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648" r:id="rId1"/>
    <p:sldMasterId id="2147483698" r:id="rId2"/>
  </p:sldMasterIdLst>
  <p:notesMasterIdLst>
    <p:notesMasterId r:id="rId37"/>
  </p:notesMasterIdLst>
  <p:handoutMasterIdLst>
    <p:handoutMasterId r:id="rId38"/>
  </p:handoutMasterIdLst>
  <p:sldIdLst>
    <p:sldId id="256" r:id="rId3"/>
    <p:sldId id="257" r:id="rId4"/>
    <p:sldId id="259" r:id="rId5"/>
    <p:sldId id="297" r:id="rId6"/>
    <p:sldId id="296" r:id="rId7"/>
    <p:sldId id="298" r:id="rId8"/>
    <p:sldId id="1589" r:id="rId9"/>
    <p:sldId id="1590" r:id="rId10"/>
    <p:sldId id="1591" r:id="rId11"/>
    <p:sldId id="1594" r:id="rId12"/>
    <p:sldId id="1652" r:id="rId13"/>
    <p:sldId id="1592" r:id="rId14"/>
    <p:sldId id="1600" r:id="rId15"/>
    <p:sldId id="1601" r:id="rId16"/>
    <p:sldId id="1602" r:id="rId17"/>
    <p:sldId id="1607" r:id="rId18"/>
    <p:sldId id="1612" r:id="rId19"/>
    <p:sldId id="392" r:id="rId20"/>
    <p:sldId id="393" r:id="rId21"/>
    <p:sldId id="1613" r:id="rId22"/>
    <p:sldId id="1595" r:id="rId23"/>
    <p:sldId id="1596" r:id="rId24"/>
    <p:sldId id="1614" r:id="rId25"/>
    <p:sldId id="1615" r:id="rId26"/>
    <p:sldId id="1616" r:id="rId27"/>
    <p:sldId id="1624" r:id="rId28"/>
    <p:sldId id="1608" r:id="rId29"/>
    <p:sldId id="1609" r:id="rId30"/>
    <p:sldId id="1593" r:id="rId31"/>
    <p:sldId id="263" r:id="rId32"/>
    <p:sldId id="1625" r:id="rId33"/>
    <p:sldId id="1626" r:id="rId34"/>
    <p:sldId id="2635" r:id="rId35"/>
    <p:sldId id="285" r:id="rId36"/>
  </p:sldIdLst>
  <p:sldSz cx="24384000" cy="13716000"/>
  <p:notesSz cx="6858000" cy="9144000"/>
  <p:embeddedFontLst>
    <p:embeddedFont>
      <p:font typeface="Amazon Ember" panose="020B0603020204020204" pitchFamily="34" charset="0"/>
      <p:regular r:id="rId39"/>
      <p:bold r:id="rId40"/>
      <p:italic r:id="rId41"/>
      <p:boldItalic r:id="rId42"/>
    </p:embeddedFont>
    <p:embeddedFont>
      <p:font typeface="Amazon Ember Heavy" panose="020B0603020204020204" pitchFamily="34" charset="0"/>
      <p:bold r:id="rId43"/>
      <p:italic r:id="rId44"/>
      <p:boldItalic r:id="rId45"/>
    </p:embeddedFont>
    <p:embeddedFont>
      <p:font typeface="Amazon Ember Light" panose="020B0403020204020204" pitchFamily="34" charset="0"/>
      <p:regular r:id="rId46"/>
      <p:italic r:id="rId47"/>
    </p:embeddedFont>
    <p:embeddedFont>
      <p:font typeface="Amazon Ember Mono" panose="020B0603020204020204" pitchFamily="34" charset="0"/>
      <p:regular r:id="rId48"/>
      <p:bold r:id="rId49"/>
      <p:italic r:id="rId50"/>
      <p:boldItalic r:id="rId51"/>
    </p:embeddedFont>
    <p:embeddedFont>
      <p:font typeface="Amazon Ember Regular" panose="020B0603020204020204" pitchFamily="34" charset="0"/>
      <p:regular r:id="rId52"/>
      <p:bold r:id="rId53"/>
      <p:italic r:id="rId54"/>
      <p:boldItalic r:id="rId55"/>
    </p:embeddedFont>
    <p:embeddedFont>
      <p:font typeface="Calibri" panose="020F0502020204030204" pitchFamily="34" charset="0"/>
      <p:regular r:id="rId56"/>
      <p:bold r:id="rId57"/>
      <p:italic r:id="rId58"/>
      <p:boldItalic r:id="rId59"/>
    </p:embeddedFont>
    <p:embeddedFont>
      <p:font typeface="Lucida Console" panose="020B0609040504020204" pitchFamily="49" charset="0"/>
      <p:regular r:id="rId60"/>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686"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Amazon Ember"/>
        <a:ea typeface="Amazon Ember"/>
        <a:cs typeface="Amazon Ember"/>
        <a:sym typeface="Amazon Ember"/>
      </a:defRPr>
    </a:lvl1pPr>
    <a:lvl2pPr marL="0" marR="0" indent="548606" algn="l" defTabSz="1828686"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Amazon Ember"/>
        <a:ea typeface="Amazon Ember"/>
        <a:cs typeface="Amazon Ember"/>
        <a:sym typeface="Amazon Ember"/>
      </a:defRPr>
    </a:lvl2pPr>
    <a:lvl3pPr marL="0" marR="0" indent="1097212" algn="l" defTabSz="1828686"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Amazon Ember"/>
        <a:ea typeface="Amazon Ember"/>
        <a:cs typeface="Amazon Ember"/>
        <a:sym typeface="Amazon Ember"/>
      </a:defRPr>
    </a:lvl3pPr>
    <a:lvl4pPr marL="0" marR="0" indent="1645817" algn="l" defTabSz="1828686"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Amazon Ember"/>
        <a:ea typeface="Amazon Ember"/>
        <a:cs typeface="Amazon Ember"/>
        <a:sym typeface="Amazon Ember"/>
      </a:defRPr>
    </a:lvl4pPr>
    <a:lvl5pPr marL="0" marR="0" indent="2194424" algn="l" defTabSz="1828686"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Amazon Ember"/>
        <a:ea typeface="Amazon Ember"/>
        <a:cs typeface="Amazon Ember"/>
        <a:sym typeface="Amazon Ember"/>
      </a:defRPr>
    </a:lvl5pPr>
    <a:lvl6pPr marL="0" marR="0" indent="2743031" algn="l" defTabSz="1828686"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Amazon Ember"/>
        <a:ea typeface="Amazon Ember"/>
        <a:cs typeface="Amazon Ember"/>
        <a:sym typeface="Amazon Ember"/>
      </a:defRPr>
    </a:lvl6pPr>
    <a:lvl7pPr marL="0" marR="0" indent="3291635" algn="l" defTabSz="1828686"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Amazon Ember"/>
        <a:ea typeface="Amazon Ember"/>
        <a:cs typeface="Amazon Ember"/>
        <a:sym typeface="Amazon Ember"/>
      </a:defRPr>
    </a:lvl7pPr>
    <a:lvl8pPr marL="0" marR="0" indent="3840241" algn="l" defTabSz="1828686"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Amazon Ember"/>
        <a:ea typeface="Amazon Ember"/>
        <a:cs typeface="Amazon Ember"/>
        <a:sym typeface="Amazon Ember"/>
      </a:defRPr>
    </a:lvl8pPr>
    <a:lvl9pPr marL="0" marR="0" indent="4388848" algn="l" defTabSz="1828686"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Amazon Ember"/>
        <a:ea typeface="Amazon Ember"/>
        <a:cs typeface="Amazon Ember"/>
        <a:sym typeface="Amazon Ember"/>
      </a:defRPr>
    </a:lvl9pPr>
  </p:defaultTextStyle>
  <p:extLst>
    <p:ext uri="{521415D9-36F7-43E2-AB2F-B90AF26B5E84}">
      <p14:sectionLst xmlns:p14="http://schemas.microsoft.com/office/powerpoint/2010/main">
        <p14:section name="TKO 2020 Template DARK" id="{B281A7CE-EB9A-4EDF-8264-F8A10880224C}">
          <p14:sldIdLst>
            <p14:sldId id="256"/>
            <p14:sldId id="257"/>
            <p14:sldId id="259"/>
            <p14:sldId id="297"/>
            <p14:sldId id="296"/>
            <p14:sldId id="298"/>
            <p14:sldId id="1589"/>
            <p14:sldId id="1590"/>
            <p14:sldId id="1591"/>
            <p14:sldId id="1594"/>
            <p14:sldId id="1652"/>
            <p14:sldId id="1592"/>
            <p14:sldId id="1600"/>
            <p14:sldId id="1601"/>
            <p14:sldId id="1602"/>
            <p14:sldId id="1607"/>
            <p14:sldId id="1612"/>
            <p14:sldId id="392"/>
            <p14:sldId id="393"/>
            <p14:sldId id="1613"/>
            <p14:sldId id="1595"/>
            <p14:sldId id="1596"/>
            <p14:sldId id="1614"/>
            <p14:sldId id="1615"/>
            <p14:sldId id="1616"/>
            <p14:sldId id="1624"/>
            <p14:sldId id="1608"/>
            <p14:sldId id="1609"/>
            <p14:sldId id="1593"/>
            <p14:sldId id="263"/>
            <p14:sldId id="1625"/>
            <p14:sldId id="1626"/>
            <p14:sldId id="2635"/>
            <p14:sldId id="285"/>
          </p14:sldIdLst>
        </p14:section>
      </p14:sectionLst>
    </p:ext>
    <p:ext uri="{EFAFB233-063F-42B5-8137-9DF3F51BA10A}">
      <p15:sldGuideLst xmlns:p15="http://schemas.microsoft.com/office/powerpoint/2012/main">
        <p15:guide id="1" orient="horz" pos="4320" userDrawn="1">
          <p15:clr>
            <a:srgbClr val="A4A3A4"/>
          </p15:clr>
        </p15:guide>
        <p15:guide id="2" pos="7680" userDrawn="1">
          <p15:clr>
            <a:srgbClr val="A4A3A4"/>
          </p15:clr>
        </p15:guide>
        <p15:guide id="3" pos="1126"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nifer Duby" initials="JD" lastIdx="1" clrIdx="0">
    <p:extLst>
      <p:ext uri="{19B8F6BF-5375-455C-9EA6-DF929625EA0E}">
        <p15:presenceInfo xmlns:p15="http://schemas.microsoft.com/office/powerpoint/2012/main" userId="32187d0406c804d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F0D9"/>
    <a:srgbClr val="232F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mazon Ember"/>
          <a:ea typeface="Amazon Ember"/>
          <a:cs typeface="Amazon Ember"/>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DDCA"/>
          </a:solidFill>
        </a:fill>
      </a:tcStyle>
    </a:wholeTbl>
    <a:band2H>
      <a:tcTxStyle/>
      <a:tcStyle>
        <a:tcBdr/>
        <a:fill>
          <a:solidFill>
            <a:srgbClr val="FFEF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635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635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mazon Ember"/>
          <a:ea typeface="Amazon Ember"/>
          <a:cs typeface="Amazon Ember"/>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9DBDC"/>
          </a:solidFill>
        </a:fill>
      </a:tcStyle>
    </a:wholeTbl>
    <a:band2H>
      <a:tcTxStyle/>
      <a:tcStyle>
        <a:tcBdr/>
        <a:fill>
          <a:solidFill>
            <a:srgbClr val="EDEE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635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635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mazon Ember"/>
          <a:ea typeface="Amazon Ember"/>
          <a:cs typeface="Amazon Ember"/>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D9CA"/>
          </a:solidFill>
        </a:fill>
      </a:tcStyle>
    </a:wholeTbl>
    <a:band2H>
      <a:tcTxStyle/>
      <a:tcStyle>
        <a:tcBdr/>
        <a:fill>
          <a:solidFill>
            <a:srgbClr val="E7ED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635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635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mazon Ember"/>
          <a:ea typeface="Amazon Ember"/>
          <a:cs typeface="Amazon Ember"/>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76200" cap="flat">
              <a:solidFill>
                <a:srgbClr val="000000"/>
              </a:solidFill>
              <a:prstDash val="solid"/>
              <a:round/>
            </a:ln>
          </a:top>
          <a:bottom>
            <a:ln w="381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38100" cap="flat">
              <a:solidFill>
                <a:srgbClr val="000000"/>
              </a:solidFill>
              <a:prstDash val="solid"/>
              <a:round/>
            </a:ln>
          </a:top>
          <a:bottom>
            <a:ln w="381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mazon Ember"/>
          <a:ea typeface="Amazon Ember"/>
          <a:cs typeface="Amazon Ember"/>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635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635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mazon Ember"/>
          <a:ea typeface="Amazon Ember"/>
          <a:cs typeface="Amazon Ember"/>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762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37"/>
    <p:restoredTop sz="95101"/>
  </p:normalViewPr>
  <p:slideViewPr>
    <p:cSldViewPr snapToGrid="0">
      <p:cViewPr varScale="1">
        <p:scale>
          <a:sx n="48" d="100"/>
          <a:sy n="48" d="100"/>
        </p:scale>
        <p:origin x="904" y="208"/>
      </p:cViewPr>
      <p:guideLst>
        <p:guide orient="horz" pos="4320"/>
        <p:guide pos="7680"/>
        <p:guide pos="1126"/>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61" d="100"/>
          <a:sy n="61" d="100"/>
        </p:scale>
        <p:origin x="1284" y="3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font" Target="fonts/font20.fntdata"/><Relationship Id="rId5" Type="http://schemas.openxmlformats.org/officeDocument/2006/relationships/slide" Target="slides/slide3.xml"/><Relationship Id="rId61" Type="http://schemas.openxmlformats.org/officeDocument/2006/relationships/commentAuthors" Target="commentAuthor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1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handoutMaster" Target="handoutMasters/handoutMaster1.xml"/><Relationship Id="rId46" Type="http://schemas.openxmlformats.org/officeDocument/2006/relationships/font" Target="fonts/font8.fntdata"/><Relationship Id="rId59" Type="http://schemas.openxmlformats.org/officeDocument/2006/relationships/font" Target="fonts/font21.fntdata"/><Relationship Id="rId20" Type="http://schemas.openxmlformats.org/officeDocument/2006/relationships/slide" Target="slides/slide18.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font" Target="fonts/font22.fntdata"/><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1.fntdata"/></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5FF2A9-36FE-48C9-8D23-6B0283366920}" type="doc">
      <dgm:prSet loTypeId="urn:microsoft.com/office/officeart/2005/8/layout/vList6" loCatId="process" qsTypeId="urn:microsoft.com/office/officeart/2005/8/quickstyle/simple1" qsCatId="simple" csTypeId="urn:microsoft.com/office/officeart/2005/8/colors/accent5_2" csCatId="accent5" phldr="1"/>
      <dgm:spPr/>
      <dgm:t>
        <a:bodyPr/>
        <a:lstStyle/>
        <a:p>
          <a:endParaRPr lang="en-US"/>
        </a:p>
      </dgm:t>
    </dgm:pt>
    <dgm:pt modelId="{D52FA9E4-6F87-4AEB-9FB2-4B03BB6FA561}">
      <dgm:prSet phldrT="[Text]" custT="1"/>
      <dgm:spPr/>
      <dgm:t>
        <a:bodyPr/>
        <a:lstStyle/>
        <a:p>
          <a:r>
            <a:rPr lang="en-US" sz="1800" dirty="0">
              <a:latin typeface="Amazon Ember" charset="0"/>
              <a:ea typeface="Amazon Ember" charset="0"/>
              <a:cs typeface="Amazon Ember" charset="0"/>
            </a:rPr>
            <a:t>Sign up, sign in</a:t>
          </a:r>
        </a:p>
      </dgm:t>
    </dgm:pt>
    <dgm:pt modelId="{BB079C42-5D90-43F4-B28D-F4660D68E4DA}" type="parTrans" cxnId="{6BE304A6-E0A9-44FB-B05C-B3D18E6E5FDE}">
      <dgm:prSet/>
      <dgm:spPr/>
      <dgm:t>
        <a:bodyPr/>
        <a:lstStyle/>
        <a:p>
          <a:endParaRPr lang="en-US" sz="2400">
            <a:latin typeface="Amazon Ember" charset="0"/>
            <a:ea typeface="Amazon Ember" charset="0"/>
            <a:cs typeface="Amazon Ember" charset="0"/>
          </a:endParaRPr>
        </a:p>
      </dgm:t>
    </dgm:pt>
    <dgm:pt modelId="{E1E4EBD9-F8BE-4F12-8FD8-A945D0A5CF70}" type="sibTrans" cxnId="{6BE304A6-E0A9-44FB-B05C-B3D18E6E5FDE}">
      <dgm:prSet/>
      <dgm:spPr/>
      <dgm:t>
        <a:bodyPr/>
        <a:lstStyle/>
        <a:p>
          <a:endParaRPr lang="en-US" sz="2400">
            <a:latin typeface="Amazon Ember" charset="0"/>
            <a:ea typeface="Amazon Ember" charset="0"/>
            <a:cs typeface="Amazon Ember" charset="0"/>
          </a:endParaRPr>
        </a:p>
      </dgm:t>
    </dgm:pt>
    <dgm:pt modelId="{BAAA245E-AB1B-4BE1-9213-63D3370E7FDA}">
      <dgm:prSet phldrT="[Text]" custT="1"/>
      <dgm:spPr/>
      <dgm:t>
        <a:bodyPr/>
        <a:lstStyle/>
        <a:p>
          <a:r>
            <a:rPr lang="en-US" sz="1800" dirty="0">
              <a:latin typeface="Amazon Ember" charset="0"/>
              <a:ea typeface="Amazon Ember" charset="0"/>
              <a:cs typeface="Amazon Ember" charset="0"/>
            </a:rPr>
            <a:t>Create Amazon Virtual Private Cloud </a:t>
          </a:r>
          <a:br>
            <a:rPr lang="en-US" sz="1800" dirty="0">
              <a:latin typeface="Amazon Ember" charset="0"/>
              <a:ea typeface="Amazon Ember" charset="0"/>
              <a:cs typeface="Amazon Ember" charset="0"/>
            </a:rPr>
          </a:br>
          <a:r>
            <a:rPr lang="en-US" sz="1800" dirty="0">
              <a:latin typeface="Amazon Ember" charset="0"/>
              <a:ea typeface="Amazon Ember" charset="0"/>
              <a:cs typeface="Amazon Ember" charset="0"/>
            </a:rPr>
            <a:t>(Amazon VPC)</a:t>
          </a:r>
        </a:p>
      </dgm:t>
    </dgm:pt>
    <dgm:pt modelId="{36F1AF42-DFDF-4A53-9795-CE5942B07B33}" type="parTrans" cxnId="{BAE65C71-3324-46C8-BB89-DD1B371BC9A3}">
      <dgm:prSet/>
      <dgm:spPr/>
      <dgm:t>
        <a:bodyPr/>
        <a:lstStyle/>
        <a:p>
          <a:endParaRPr lang="en-US" sz="2400">
            <a:latin typeface="Amazon Ember" charset="0"/>
            <a:ea typeface="Amazon Ember" charset="0"/>
            <a:cs typeface="Amazon Ember" charset="0"/>
          </a:endParaRPr>
        </a:p>
      </dgm:t>
    </dgm:pt>
    <dgm:pt modelId="{967F4D65-A876-4D2A-B96E-E647738B1AB9}" type="sibTrans" cxnId="{BAE65C71-3324-46C8-BB89-DD1B371BC9A3}">
      <dgm:prSet/>
      <dgm:spPr/>
      <dgm:t>
        <a:bodyPr/>
        <a:lstStyle/>
        <a:p>
          <a:endParaRPr lang="en-US" sz="2400">
            <a:latin typeface="Amazon Ember" charset="0"/>
            <a:ea typeface="Amazon Ember" charset="0"/>
            <a:cs typeface="Amazon Ember" charset="0"/>
          </a:endParaRPr>
        </a:p>
      </dgm:t>
    </dgm:pt>
    <dgm:pt modelId="{B15621E6-0FAD-4FB7-8745-FCA65CD2020B}">
      <dgm:prSet phldrT="[Text]" custT="1"/>
      <dgm:spPr/>
      <dgm:t>
        <a:bodyPr/>
        <a:lstStyle/>
        <a:p>
          <a:pPr algn="ctr"/>
          <a:r>
            <a:rPr lang="en-US" sz="1800" dirty="0">
              <a:latin typeface="Amazon Ember" charset="0"/>
              <a:ea typeface="Amazon Ember" charset="0"/>
              <a:cs typeface="Amazon Ember" charset="0"/>
            </a:rPr>
            <a:t>Create Internet gateway</a:t>
          </a:r>
        </a:p>
      </dgm:t>
    </dgm:pt>
    <dgm:pt modelId="{13D24B12-4755-461C-925F-13A4111D47AD}" type="parTrans" cxnId="{1618E224-5FC0-44E8-A64E-AF2AE30D9AD2}">
      <dgm:prSet/>
      <dgm:spPr/>
      <dgm:t>
        <a:bodyPr/>
        <a:lstStyle/>
        <a:p>
          <a:endParaRPr lang="en-US" sz="2400">
            <a:latin typeface="Amazon Ember" charset="0"/>
            <a:ea typeface="Amazon Ember" charset="0"/>
            <a:cs typeface="Amazon Ember" charset="0"/>
          </a:endParaRPr>
        </a:p>
      </dgm:t>
    </dgm:pt>
    <dgm:pt modelId="{C068DB0F-F388-483D-870E-B2F1D6FD1FAF}" type="sibTrans" cxnId="{1618E224-5FC0-44E8-A64E-AF2AE30D9AD2}">
      <dgm:prSet/>
      <dgm:spPr/>
      <dgm:t>
        <a:bodyPr/>
        <a:lstStyle/>
        <a:p>
          <a:endParaRPr lang="en-US" sz="2400">
            <a:latin typeface="Amazon Ember" charset="0"/>
            <a:ea typeface="Amazon Ember" charset="0"/>
            <a:cs typeface="Amazon Ember" charset="0"/>
          </a:endParaRPr>
        </a:p>
      </dgm:t>
    </dgm:pt>
    <dgm:pt modelId="{686F5915-CC49-4364-92BD-131FC86D0920}">
      <dgm:prSet phldrT="[Text]" custT="1"/>
      <dgm:spPr/>
      <dgm:t>
        <a:bodyPr/>
        <a:lstStyle/>
        <a:p>
          <a:r>
            <a:rPr lang="en-US" sz="1800" dirty="0">
              <a:latin typeface="Amazon Ember" charset="0"/>
              <a:ea typeface="Amazon Ember" charset="0"/>
              <a:cs typeface="Amazon Ember" charset="0"/>
            </a:rPr>
            <a:t>Create 12 subnets</a:t>
          </a:r>
        </a:p>
      </dgm:t>
    </dgm:pt>
    <dgm:pt modelId="{47BACCB5-2197-4FE1-AECC-6C574D1547DA}" type="parTrans" cxnId="{5F594C46-1089-4422-B980-C82F30B1868C}">
      <dgm:prSet/>
      <dgm:spPr/>
      <dgm:t>
        <a:bodyPr/>
        <a:lstStyle/>
        <a:p>
          <a:endParaRPr lang="en-US" sz="2400">
            <a:latin typeface="Amazon Ember" charset="0"/>
            <a:ea typeface="Amazon Ember" charset="0"/>
            <a:cs typeface="Amazon Ember" charset="0"/>
          </a:endParaRPr>
        </a:p>
      </dgm:t>
    </dgm:pt>
    <dgm:pt modelId="{A7432B15-76F8-4B13-A4EB-153DEDC34ED8}" type="sibTrans" cxnId="{5F594C46-1089-4422-B980-C82F30B1868C}">
      <dgm:prSet/>
      <dgm:spPr/>
      <dgm:t>
        <a:bodyPr/>
        <a:lstStyle/>
        <a:p>
          <a:endParaRPr lang="en-US" sz="2400">
            <a:latin typeface="Amazon Ember" charset="0"/>
            <a:ea typeface="Amazon Ember" charset="0"/>
            <a:cs typeface="Amazon Ember" charset="0"/>
          </a:endParaRPr>
        </a:p>
      </dgm:t>
    </dgm:pt>
    <dgm:pt modelId="{D62399B4-E941-4D7E-A276-A25974BC7CC2}">
      <dgm:prSet phldrT="[Text]" custT="1"/>
      <dgm:spPr/>
      <dgm:t>
        <a:bodyPr/>
        <a:lstStyle/>
        <a:p>
          <a:r>
            <a:rPr lang="en-US" sz="1800" dirty="0">
              <a:latin typeface="Amazon Ember" charset="0"/>
              <a:ea typeface="Amazon Ember" charset="0"/>
              <a:cs typeface="Amazon Ember" charset="0"/>
            </a:rPr>
            <a:t>Create 4 NACLs</a:t>
          </a:r>
        </a:p>
      </dgm:t>
    </dgm:pt>
    <dgm:pt modelId="{2BC59CAA-7514-4EED-81C3-9FEF940BB189}" type="parTrans" cxnId="{789F7F80-C240-4626-A1B2-4AD2845F3E5B}">
      <dgm:prSet/>
      <dgm:spPr/>
      <dgm:t>
        <a:bodyPr/>
        <a:lstStyle/>
        <a:p>
          <a:endParaRPr lang="en-US" sz="2400">
            <a:latin typeface="Amazon Ember" charset="0"/>
            <a:ea typeface="Amazon Ember" charset="0"/>
            <a:cs typeface="Amazon Ember" charset="0"/>
          </a:endParaRPr>
        </a:p>
      </dgm:t>
    </dgm:pt>
    <dgm:pt modelId="{F37C0FFD-677C-4863-B8D2-AD264CAC413E}" type="sibTrans" cxnId="{789F7F80-C240-4626-A1B2-4AD2845F3E5B}">
      <dgm:prSet/>
      <dgm:spPr/>
      <dgm:t>
        <a:bodyPr/>
        <a:lstStyle/>
        <a:p>
          <a:endParaRPr lang="en-US" sz="2400">
            <a:latin typeface="Amazon Ember" charset="0"/>
            <a:ea typeface="Amazon Ember" charset="0"/>
            <a:cs typeface="Amazon Ember" charset="0"/>
          </a:endParaRPr>
        </a:p>
      </dgm:t>
    </dgm:pt>
    <dgm:pt modelId="{B54F36A7-C5A1-451C-887F-C25D59DB5629}">
      <dgm:prSet phldrT="[Text]" custT="1"/>
      <dgm:spPr/>
      <dgm:t>
        <a:bodyPr/>
        <a:lstStyle/>
        <a:p>
          <a:r>
            <a:rPr lang="en-US" sz="1800" dirty="0">
              <a:latin typeface="Amazon Ember" charset="0"/>
              <a:ea typeface="Amazon Ember" charset="0"/>
              <a:cs typeface="Amazon Ember" charset="0"/>
            </a:rPr>
            <a:t>Create 4 NAT gateways</a:t>
          </a:r>
        </a:p>
      </dgm:t>
    </dgm:pt>
    <dgm:pt modelId="{D3E59D98-36C4-491B-8312-54A9FE771B86}" type="parTrans" cxnId="{75002DDD-39A8-4EF5-B8B5-FF7CBD3D8C75}">
      <dgm:prSet/>
      <dgm:spPr/>
      <dgm:t>
        <a:bodyPr/>
        <a:lstStyle/>
        <a:p>
          <a:endParaRPr lang="en-US" sz="2400">
            <a:latin typeface="Amazon Ember" charset="0"/>
            <a:ea typeface="Amazon Ember" charset="0"/>
            <a:cs typeface="Amazon Ember" charset="0"/>
          </a:endParaRPr>
        </a:p>
      </dgm:t>
    </dgm:pt>
    <dgm:pt modelId="{9CCF02D3-225C-40CD-A3A1-F8D44FD27D2D}" type="sibTrans" cxnId="{75002DDD-39A8-4EF5-B8B5-FF7CBD3D8C75}">
      <dgm:prSet/>
      <dgm:spPr/>
      <dgm:t>
        <a:bodyPr/>
        <a:lstStyle/>
        <a:p>
          <a:endParaRPr lang="en-US" sz="2400">
            <a:latin typeface="Amazon Ember" charset="0"/>
            <a:ea typeface="Amazon Ember" charset="0"/>
            <a:cs typeface="Amazon Ember" charset="0"/>
          </a:endParaRPr>
        </a:p>
      </dgm:t>
    </dgm:pt>
    <dgm:pt modelId="{130808A7-411A-4809-9DD5-E2F15B2CDF8E}">
      <dgm:prSet phldrT="[Text]" custT="1"/>
      <dgm:spPr/>
      <dgm:t>
        <a:bodyPr/>
        <a:lstStyle/>
        <a:p>
          <a:r>
            <a:rPr lang="en-US" sz="1800" dirty="0">
              <a:latin typeface="Amazon Ember" charset="0"/>
              <a:ea typeface="Amazon Ember" charset="0"/>
              <a:cs typeface="Amazon Ember" charset="0"/>
            </a:rPr>
            <a:t>Create 9 route tables</a:t>
          </a:r>
        </a:p>
      </dgm:t>
    </dgm:pt>
    <dgm:pt modelId="{025AF7E6-9F0D-4D1F-912A-04C836A7DFE5}" type="parTrans" cxnId="{185695BF-D31C-4A81-923B-5074D99637C8}">
      <dgm:prSet/>
      <dgm:spPr/>
      <dgm:t>
        <a:bodyPr/>
        <a:lstStyle/>
        <a:p>
          <a:endParaRPr lang="en-US" sz="2400">
            <a:latin typeface="Amazon Ember" charset="0"/>
            <a:ea typeface="Amazon Ember" charset="0"/>
            <a:cs typeface="Amazon Ember" charset="0"/>
          </a:endParaRPr>
        </a:p>
      </dgm:t>
    </dgm:pt>
    <dgm:pt modelId="{0C3F3FA0-8737-4CCE-BBB1-D2732A8FC79C}" type="sibTrans" cxnId="{185695BF-D31C-4A81-923B-5074D99637C8}">
      <dgm:prSet/>
      <dgm:spPr/>
      <dgm:t>
        <a:bodyPr/>
        <a:lstStyle/>
        <a:p>
          <a:endParaRPr lang="en-US" sz="2400">
            <a:latin typeface="Amazon Ember" charset="0"/>
            <a:ea typeface="Amazon Ember" charset="0"/>
            <a:cs typeface="Amazon Ember" charset="0"/>
          </a:endParaRPr>
        </a:p>
      </dgm:t>
    </dgm:pt>
    <dgm:pt modelId="{6831F167-FAEC-475C-ACB9-D0A3BCABA39A}">
      <dgm:prSet phldrT="[Text]" custT="1"/>
      <dgm:spPr/>
      <dgm:t>
        <a:bodyPr/>
        <a:lstStyle/>
        <a:p>
          <a:r>
            <a:rPr lang="en-US" sz="1800" dirty="0">
              <a:latin typeface="Amazon Ember" charset="0"/>
              <a:ea typeface="Amazon Ember" charset="0"/>
              <a:cs typeface="Amazon Ember" charset="0"/>
            </a:rPr>
            <a:t>Create routes</a:t>
          </a:r>
        </a:p>
      </dgm:t>
    </dgm:pt>
    <dgm:pt modelId="{3A2E7BFD-44C7-41DB-B949-62ACB65F63A6}" type="parTrans" cxnId="{1A2FB729-016E-47E2-8164-DA8FDFD35FBE}">
      <dgm:prSet/>
      <dgm:spPr/>
      <dgm:t>
        <a:bodyPr/>
        <a:lstStyle/>
        <a:p>
          <a:endParaRPr lang="en-US" sz="2400">
            <a:latin typeface="Amazon Ember" charset="0"/>
            <a:ea typeface="Amazon Ember" charset="0"/>
            <a:cs typeface="Amazon Ember" charset="0"/>
          </a:endParaRPr>
        </a:p>
      </dgm:t>
    </dgm:pt>
    <dgm:pt modelId="{88643253-8146-49F3-94AF-E5CAD3A1F014}" type="sibTrans" cxnId="{1A2FB729-016E-47E2-8164-DA8FDFD35FBE}">
      <dgm:prSet/>
      <dgm:spPr/>
      <dgm:t>
        <a:bodyPr/>
        <a:lstStyle/>
        <a:p>
          <a:endParaRPr lang="en-US" sz="2400">
            <a:latin typeface="Amazon Ember" charset="0"/>
            <a:ea typeface="Amazon Ember" charset="0"/>
            <a:cs typeface="Amazon Ember" charset="0"/>
          </a:endParaRPr>
        </a:p>
      </dgm:t>
    </dgm:pt>
    <dgm:pt modelId="{3C652B9A-EA7A-4528-A94C-E638538EBF05}">
      <dgm:prSet phldrT="[Text]" custT="1"/>
      <dgm:spPr/>
      <dgm:t>
        <a:bodyPr/>
        <a:lstStyle/>
        <a:p>
          <a:r>
            <a:rPr lang="en-US" sz="1800" dirty="0">
              <a:latin typeface="Amazon Ember" charset="0"/>
              <a:ea typeface="Amazon Ember" charset="0"/>
              <a:cs typeface="Amazon Ember" charset="0"/>
            </a:rPr>
            <a:t>Add more stacks</a:t>
          </a:r>
        </a:p>
      </dgm:t>
    </dgm:pt>
    <dgm:pt modelId="{F569B7D9-F5B6-40CB-B02E-D45B45C40C5F}" type="parTrans" cxnId="{C91E89FF-63CD-4972-A780-7117A3C3EB6C}">
      <dgm:prSet/>
      <dgm:spPr/>
      <dgm:t>
        <a:bodyPr/>
        <a:lstStyle/>
        <a:p>
          <a:endParaRPr lang="en-US" sz="2400">
            <a:latin typeface="Amazon Ember" charset="0"/>
            <a:ea typeface="Amazon Ember" charset="0"/>
            <a:cs typeface="Amazon Ember" charset="0"/>
          </a:endParaRPr>
        </a:p>
      </dgm:t>
    </dgm:pt>
    <dgm:pt modelId="{0CFFCAE1-92B6-4417-A9F6-63E6AAB2968D}" type="sibTrans" cxnId="{C91E89FF-63CD-4972-A780-7117A3C3EB6C}">
      <dgm:prSet/>
      <dgm:spPr/>
      <dgm:t>
        <a:bodyPr/>
        <a:lstStyle/>
        <a:p>
          <a:endParaRPr lang="en-US" sz="2400">
            <a:latin typeface="Amazon Ember" charset="0"/>
            <a:ea typeface="Amazon Ember" charset="0"/>
            <a:cs typeface="Amazon Ember" charset="0"/>
          </a:endParaRPr>
        </a:p>
      </dgm:t>
    </dgm:pt>
    <dgm:pt modelId="{639E9D1A-0044-4E0E-839C-630A75E5E29A}">
      <dgm:prSet custT="1"/>
      <dgm:spPr/>
      <dgm:t>
        <a:bodyPr anchor="ctr" anchorCtr="0"/>
        <a:lstStyle/>
        <a:p>
          <a:pPr algn="l"/>
          <a:r>
            <a:rPr lang="en-US" sz="2000" dirty="0">
              <a:latin typeface="Amazon Ember" charset="0"/>
              <a:ea typeface="Amazon Ember" charset="0"/>
              <a:cs typeface="Amazon Ember" charset="0"/>
            </a:rPr>
            <a:t>4 steps</a:t>
          </a:r>
        </a:p>
      </dgm:t>
    </dgm:pt>
    <dgm:pt modelId="{C674AA54-1197-498D-B56D-61370AD4A712}" type="parTrans" cxnId="{DE980AA5-F745-4C5A-AB2D-EE0BF9181B8E}">
      <dgm:prSet/>
      <dgm:spPr/>
      <dgm:t>
        <a:bodyPr/>
        <a:lstStyle/>
        <a:p>
          <a:endParaRPr lang="en-US" sz="2400">
            <a:latin typeface="Amazon Ember" charset="0"/>
            <a:ea typeface="Amazon Ember" charset="0"/>
            <a:cs typeface="Amazon Ember" charset="0"/>
          </a:endParaRPr>
        </a:p>
      </dgm:t>
    </dgm:pt>
    <dgm:pt modelId="{0316E790-E97B-486F-A313-FF4847A39196}" type="sibTrans" cxnId="{DE980AA5-F745-4C5A-AB2D-EE0BF9181B8E}">
      <dgm:prSet/>
      <dgm:spPr/>
      <dgm:t>
        <a:bodyPr/>
        <a:lstStyle/>
        <a:p>
          <a:endParaRPr lang="en-US" sz="2400">
            <a:latin typeface="Amazon Ember" charset="0"/>
            <a:ea typeface="Amazon Ember" charset="0"/>
            <a:cs typeface="Amazon Ember" charset="0"/>
          </a:endParaRPr>
        </a:p>
      </dgm:t>
    </dgm:pt>
    <dgm:pt modelId="{EFDE9969-79A0-487C-BF1C-A77BFCECE1B0}">
      <dgm:prSet custT="1"/>
      <dgm:spPr/>
      <dgm:t>
        <a:bodyPr anchor="ctr" anchorCtr="0"/>
        <a:lstStyle/>
        <a:p>
          <a:r>
            <a:rPr lang="en-US" sz="2000" dirty="0">
              <a:latin typeface="Amazon Ember" charset="0"/>
              <a:ea typeface="Amazon Ember" charset="0"/>
              <a:cs typeface="Amazon Ember" charset="0"/>
            </a:rPr>
            <a:t>1 step</a:t>
          </a:r>
        </a:p>
      </dgm:t>
    </dgm:pt>
    <dgm:pt modelId="{C0F45160-2FBB-47F8-9FBD-9CC314C938F0}" type="parTrans" cxnId="{B81AD89D-43F4-43F9-9F7D-06B749900A47}">
      <dgm:prSet/>
      <dgm:spPr/>
      <dgm:t>
        <a:bodyPr/>
        <a:lstStyle/>
        <a:p>
          <a:endParaRPr lang="en-US" sz="2400">
            <a:latin typeface="Amazon Ember" charset="0"/>
            <a:ea typeface="Amazon Ember" charset="0"/>
            <a:cs typeface="Amazon Ember" charset="0"/>
          </a:endParaRPr>
        </a:p>
      </dgm:t>
    </dgm:pt>
    <dgm:pt modelId="{16850DF0-86CA-4AFB-9E62-F2E4B82B84BF}" type="sibTrans" cxnId="{B81AD89D-43F4-43F9-9F7D-06B749900A47}">
      <dgm:prSet/>
      <dgm:spPr/>
      <dgm:t>
        <a:bodyPr/>
        <a:lstStyle/>
        <a:p>
          <a:endParaRPr lang="en-US" sz="2400">
            <a:latin typeface="Amazon Ember" charset="0"/>
            <a:ea typeface="Amazon Ember" charset="0"/>
            <a:cs typeface="Amazon Ember" charset="0"/>
          </a:endParaRPr>
        </a:p>
      </dgm:t>
    </dgm:pt>
    <dgm:pt modelId="{121F39B1-7879-4ABD-9427-BE3630D747E9}">
      <dgm:prSet custT="1"/>
      <dgm:spPr/>
      <dgm:t>
        <a:bodyPr anchor="ctr" anchorCtr="0"/>
        <a:lstStyle/>
        <a:p>
          <a:r>
            <a:rPr lang="en-US" sz="2000" dirty="0">
              <a:latin typeface="Amazon Ember" charset="0"/>
              <a:ea typeface="Amazon Ember" charset="0"/>
              <a:cs typeface="Amazon Ember" charset="0"/>
            </a:rPr>
            <a:t>2 steps</a:t>
          </a:r>
        </a:p>
      </dgm:t>
    </dgm:pt>
    <dgm:pt modelId="{5E192185-52AC-4CB2-B5B5-7C9A96FD4F03}" type="parTrans" cxnId="{AA67AFB6-D1E8-43DA-9ABD-EE810311FE7B}">
      <dgm:prSet/>
      <dgm:spPr/>
      <dgm:t>
        <a:bodyPr/>
        <a:lstStyle/>
        <a:p>
          <a:endParaRPr lang="en-US" sz="2400">
            <a:latin typeface="Amazon Ember" charset="0"/>
            <a:ea typeface="Amazon Ember" charset="0"/>
            <a:cs typeface="Amazon Ember" charset="0"/>
          </a:endParaRPr>
        </a:p>
      </dgm:t>
    </dgm:pt>
    <dgm:pt modelId="{560BA111-A43F-4941-9C9E-8271741F9A02}" type="sibTrans" cxnId="{AA67AFB6-D1E8-43DA-9ABD-EE810311FE7B}">
      <dgm:prSet/>
      <dgm:spPr/>
      <dgm:t>
        <a:bodyPr/>
        <a:lstStyle/>
        <a:p>
          <a:endParaRPr lang="en-US" sz="2400">
            <a:latin typeface="Amazon Ember" charset="0"/>
            <a:ea typeface="Amazon Ember" charset="0"/>
            <a:cs typeface="Amazon Ember" charset="0"/>
          </a:endParaRPr>
        </a:p>
      </dgm:t>
    </dgm:pt>
    <dgm:pt modelId="{F7C7C789-6953-40BB-BFCC-2A7C8747316B}">
      <dgm:prSet custT="1"/>
      <dgm:spPr/>
      <dgm:t>
        <a:bodyPr anchor="ctr" anchorCtr="0"/>
        <a:lstStyle/>
        <a:p>
          <a:r>
            <a:rPr lang="en-US" sz="2000" dirty="0">
              <a:latin typeface="Amazon Ember" charset="0"/>
              <a:ea typeface="Amazon Ember" charset="0"/>
              <a:cs typeface="Amazon Ember" charset="0"/>
            </a:rPr>
            <a:t>4 steps</a:t>
          </a:r>
        </a:p>
      </dgm:t>
    </dgm:pt>
    <dgm:pt modelId="{88F09ADD-28D4-4847-87BB-EBDAB62F64C9}" type="parTrans" cxnId="{A4D02AFD-C8D9-4FD5-9762-A1938E8F0F37}">
      <dgm:prSet/>
      <dgm:spPr/>
      <dgm:t>
        <a:bodyPr/>
        <a:lstStyle/>
        <a:p>
          <a:endParaRPr lang="en-US" sz="2400">
            <a:latin typeface="Amazon Ember" charset="0"/>
            <a:ea typeface="Amazon Ember" charset="0"/>
            <a:cs typeface="Amazon Ember" charset="0"/>
          </a:endParaRPr>
        </a:p>
      </dgm:t>
    </dgm:pt>
    <dgm:pt modelId="{22A02FEB-357F-4146-A40E-6C8C9AD36C18}" type="sibTrans" cxnId="{A4D02AFD-C8D9-4FD5-9762-A1938E8F0F37}">
      <dgm:prSet/>
      <dgm:spPr/>
      <dgm:t>
        <a:bodyPr/>
        <a:lstStyle/>
        <a:p>
          <a:endParaRPr lang="en-US" sz="2400">
            <a:latin typeface="Amazon Ember" charset="0"/>
            <a:ea typeface="Amazon Ember" charset="0"/>
            <a:cs typeface="Amazon Ember" charset="0"/>
          </a:endParaRPr>
        </a:p>
      </dgm:t>
    </dgm:pt>
    <dgm:pt modelId="{981EDB60-DB88-4A75-A00C-A1C31CE8297B}">
      <dgm:prSet custT="1"/>
      <dgm:spPr/>
      <dgm:t>
        <a:bodyPr anchor="ctr" anchorCtr="0"/>
        <a:lstStyle/>
        <a:p>
          <a:r>
            <a:rPr lang="en-US" sz="2000" dirty="0">
              <a:latin typeface="Amazon Ember" charset="0"/>
              <a:ea typeface="Amazon Ember" charset="0"/>
              <a:cs typeface="Amazon Ember" charset="0"/>
            </a:rPr>
            <a:t>24 steps</a:t>
          </a:r>
        </a:p>
      </dgm:t>
    </dgm:pt>
    <dgm:pt modelId="{B03BD0DD-B5D5-437A-ABFC-59C4883DAB2E}" type="parTrans" cxnId="{4130289E-127C-4988-A22F-BFC24BCEA9AA}">
      <dgm:prSet/>
      <dgm:spPr/>
      <dgm:t>
        <a:bodyPr/>
        <a:lstStyle/>
        <a:p>
          <a:endParaRPr lang="en-US" sz="2400">
            <a:latin typeface="Amazon Ember" charset="0"/>
            <a:ea typeface="Amazon Ember" charset="0"/>
            <a:cs typeface="Amazon Ember" charset="0"/>
          </a:endParaRPr>
        </a:p>
      </dgm:t>
    </dgm:pt>
    <dgm:pt modelId="{DFEE4634-69DD-4FCE-A47E-12A5F8240765}" type="sibTrans" cxnId="{4130289E-127C-4988-A22F-BFC24BCEA9AA}">
      <dgm:prSet/>
      <dgm:spPr/>
      <dgm:t>
        <a:bodyPr/>
        <a:lstStyle/>
        <a:p>
          <a:endParaRPr lang="en-US" sz="2400">
            <a:latin typeface="Amazon Ember" charset="0"/>
            <a:ea typeface="Amazon Ember" charset="0"/>
            <a:cs typeface="Amazon Ember" charset="0"/>
          </a:endParaRPr>
        </a:p>
      </dgm:t>
    </dgm:pt>
    <dgm:pt modelId="{A32F1D5D-FA91-4F3D-8818-3CE28E9D45A2}">
      <dgm:prSet custT="1"/>
      <dgm:spPr/>
      <dgm:t>
        <a:bodyPr anchor="ctr" anchorCtr="0"/>
        <a:lstStyle/>
        <a:p>
          <a:r>
            <a:rPr lang="en-US" sz="2000" dirty="0">
              <a:latin typeface="Amazon Ember" charset="0"/>
              <a:ea typeface="Amazon Ember" charset="0"/>
              <a:cs typeface="Amazon Ember" charset="0"/>
            </a:rPr>
            <a:t>24 steps</a:t>
          </a:r>
        </a:p>
      </dgm:t>
    </dgm:pt>
    <dgm:pt modelId="{90E3F868-6ABB-4D73-B257-38F5878050F7}" type="parTrans" cxnId="{7146064A-DDE3-4562-88C6-C1B10075D138}">
      <dgm:prSet/>
      <dgm:spPr/>
      <dgm:t>
        <a:bodyPr/>
        <a:lstStyle/>
        <a:p>
          <a:endParaRPr lang="en-US" sz="2400">
            <a:latin typeface="Amazon Ember" charset="0"/>
            <a:ea typeface="Amazon Ember" charset="0"/>
            <a:cs typeface="Amazon Ember" charset="0"/>
          </a:endParaRPr>
        </a:p>
      </dgm:t>
    </dgm:pt>
    <dgm:pt modelId="{5DBCCC6B-4FD7-41AD-8079-B66F84BB0F2F}" type="sibTrans" cxnId="{7146064A-DDE3-4562-88C6-C1B10075D138}">
      <dgm:prSet/>
      <dgm:spPr/>
      <dgm:t>
        <a:bodyPr/>
        <a:lstStyle/>
        <a:p>
          <a:endParaRPr lang="en-US" sz="2400">
            <a:latin typeface="Amazon Ember" charset="0"/>
            <a:ea typeface="Amazon Ember" charset="0"/>
            <a:cs typeface="Amazon Ember" charset="0"/>
          </a:endParaRPr>
        </a:p>
      </dgm:t>
    </dgm:pt>
    <dgm:pt modelId="{A492660D-484C-4A8F-A581-B9FD6E4449B0}">
      <dgm:prSet custT="1"/>
      <dgm:spPr/>
      <dgm:t>
        <a:bodyPr anchor="ctr" anchorCtr="0"/>
        <a:lstStyle/>
        <a:p>
          <a:r>
            <a:rPr lang="en-US" sz="2000" dirty="0">
              <a:latin typeface="Amazon Ember" charset="0"/>
              <a:ea typeface="Amazon Ember" charset="0"/>
              <a:cs typeface="Amazon Ember" charset="0"/>
            </a:rPr>
            <a:t>16 steps</a:t>
          </a:r>
        </a:p>
      </dgm:t>
    </dgm:pt>
    <dgm:pt modelId="{904F9838-BCB0-43EF-A315-2681CEEE8628}" type="parTrans" cxnId="{867B8CD4-4EC4-4969-94BA-9561B89C00B5}">
      <dgm:prSet/>
      <dgm:spPr/>
      <dgm:t>
        <a:bodyPr/>
        <a:lstStyle/>
        <a:p>
          <a:endParaRPr lang="en-US" sz="2400">
            <a:latin typeface="Amazon Ember" charset="0"/>
            <a:ea typeface="Amazon Ember" charset="0"/>
            <a:cs typeface="Amazon Ember" charset="0"/>
          </a:endParaRPr>
        </a:p>
      </dgm:t>
    </dgm:pt>
    <dgm:pt modelId="{6BE3712A-F850-45EB-9692-AB3B3908C8B8}" type="sibTrans" cxnId="{867B8CD4-4EC4-4969-94BA-9561B89C00B5}">
      <dgm:prSet/>
      <dgm:spPr/>
      <dgm:t>
        <a:bodyPr/>
        <a:lstStyle/>
        <a:p>
          <a:endParaRPr lang="en-US" sz="2400">
            <a:latin typeface="Amazon Ember" charset="0"/>
            <a:ea typeface="Amazon Ember" charset="0"/>
            <a:cs typeface="Amazon Ember" charset="0"/>
          </a:endParaRPr>
        </a:p>
      </dgm:t>
    </dgm:pt>
    <dgm:pt modelId="{B8B224D3-EA19-48CE-8FAF-2F79F72ED498}">
      <dgm:prSet custT="1"/>
      <dgm:spPr/>
      <dgm:t>
        <a:bodyPr anchor="ctr" anchorCtr="0"/>
        <a:lstStyle/>
        <a:p>
          <a:r>
            <a:rPr lang="en-US" sz="2000" dirty="0">
              <a:latin typeface="Amazon Ember" charset="0"/>
              <a:ea typeface="Amazon Ember" charset="0"/>
              <a:cs typeface="Amazon Ember" charset="0"/>
            </a:rPr>
            <a:t>27 steps</a:t>
          </a:r>
        </a:p>
      </dgm:t>
    </dgm:pt>
    <dgm:pt modelId="{B27249EF-14B8-40A3-A743-BF8950C6F385}" type="parTrans" cxnId="{DE60DD3A-338A-46F2-9B94-F06C8493C1A9}">
      <dgm:prSet/>
      <dgm:spPr/>
      <dgm:t>
        <a:bodyPr/>
        <a:lstStyle/>
        <a:p>
          <a:endParaRPr lang="en-US" sz="2400">
            <a:latin typeface="Amazon Ember" charset="0"/>
            <a:ea typeface="Amazon Ember" charset="0"/>
            <a:cs typeface="Amazon Ember" charset="0"/>
          </a:endParaRPr>
        </a:p>
      </dgm:t>
    </dgm:pt>
    <dgm:pt modelId="{DA0B0EB6-6D8E-4930-AF18-5AF0A24F9745}" type="sibTrans" cxnId="{DE60DD3A-338A-46F2-9B94-F06C8493C1A9}">
      <dgm:prSet/>
      <dgm:spPr/>
      <dgm:t>
        <a:bodyPr/>
        <a:lstStyle/>
        <a:p>
          <a:endParaRPr lang="en-US" sz="2400">
            <a:latin typeface="Amazon Ember" charset="0"/>
            <a:ea typeface="Amazon Ember" charset="0"/>
            <a:cs typeface="Amazon Ember" charset="0"/>
          </a:endParaRPr>
        </a:p>
      </dgm:t>
    </dgm:pt>
    <dgm:pt modelId="{95F2463A-3674-4795-BF1F-92E6873CEA23}">
      <dgm:prSet custT="1"/>
      <dgm:spPr/>
      <dgm:t>
        <a:bodyPr anchor="ctr" anchorCtr="0"/>
        <a:lstStyle/>
        <a:p>
          <a:r>
            <a:rPr lang="en-US" sz="2000" dirty="0">
              <a:latin typeface="Amazon Ember" charset="0"/>
              <a:ea typeface="Amazon Ember" charset="0"/>
              <a:cs typeface="Amazon Ember" charset="0"/>
            </a:rPr>
            <a:t>2 steps</a:t>
          </a:r>
        </a:p>
      </dgm:t>
    </dgm:pt>
    <dgm:pt modelId="{4EBDA177-9B0C-4820-B28A-D38E02F5076E}" type="parTrans" cxnId="{E0774717-0FF6-4A6C-A43C-01D49005CE05}">
      <dgm:prSet/>
      <dgm:spPr/>
      <dgm:t>
        <a:bodyPr/>
        <a:lstStyle/>
        <a:p>
          <a:endParaRPr lang="en-US" sz="2400">
            <a:latin typeface="Amazon Ember" charset="0"/>
            <a:ea typeface="Amazon Ember" charset="0"/>
            <a:cs typeface="Amazon Ember" charset="0"/>
          </a:endParaRPr>
        </a:p>
      </dgm:t>
    </dgm:pt>
    <dgm:pt modelId="{76571AF9-CED6-4358-8897-53EE6FF13130}" type="sibTrans" cxnId="{E0774717-0FF6-4A6C-A43C-01D49005CE05}">
      <dgm:prSet/>
      <dgm:spPr/>
      <dgm:t>
        <a:bodyPr/>
        <a:lstStyle/>
        <a:p>
          <a:endParaRPr lang="en-US" sz="2400">
            <a:latin typeface="Amazon Ember" charset="0"/>
            <a:ea typeface="Amazon Ember" charset="0"/>
            <a:cs typeface="Amazon Ember" charset="0"/>
          </a:endParaRPr>
        </a:p>
      </dgm:t>
    </dgm:pt>
    <dgm:pt modelId="{0E4F60D3-E185-4E45-8468-047C94C121A5}">
      <dgm:prSet custT="1"/>
      <dgm:spPr/>
      <dgm:t>
        <a:bodyPr anchor="ctr" anchorCtr="0"/>
        <a:lstStyle/>
        <a:p>
          <a:r>
            <a:rPr lang="en-US" sz="2000" dirty="0">
              <a:latin typeface="Amazon Ember" charset="0"/>
              <a:ea typeface="Amazon Ember" charset="0"/>
              <a:cs typeface="Amazon Ember" charset="0"/>
            </a:rPr>
            <a:t>Many more steps</a:t>
          </a:r>
        </a:p>
      </dgm:t>
    </dgm:pt>
    <dgm:pt modelId="{2DED95A8-4378-46E9-94B0-DBD4AD2723D4}" type="parTrans" cxnId="{970A482F-CD3C-48E5-AE5A-16732EC3F4EF}">
      <dgm:prSet/>
      <dgm:spPr/>
      <dgm:t>
        <a:bodyPr/>
        <a:lstStyle/>
        <a:p>
          <a:endParaRPr lang="en-US" sz="2400">
            <a:latin typeface="Amazon Ember" charset="0"/>
            <a:ea typeface="Amazon Ember" charset="0"/>
            <a:cs typeface="Amazon Ember" charset="0"/>
          </a:endParaRPr>
        </a:p>
      </dgm:t>
    </dgm:pt>
    <dgm:pt modelId="{8AA7F440-C0A7-4C44-921D-AE148CB1E821}" type="sibTrans" cxnId="{970A482F-CD3C-48E5-AE5A-16732EC3F4EF}">
      <dgm:prSet/>
      <dgm:spPr/>
      <dgm:t>
        <a:bodyPr/>
        <a:lstStyle/>
        <a:p>
          <a:endParaRPr lang="en-US" sz="2400">
            <a:latin typeface="Amazon Ember" charset="0"/>
            <a:ea typeface="Amazon Ember" charset="0"/>
            <a:cs typeface="Amazon Ember" charset="0"/>
          </a:endParaRPr>
        </a:p>
      </dgm:t>
    </dgm:pt>
    <dgm:pt modelId="{98C93F1B-4ADF-4F6E-BA37-889833ABAAF8}">
      <dgm:prSet phldrT="[Text]" custT="1"/>
      <dgm:spPr/>
      <dgm:t>
        <a:bodyPr/>
        <a:lstStyle/>
        <a:p>
          <a:r>
            <a:rPr lang="en-US" sz="1800" dirty="0">
              <a:latin typeface="Amazon Ember" charset="0"/>
              <a:ea typeface="Amazon Ember" charset="0"/>
              <a:cs typeface="Amazon Ember" charset="0"/>
            </a:rPr>
            <a:t>Choose region and key pair</a:t>
          </a:r>
        </a:p>
      </dgm:t>
    </dgm:pt>
    <dgm:pt modelId="{7AD0FE40-57DE-43C1-B981-ED63AA598F9A}" type="sibTrans" cxnId="{D7449A07-FC46-4BA2-899D-0233F9531AEE}">
      <dgm:prSet/>
      <dgm:spPr/>
      <dgm:t>
        <a:bodyPr/>
        <a:lstStyle/>
        <a:p>
          <a:endParaRPr lang="en-US" sz="2400">
            <a:latin typeface="Amazon Ember" charset="0"/>
            <a:ea typeface="Amazon Ember" charset="0"/>
            <a:cs typeface="Amazon Ember" charset="0"/>
          </a:endParaRPr>
        </a:p>
      </dgm:t>
    </dgm:pt>
    <dgm:pt modelId="{579351ED-9B2A-4EF1-A8E8-E4C4ED62B938}" type="parTrans" cxnId="{D7449A07-FC46-4BA2-899D-0233F9531AEE}">
      <dgm:prSet/>
      <dgm:spPr/>
      <dgm:t>
        <a:bodyPr/>
        <a:lstStyle/>
        <a:p>
          <a:endParaRPr lang="en-US" sz="2400">
            <a:latin typeface="Amazon Ember" charset="0"/>
            <a:ea typeface="Amazon Ember" charset="0"/>
            <a:cs typeface="Amazon Ember" charset="0"/>
          </a:endParaRPr>
        </a:p>
      </dgm:t>
    </dgm:pt>
    <dgm:pt modelId="{51A4E9EE-E659-4CED-AF64-E1684E922406}" type="pres">
      <dgm:prSet presAssocID="{F35FF2A9-36FE-48C9-8D23-6B0283366920}" presName="Name0" presStyleCnt="0">
        <dgm:presLayoutVars>
          <dgm:dir/>
          <dgm:animLvl val="lvl"/>
          <dgm:resizeHandles/>
        </dgm:presLayoutVars>
      </dgm:prSet>
      <dgm:spPr/>
    </dgm:pt>
    <dgm:pt modelId="{03421D1B-E53C-4215-9223-CB7AC7C3810D}" type="pres">
      <dgm:prSet presAssocID="{D52FA9E4-6F87-4AEB-9FB2-4B03BB6FA561}" presName="linNode" presStyleCnt="0"/>
      <dgm:spPr/>
    </dgm:pt>
    <dgm:pt modelId="{2698ABAF-5950-4BB8-905B-1B41BDFA2332}" type="pres">
      <dgm:prSet presAssocID="{D52FA9E4-6F87-4AEB-9FB2-4B03BB6FA561}" presName="parentShp" presStyleLbl="node1" presStyleIdx="0" presStyleCnt="10">
        <dgm:presLayoutVars>
          <dgm:bulletEnabled val="1"/>
        </dgm:presLayoutVars>
      </dgm:prSet>
      <dgm:spPr/>
    </dgm:pt>
    <dgm:pt modelId="{B17022FA-A127-4B82-AEAB-7F31F761E65D}" type="pres">
      <dgm:prSet presAssocID="{D52FA9E4-6F87-4AEB-9FB2-4B03BB6FA561}" presName="childShp" presStyleLbl="bgAccFollowNode1" presStyleIdx="0" presStyleCnt="10" custScaleX="69626" custScaleY="75600" custLinFactNeighborX="-1114">
        <dgm:presLayoutVars>
          <dgm:bulletEnabled val="1"/>
        </dgm:presLayoutVars>
      </dgm:prSet>
      <dgm:spPr>
        <a:prstGeom prst="snip2DiagRect">
          <a:avLst/>
        </a:prstGeom>
      </dgm:spPr>
    </dgm:pt>
    <dgm:pt modelId="{A0F28532-CB72-4EB2-9AF1-D2666F2CED43}" type="pres">
      <dgm:prSet presAssocID="{E1E4EBD9-F8BE-4F12-8FD8-A945D0A5CF70}" presName="spacing" presStyleCnt="0"/>
      <dgm:spPr/>
    </dgm:pt>
    <dgm:pt modelId="{00AFC7A0-81E5-461B-8768-6449C990EBBF}" type="pres">
      <dgm:prSet presAssocID="{98C93F1B-4ADF-4F6E-BA37-889833ABAAF8}" presName="linNode" presStyleCnt="0"/>
      <dgm:spPr/>
    </dgm:pt>
    <dgm:pt modelId="{30B2F719-2964-4439-B26E-290EA94EF2A6}" type="pres">
      <dgm:prSet presAssocID="{98C93F1B-4ADF-4F6E-BA37-889833ABAAF8}" presName="parentShp" presStyleLbl="node1" presStyleIdx="1" presStyleCnt="10">
        <dgm:presLayoutVars>
          <dgm:bulletEnabled val="1"/>
        </dgm:presLayoutVars>
      </dgm:prSet>
      <dgm:spPr/>
    </dgm:pt>
    <dgm:pt modelId="{97B1F2C2-3BFD-402B-8232-5D2AEE15371B}" type="pres">
      <dgm:prSet presAssocID="{98C93F1B-4ADF-4F6E-BA37-889833ABAAF8}" presName="childShp" presStyleLbl="bgAccFollowNode1" presStyleIdx="1" presStyleCnt="10" custScaleX="69626" custScaleY="73173" custLinFactNeighborX="-1114">
        <dgm:presLayoutVars>
          <dgm:bulletEnabled val="1"/>
        </dgm:presLayoutVars>
      </dgm:prSet>
      <dgm:spPr>
        <a:prstGeom prst="snip2DiagRect">
          <a:avLst/>
        </a:prstGeom>
      </dgm:spPr>
    </dgm:pt>
    <dgm:pt modelId="{5582A6C0-EBAB-4912-A559-F899C37D7FE8}" type="pres">
      <dgm:prSet presAssocID="{7AD0FE40-57DE-43C1-B981-ED63AA598F9A}" presName="spacing" presStyleCnt="0"/>
      <dgm:spPr/>
    </dgm:pt>
    <dgm:pt modelId="{1134044D-4273-43FA-BBCF-3B54AD392F17}" type="pres">
      <dgm:prSet presAssocID="{BAAA245E-AB1B-4BE1-9213-63D3370E7FDA}" presName="linNode" presStyleCnt="0"/>
      <dgm:spPr/>
    </dgm:pt>
    <dgm:pt modelId="{A8206D72-B3FB-47CE-B13F-372AE1A715C1}" type="pres">
      <dgm:prSet presAssocID="{BAAA245E-AB1B-4BE1-9213-63D3370E7FDA}" presName="parentShp" presStyleLbl="node1" presStyleIdx="2" presStyleCnt="10">
        <dgm:presLayoutVars>
          <dgm:bulletEnabled val="1"/>
        </dgm:presLayoutVars>
      </dgm:prSet>
      <dgm:spPr/>
    </dgm:pt>
    <dgm:pt modelId="{003AC048-3E87-4B28-8367-DB9893821FC7}" type="pres">
      <dgm:prSet presAssocID="{BAAA245E-AB1B-4BE1-9213-63D3370E7FDA}" presName="childShp" presStyleLbl="bgAccFollowNode1" presStyleIdx="2" presStyleCnt="10" custScaleX="69626" custScaleY="76629" custLinFactNeighborX="-1114">
        <dgm:presLayoutVars>
          <dgm:bulletEnabled val="1"/>
        </dgm:presLayoutVars>
      </dgm:prSet>
      <dgm:spPr>
        <a:prstGeom prst="snip2DiagRect">
          <a:avLst/>
        </a:prstGeom>
      </dgm:spPr>
    </dgm:pt>
    <dgm:pt modelId="{25ECB616-3A7A-491A-80DC-31AA4CBB32EF}" type="pres">
      <dgm:prSet presAssocID="{967F4D65-A876-4D2A-B96E-E647738B1AB9}" presName="spacing" presStyleCnt="0"/>
      <dgm:spPr/>
    </dgm:pt>
    <dgm:pt modelId="{21D36494-A5A0-408D-8F6D-05B7C983367B}" type="pres">
      <dgm:prSet presAssocID="{B15621E6-0FAD-4FB7-8745-FCA65CD2020B}" presName="linNode" presStyleCnt="0"/>
      <dgm:spPr/>
    </dgm:pt>
    <dgm:pt modelId="{344DAAE5-C443-48FE-A86F-50123C670C2F}" type="pres">
      <dgm:prSet presAssocID="{B15621E6-0FAD-4FB7-8745-FCA65CD2020B}" presName="parentShp" presStyleLbl="node1" presStyleIdx="3" presStyleCnt="10">
        <dgm:presLayoutVars>
          <dgm:bulletEnabled val="1"/>
        </dgm:presLayoutVars>
      </dgm:prSet>
      <dgm:spPr/>
    </dgm:pt>
    <dgm:pt modelId="{0AB9E057-A0AD-43B1-9AC5-D0E3B90FC90A}" type="pres">
      <dgm:prSet presAssocID="{B15621E6-0FAD-4FB7-8745-FCA65CD2020B}" presName="childShp" presStyleLbl="bgAccFollowNode1" presStyleIdx="3" presStyleCnt="10" custScaleX="69626" custScaleY="85964" custLinFactNeighborX="-1114">
        <dgm:presLayoutVars>
          <dgm:bulletEnabled val="1"/>
        </dgm:presLayoutVars>
      </dgm:prSet>
      <dgm:spPr>
        <a:prstGeom prst="snip2DiagRect">
          <a:avLst/>
        </a:prstGeom>
      </dgm:spPr>
    </dgm:pt>
    <dgm:pt modelId="{CFD7A84C-8156-499C-ACD3-F17ECCFB2F0F}" type="pres">
      <dgm:prSet presAssocID="{C068DB0F-F388-483D-870E-B2F1D6FD1FAF}" presName="spacing" presStyleCnt="0"/>
      <dgm:spPr/>
    </dgm:pt>
    <dgm:pt modelId="{B1CE69F9-B82E-4E35-82F0-24DEF9D771B2}" type="pres">
      <dgm:prSet presAssocID="{686F5915-CC49-4364-92BD-131FC86D0920}" presName="linNode" presStyleCnt="0"/>
      <dgm:spPr/>
    </dgm:pt>
    <dgm:pt modelId="{47C8FB25-5D12-4631-A8B4-F947AB876BCF}" type="pres">
      <dgm:prSet presAssocID="{686F5915-CC49-4364-92BD-131FC86D0920}" presName="parentShp" presStyleLbl="node1" presStyleIdx="4" presStyleCnt="10">
        <dgm:presLayoutVars>
          <dgm:bulletEnabled val="1"/>
        </dgm:presLayoutVars>
      </dgm:prSet>
      <dgm:spPr/>
    </dgm:pt>
    <dgm:pt modelId="{D7E837FE-23B3-439E-907A-E4439742A678}" type="pres">
      <dgm:prSet presAssocID="{686F5915-CC49-4364-92BD-131FC86D0920}" presName="childShp" presStyleLbl="bgAccFollowNode1" presStyleIdx="4" presStyleCnt="10" custScaleX="69626" custScaleY="77657" custLinFactNeighborX="-1114">
        <dgm:presLayoutVars>
          <dgm:bulletEnabled val="1"/>
        </dgm:presLayoutVars>
      </dgm:prSet>
      <dgm:spPr>
        <a:prstGeom prst="snip2DiagRect">
          <a:avLst/>
        </a:prstGeom>
      </dgm:spPr>
    </dgm:pt>
    <dgm:pt modelId="{E6316DA7-0CA1-43A5-87DE-B62CB62B98FE}" type="pres">
      <dgm:prSet presAssocID="{A7432B15-76F8-4B13-A4EB-153DEDC34ED8}" presName="spacing" presStyleCnt="0"/>
      <dgm:spPr/>
    </dgm:pt>
    <dgm:pt modelId="{5FC38028-3B3F-4D9C-8F19-8D6C949EA618}" type="pres">
      <dgm:prSet presAssocID="{D62399B4-E941-4D7E-A276-A25974BC7CC2}" presName="linNode" presStyleCnt="0"/>
      <dgm:spPr/>
    </dgm:pt>
    <dgm:pt modelId="{2659D756-C1B7-40D2-BD40-DCA9C3E2174F}" type="pres">
      <dgm:prSet presAssocID="{D62399B4-E941-4D7E-A276-A25974BC7CC2}" presName="parentShp" presStyleLbl="node1" presStyleIdx="5" presStyleCnt="10">
        <dgm:presLayoutVars>
          <dgm:bulletEnabled val="1"/>
        </dgm:presLayoutVars>
      </dgm:prSet>
      <dgm:spPr/>
    </dgm:pt>
    <dgm:pt modelId="{98C9FCA6-3FB3-4E5C-A18D-CD95A61D738B}" type="pres">
      <dgm:prSet presAssocID="{D62399B4-E941-4D7E-A276-A25974BC7CC2}" presName="childShp" presStyleLbl="bgAccFollowNode1" presStyleIdx="5" presStyleCnt="10" custScaleX="69626" custScaleY="75233" custLinFactNeighborX="-1114">
        <dgm:presLayoutVars>
          <dgm:bulletEnabled val="1"/>
        </dgm:presLayoutVars>
      </dgm:prSet>
      <dgm:spPr>
        <a:prstGeom prst="snip2DiagRect">
          <a:avLst/>
        </a:prstGeom>
      </dgm:spPr>
    </dgm:pt>
    <dgm:pt modelId="{DA758391-83EE-4F34-B33E-8B9241677297}" type="pres">
      <dgm:prSet presAssocID="{F37C0FFD-677C-4863-B8D2-AD264CAC413E}" presName="spacing" presStyleCnt="0"/>
      <dgm:spPr/>
    </dgm:pt>
    <dgm:pt modelId="{42CBB23C-5A43-4573-A487-F3F7E03C5E8C}" type="pres">
      <dgm:prSet presAssocID="{B54F36A7-C5A1-451C-887F-C25D59DB5629}" presName="linNode" presStyleCnt="0"/>
      <dgm:spPr/>
    </dgm:pt>
    <dgm:pt modelId="{2AFC5EA8-A582-4FED-B89A-2DCE8E5B30C1}" type="pres">
      <dgm:prSet presAssocID="{B54F36A7-C5A1-451C-887F-C25D59DB5629}" presName="parentShp" presStyleLbl="node1" presStyleIdx="6" presStyleCnt="10">
        <dgm:presLayoutVars>
          <dgm:bulletEnabled val="1"/>
        </dgm:presLayoutVars>
      </dgm:prSet>
      <dgm:spPr/>
    </dgm:pt>
    <dgm:pt modelId="{B47C4F47-00EA-44D1-8875-96D88CDD4B85}" type="pres">
      <dgm:prSet presAssocID="{B54F36A7-C5A1-451C-887F-C25D59DB5629}" presName="childShp" presStyleLbl="bgAccFollowNode1" presStyleIdx="6" presStyleCnt="10" custScaleX="69626" custScaleY="78687">
        <dgm:presLayoutVars>
          <dgm:bulletEnabled val="1"/>
        </dgm:presLayoutVars>
      </dgm:prSet>
      <dgm:spPr>
        <a:prstGeom prst="snip2DiagRect">
          <a:avLst/>
        </a:prstGeom>
      </dgm:spPr>
    </dgm:pt>
    <dgm:pt modelId="{CA1A69B3-BCD1-469F-AE1B-CADF2585032B}" type="pres">
      <dgm:prSet presAssocID="{9CCF02D3-225C-40CD-A3A1-F8D44FD27D2D}" presName="spacing" presStyleCnt="0"/>
      <dgm:spPr/>
    </dgm:pt>
    <dgm:pt modelId="{A1792BC6-4B8E-4403-A238-4C960C0C162C}" type="pres">
      <dgm:prSet presAssocID="{130808A7-411A-4809-9DD5-E2F15B2CDF8E}" presName="linNode" presStyleCnt="0"/>
      <dgm:spPr/>
    </dgm:pt>
    <dgm:pt modelId="{295BB468-11F3-4E70-9259-A998E549E690}" type="pres">
      <dgm:prSet presAssocID="{130808A7-411A-4809-9DD5-E2F15B2CDF8E}" presName="parentShp" presStyleLbl="node1" presStyleIdx="7" presStyleCnt="10">
        <dgm:presLayoutVars>
          <dgm:bulletEnabled val="1"/>
        </dgm:presLayoutVars>
      </dgm:prSet>
      <dgm:spPr/>
    </dgm:pt>
    <dgm:pt modelId="{C8A6E39A-FD9B-4932-A189-AA9E9EB824D5}" type="pres">
      <dgm:prSet presAssocID="{130808A7-411A-4809-9DD5-E2F15B2CDF8E}" presName="childShp" presStyleLbl="bgAccFollowNode1" presStyleIdx="7" presStyleCnt="10" custScaleX="69626" custScaleY="88022">
        <dgm:presLayoutVars>
          <dgm:bulletEnabled val="1"/>
        </dgm:presLayoutVars>
      </dgm:prSet>
      <dgm:spPr>
        <a:prstGeom prst="snip2DiagRect">
          <a:avLst/>
        </a:prstGeom>
      </dgm:spPr>
    </dgm:pt>
    <dgm:pt modelId="{C81A77A9-5596-4D94-A7CC-E3B0421C3780}" type="pres">
      <dgm:prSet presAssocID="{0C3F3FA0-8737-4CCE-BBB1-D2732A8FC79C}" presName="spacing" presStyleCnt="0"/>
      <dgm:spPr/>
    </dgm:pt>
    <dgm:pt modelId="{7E3E3AC8-4A54-495D-95E2-6121E03485E2}" type="pres">
      <dgm:prSet presAssocID="{6831F167-FAEC-475C-ACB9-D0A3BCABA39A}" presName="linNode" presStyleCnt="0"/>
      <dgm:spPr/>
    </dgm:pt>
    <dgm:pt modelId="{3714186E-0B07-4162-A0D4-D69F29295250}" type="pres">
      <dgm:prSet presAssocID="{6831F167-FAEC-475C-ACB9-D0A3BCABA39A}" presName="parentShp" presStyleLbl="node1" presStyleIdx="8" presStyleCnt="10">
        <dgm:presLayoutVars>
          <dgm:bulletEnabled val="1"/>
        </dgm:presLayoutVars>
      </dgm:prSet>
      <dgm:spPr/>
    </dgm:pt>
    <dgm:pt modelId="{53F19A2B-BBEC-4230-BB9E-BECAEADBDDF1}" type="pres">
      <dgm:prSet presAssocID="{6831F167-FAEC-475C-ACB9-D0A3BCABA39A}" presName="childShp" presStyleLbl="bgAccFollowNode1" presStyleIdx="8" presStyleCnt="10" custScaleX="69626" custScaleY="79717">
        <dgm:presLayoutVars>
          <dgm:bulletEnabled val="1"/>
        </dgm:presLayoutVars>
      </dgm:prSet>
      <dgm:spPr>
        <a:prstGeom prst="snip2DiagRect">
          <a:avLst/>
        </a:prstGeom>
      </dgm:spPr>
    </dgm:pt>
    <dgm:pt modelId="{E8D9AAEE-A257-4882-8735-151C928B08C7}" type="pres">
      <dgm:prSet presAssocID="{88643253-8146-49F3-94AF-E5CAD3A1F014}" presName="spacing" presStyleCnt="0"/>
      <dgm:spPr/>
    </dgm:pt>
    <dgm:pt modelId="{F9B7F88D-E784-4112-9C01-FA46AEEDBF9D}" type="pres">
      <dgm:prSet presAssocID="{3C652B9A-EA7A-4528-A94C-E638538EBF05}" presName="linNode" presStyleCnt="0"/>
      <dgm:spPr/>
    </dgm:pt>
    <dgm:pt modelId="{13086164-652D-4956-AF6C-16C7257B91D3}" type="pres">
      <dgm:prSet presAssocID="{3C652B9A-EA7A-4528-A94C-E638538EBF05}" presName="parentShp" presStyleLbl="node1" presStyleIdx="9" presStyleCnt="10">
        <dgm:presLayoutVars>
          <dgm:bulletEnabled val="1"/>
        </dgm:presLayoutVars>
      </dgm:prSet>
      <dgm:spPr/>
    </dgm:pt>
    <dgm:pt modelId="{368090C9-A771-49EA-88A0-0FA76EA8B20A}" type="pres">
      <dgm:prSet presAssocID="{3C652B9A-EA7A-4528-A94C-E638538EBF05}" presName="childShp" presStyleLbl="bgAccFollowNode1" presStyleIdx="9" presStyleCnt="10" custScaleX="69626" custScaleY="71410">
        <dgm:presLayoutVars>
          <dgm:bulletEnabled val="1"/>
        </dgm:presLayoutVars>
      </dgm:prSet>
      <dgm:spPr>
        <a:prstGeom prst="snip2DiagRect">
          <a:avLst/>
        </a:prstGeom>
      </dgm:spPr>
    </dgm:pt>
  </dgm:ptLst>
  <dgm:cxnLst>
    <dgm:cxn modelId="{D7449A07-FC46-4BA2-899D-0233F9531AEE}" srcId="{F35FF2A9-36FE-48C9-8D23-6B0283366920}" destId="{98C93F1B-4ADF-4F6E-BA37-889833ABAAF8}" srcOrd="1" destOrd="0" parTransId="{579351ED-9B2A-4EF1-A8E8-E4C4ED62B938}" sibTransId="{7AD0FE40-57DE-43C1-B981-ED63AA598F9A}"/>
    <dgm:cxn modelId="{04B72208-6BDA-4448-855B-C219AEDE02E2}" type="presOf" srcId="{A32F1D5D-FA91-4F3D-8818-3CE28E9D45A2}" destId="{98C9FCA6-3FB3-4E5C-A18D-CD95A61D738B}" srcOrd="0" destOrd="0" presId="urn:microsoft.com/office/officeart/2005/8/layout/vList6"/>
    <dgm:cxn modelId="{E0774717-0FF6-4A6C-A43C-01D49005CE05}" srcId="{6831F167-FAEC-475C-ACB9-D0A3BCABA39A}" destId="{95F2463A-3674-4795-BF1F-92E6873CEA23}" srcOrd="0" destOrd="0" parTransId="{4EBDA177-9B0C-4820-B28A-D38E02F5076E}" sibTransId="{76571AF9-CED6-4358-8897-53EE6FF13130}"/>
    <dgm:cxn modelId="{6FF6A01C-881B-FD49-B3EA-B22A2FB6E045}" type="presOf" srcId="{639E9D1A-0044-4E0E-839C-630A75E5E29A}" destId="{003AC048-3E87-4B28-8367-DB9893821FC7}" srcOrd="0" destOrd="0" presId="urn:microsoft.com/office/officeart/2005/8/layout/vList6"/>
    <dgm:cxn modelId="{1618E224-5FC0-44E8-A64E-AF2AE30D9AD2}" srcId="{F35FF2A9-36FE-48C9-8D23-6B0283366920}" destId="{B15621E6-0FAD-4FB7-8745-FCA65CD2020B}" srcOrd="3" destOrd="0" parTransId="{13D24B12-4755-461C-925F-13A4111D47AD}" sibTransId="{C068DB0F-F388-483D-870E-B2F1D6FD1FAF}"/>
    <dgm:cxn modelId="{1A2FB729-016E-47E2-8164-DA8FDFD35FBE}" srcId="{F35FF2A9-36FE-48C9-8D23-6B0283366920}" destId="{6831F167-FAEC-475C-ACB9-D0A3BCABA39A}" srcOrd="8" destOrd="0" parTransId="{3A2E7BFD-44C7-41DB-B949-62ACB65F63A6}" sibTransId="{88643253-8146-49F3-94AF-E5CAD3A1F014}"/>
    <dgm:cxn modelId="{970A482F-CD3C-48E5-AE5A-16732EC3F4EF}" srcId="{3C652B9A-EA7A-4528-A94C-E638538EBF05}" destId="{0E4F60D3-E185-4E45-8468-047C94C121A5}" srcOrd="0" destOrd="0" parTransId="{2DED95A8-4378-46E9-94B0-DBD4AD2723D4}" sibTransId="{8AA7F440-C0A7-4C44-921D-AE148CB1E821}"/>
    <dgm:cxn modelId="{DE60DD3A-338A-46F2-9B94-F06C8493C1A9}" srcId="{130808A7-411A-4809-9DD5-E2F15B2CDF8E}" destId="{B8B224D3-EA19-48CE-8FAF-2F79F72ED498}" srcOrd="0" destOrd="0" parTransId="{B27249EF-14B8-40A3-A743-BF8950C6F385}" sibTransId="{DA0B0EB6-6D8E-4930-AF18-5AF0A24F9745}"/>
    <dgm:cxn modelId="{094B493E-81AF-8F48-97F5-0177CBC68172}" type="presOf" srcId="{A492660D-484C-4A8F-A581-B9FD6E4449B0}" destId="{B47C4F47-00EA-44D1-8875-96D88CDD4B85}" srcOrd="0" destOrd="0" presId="urn:microsoft.com/office/officeart/2005/8/layout/vList6"/>
    <dgm:cxn modelId="{5F594C46-1089-4422-B980-C82F30B1868C}" srcId="{F35FF2A9-36FE-48C9-8D23-6B0283366920}" destId="{686F5915-CC49-4364-92BD-131FC86D0920}" srcOrd="4" destOrd="0" parTransId="{47BACCB5-2197-4FE1-AECC-6C574D1547DA}" sibTransId="{A7432B15-76F8-4B13-A4EB-153DEDC34ED8}"/>
    <dgm:cxn modelId="{7146064A-DDE3-4562-88C6-C1B10075D138}" srcId="{D62399B4-E941-4D7E-A276-A25974BC7CC2}" destId="{A32F1D5D-FA91-4F3D-8818-3CE28E9D45A2}" srcOrd="0" destOrd="0" parTransId="{90E3F868-6ABB-4D73-B257-38F5878050F7}" sibTransId="{5DBCCC6B-4FD7-41AD-8079-B66F84BB0F2F}"/>
    <dgm:cxn modelId="{D9E5A74F-C5DB-6E44-A3ED-F78D46C5C863}" type="presOf" srcId="{121F39B1-7879-4ABD-9427-BE3630D747E9}" destId="{97B1F2C2-3BFD-402B-8232-5D2AEE15371B}" srcOrd="0" destOrd="0" presId="urn:microsoft.com/office/officeart/2005/8/layout/vList6"/>
    <dgm:cxn modelId="{F2F80F5E-B64E-C14C-B42A-8039E907C13D}" type="presOf" srcId="{98C93F1B-4ADF-4F6E-BA37-889833ABAAF8}" destId="{30B2F719-2964-4439-B26E-290EA94EF2A6}" srcOrd="0" destOrd="0" presId="urn:microsoft.com/office/officeart/2005/8/layout/vList6"/>
    <dgm:cxn modelId="{2E00926B-528B-E44F-A558-D9E7D0DE051A}" type="presOf" srcId="{95F2463A-3674-4795-BF1F-92E6873CEA23}" destId="{53F19A2B-BBEC-4230-BB9E-BECAEADBDDF1}" srcOrd="0" destOrd="0" presId="urn:microsoft.com/office/officeart/2005/8/layout/vList6"/>
    <dgm:cxn modelId="{0F35186C-42EC-2C4C-81E2-913E08C7ED76}" type="presOf" srcId="{BAAA245E-AB1B-4BE1-9213-63D3370E7FDA}" destId="{A8206D72-B3FB-47CE-B13F-372AE1A715C1}" srcOrd="0" destOrd="0" presId="urn:microsoft.com/office/officeart/2005/8/layout/vList6"/>
    <dgm:cxn modelId="{BAE65C71-3324-46C8-BB89-DD1B371BC9A3}" srcId="{F35FF2A9-36FE-48C9-8D23-6B0283366920}" destId="{BAAA245E-AB1B-4BE1-9213-63D3370E7FDA}" srcOrd="2" destOrd="0" parTransId="{36F1AF42-DFDF-4A53-9795-CE5942B07B33}" sibTransId="{967F4D65-A876-4D2A-B96E-E647738B1AB9}"/>
    <dgm:cxn modelId="{33766775-D354-804D-B365-D8D479B04C02}" type="presOf" srcId="{B54F36A7-C5A1-451C-887F-C25D59DB5629}" destId="{2AFC5EA8-A582-4FED-B89A-2DCE8E5B30C1}" srcOrd="0" destOrd="0" presId="urn:microsoft.com/office/officeart/2005/8/layout/vList6"/>
    <dgm:cxn modelId="{C45AFE79-53E6-D44E-8199-B3D6E3491595}" type="presOf" srcId="{B8B224D3-EA19-48CE-8FAF-2F79F72ED498}" destId="{C8A6E39A-FD9B-4932-A189-AA9E9EB824D5}" srcOrd="0" destOrd="0" presId="urn:microsoft.com/office/officeart/2005/8/layout/vList6"/>
    <dgm:cxn modelId="{95B03780-902F-8943-9FF9-156710AC5396}" type="presOf" srcId="{F35FF2A9-36FE-48C9-8D23-6B0283366920}" destId="{51A4E9EE-E659-4CED-AF64-E1684E922406}" srcOrd="0" destOrd="0" presId="urn:microsoft.com/office/officeart/2005/8/layout/vList6"/>
    <dgm:cxn modelId="{789F7F80-C240-4626-A1B2-4AD2845F3E5B}" srcId="{F35FF2A9-36FE-48C9-8D23-6B0283366920}" destId="{D62399B4-E941-4D7E-A276-A25974BC7CC2}" srcOrd="5" destOrd="0" parTransId="{2BC59CAA-7514-4EED-81C3-9FEF940BB189}" sibTransId="{F37C0FFD-677C-4863-B8D2-AD264CAC413E}"/>
    <dgm:cxn modelId="{665A9B85-4B7C-654F-95FB-793E6CE4C513}" type="presOf" srcId="{F7C7C789-6953-40BB-BFCC-2A7C8747316B}" destId="{0AB9E057-A0AD-43B1-9AC5-D0E3B90FC90A}" srcOrd="0" destOrd="0" presId="urn:microsoft.com/office/officeart/2005/8/layout/vList6"/>
    <dgm:cxn modelId="{95DDB593-7745-D949-A62D-8E579425DB68}" type="presOf" srcId="{981EDB60-DB88-4A75-A00C-A1C31CE8297B}" destId="{D7E837FE-23B3-439E-907A-E4439742A678}" srcOrd="0" destOrd="0" presId="urn:microsoft.com/office/officeart/2005/8/layout/vList6"/>
    <dgm:cxn modelId="{B81AD89D-43F4-43F9-9F7D-06B749900A47}" srcId="{D52FA9E4-6F87-4AEB-9FB2-4B03BB6FA561}" destId="{EFDE9969-79A0-487C-BF1C-A77BFCECE1B0}" srcOrd="0" destOrd="0" parTransId="{C0F45160-2FBB-47F8-9FBD-9CC314C938F0}" sibTransId="{16850DF0-86CA-4AFB-9E62-F2E4B82B84BF}"/>
    <dgm:cxn modelId="{4130289E-127C-4988-A22F-BFC24BCEA9AA}" srcId="{686F5915-CC49-4364-92BD-131FC86D0920}" destId="{981EDB60-DB88-4A75-A00C-A1C31CE8297B}" srcOrd="0" destOrd="0" parTransId="{B03BD0DD-B5D5-437A-ABFC-59C4883DAB2E}" sibTransId="{DFEE4634-69DD-4FCE-A47E-12A5F8240765}"/>
    <dgm:cxn modelId="{DE980AA5-F745-4C5A-AB2D-EE0BF9181B8E}" srcId="{BAAA245E-AB1B-4BE1-9213-63D3370E7FDA}" destId="{639E9D1A-0044-4E0E-839C-630A75E5E29A}" srcOrd="0" destOrd="0" parTransId="{C674AA54-1197-498D-B56D-61370AD4A712}" sibTransId="{0316E790-E97B-486F-A313-FF4847A39196}"/>
    <dgm:cxn modelId="{6BE304A6-E0A9-44FB-B05C-B3D18E6E5FDE}" srcId="{F35FF2A9-36FE-48C9-8D23-6B0283366920}" destId="{D52FA9E4-6F87-4AEB-9FB2-4B03BB6FA561}" srcOrd="0" destOrd="0" parTransId="{BB079C42-5D90-43F4-B28D-F4660D68E4DA}" sibTransId="{E1E4EBD9-F8BE-4F12-8FD8-A945D0A5CF70}"/>
    <dgm:cxn modelId="{C93FFEAC-83CB-B14C-8454-FADCF0AC196E}" type="presOf" srcId="{3C652B9A-EA7A-4528-A94C-E638538EBF05}" destId="{13086164-652D-4956-AF6C-16C7257B91D3}" srcOrd="0" destOrd="0" presId="urn:microsoft.com/office/officeart/2005/8/layout/vList6"/>
    <dgm:cxn modelId="{AA67AFB6-D1E8-43DA-9ABD-EE810311FE7B}" srcId="{98C93F1B-4ADF-4F6E-BA37-889833ABAAF8}" destId="{121F39B1-7879-4ABD-9427-BE3630D747E9}" srcOrd="0" destOrd="0" parTransId="{5E192185-52AC-4CB2-B5B5-7C9A96FD4F03}" sibTransId="{560BA111-A43F-4941-9C9E-8271741F9A02}"/>
    <dgm:cxn modelId="{185695BF-D31C-4A81-923B-5074D99637C8}" srcId="{F35FF2A9-36FE-48C9-8D23-6B0283366920}" destId="{130808A7-411A-4809-9DD5-E2F15B2CDF8E}" srcOrd="7" destOrd="0" parTransId="{025AF7E6-9F0D-4D1F-912A-04C836A7DFE5}" sibTransId="{0C3F3FA0-8737-4CCE-BBB1-D2732A8FC79C}"/>
    <dgm:cxn modelId="{86D34DC4-0407-2248-8BC0-C216DED0CC62}" type="presOf" srcId="{0E4F60D3-E185-4E45-8468-047C94C121A5}" destId="{368090C9-A771-49EA-88A0-0FA76EA8B20A}" srcOrd="0" destOrd="0" presId="urn:microsoft.com/office/officeart/2005/8/layout/vList6"/>
    <dgm:cxn modelId="{586F88CC-DF79-5B48-8EA3-3E60B1699F5D}" type="presOf" srcId="{D52FA9E4-6F87-4AEB-9FB2-4B03BB6FA561}" destId="{2698ABAF-5950-4BB8-905B-1B41BDFA2332}" srcOrd="0" destOrd="0" presId="urn:microsoft.com/office/officeart/2005/8/layout/vList6"/>
    <dgm:cxn modelId="{D60088CD-2323-564A-9F65-D9940D5459B4}" type="presOf" srcId="{6831F167-FAEC-475C-ACB9-D0A3BCABA39A}" destId="{3714186E-0B07-4162-A0D4-D69F29295250}" srcOrd="0" destOrd="0" presId="urn:microsoft.com/office/officeart/2005/8/layout/vList6"/>
    <dgm:cxn modelId="{867B8CD4-4EC4-4969-94BA-9561B89C00B5}" srcId="{B54F36A7-C5A1-451C-887F-C25D59DB5629}" destId="{A492660D-484C-4A8F-A581-B9FD6E4449B0}" srcOrd="0" destOrd="0" parTransId="{904F9838-BCB0-43EF-A315-2681CEEE8628}" sibTransId="{6BE3712A-F850-45EB-9692-AB3B3908C8B8}"/>
    <dgm:cxn modelId="{6FDB92D5-44E5-9148-A717-54305874094E}" type="presOf" srcId="{B15621E6-0FAD-4FB7-8745-FCA65CD2020B}" destId="{344DAAE5-C443-48FE-A86F-50123C670C2F}" srcOrd="0" destOrd="0" presId="urn:microsoft.com/office/officeart/2005/8/layout/vList6"/>
    <dgm:cxn modelId="{B5195FDC-F257-1E45-91F2-294B3E07352B}" type="presOf" srcId="{686F5915-CC49-4364-92BD-131FC86D0920}" destId="{47C8FB25-5D12-4631-A8B4-F947AB876BCF}" srcOrd="0" destOrd="0" presId="urn:microsoft.com/office/officeart/2005/8/layout/vList6"/>
    <dgm:cxn modelId="{75002DDD-39A8-4EF5-B8B5-FF7CBD3D8C75}" srcId="{F35FF2A9-36FE-48C9-8D23-6B0283366920}" destId="{B54F36A7-C5A1-451C-887F-C25D59DB5629}" srcOrd="6" destOrd="0" parTransId="{D3E59D98-36C4-491B-8312-54A9FE771B86}" sibTransId="{9CCF02D3-225C-40CD-A3A1-F8D44FD27D2D}"/>
    <dgm:cxn modelId="{E8A1E5EA-3383-6744-9BE5-2A0EFA85F426}" type="presOf" srcId="{EFDE9969-79A0-487C-BF1C-A77BFCECE1B0}" destId="{B17022FA-A127-4B82-AEAB-7F31F761E65D}" srcOrd="0" destOrd="0" presId="urn:microsoft.com/office/officeart/2005/8/layout/vList6"/>
    <dgm:cxn modelId="{422744EB-7931-3644-841C-C18A6A760FB9}" type="presOf" srcId="{130808A7-411A-4809-9DD5-E2F15B2CDF8E}" destId="{295BB468-11F3-4E70-9259-A998E549E690}" srcOrd="0" destOrd="0" presId="urn:microsoft.com/office/officeart/2005/8/layout/vList6"/>
    <dgm:cxn modelId="{B8B624FD-DFFD-484F-8211-66304C3A7DCA}" type="presOf" srcId="{D62399B4-E941-4D7E-A276-A25974BC7CC2}" destId="{2659D756-C1B7-40D2-BD40-DCA9C3E2174F}" srcOrd="0" destOrd="0" presId="urn:microsoft.com/office/officeart/2005/8/layout/vList6"/>
    <dgm:cxn modelId="{A4D02AFD-C8D9-4FD5-9762-A1938E8F0F37}" srcId="{B15621E6-0FAD-4FB7-8745-FCA65CD2020B}" destId="{F7C7C789-6953-40BB-BFCC-2A7C8747316B}" srcOrd="0" destOrd="0" parTransId="{88F09ADD-28D4-4847-87BB-EBDAB62F64C9}" sibTransId="{22A02FEB-357F-4146-A40E-6C8C9AD36C18}"/>
    <dgm:cxn modelId="{C91E89FF-63CD-4972-A780-7117A3C3EB6C}" srcId="{F35FF2A9-36FE-48C9-8D23-6B0283366920}" destId="{3C652B9A-EA7A-4528-A94C-E638538EBF05}" srcOrd="9" destOrd="0" parTransId="{F569B7D9-F5B6-40CB-B02E-D45B45C40C5F}" sibTransId="{0CFFCAE1-92B6-4417-A9F6-63E6AAB2968D}"/>
    <dgm:cxn modelId="{8C0D8E6C-6671-0A40-B454-FB8F28DAAB62}" type="presParOf" srcId="{51A4E9EE-E659-4CED-AF64-E1684E922406}" destId="{03421D1B-E53C-4215-9223-CB7AC7C3810D}" srcOrd="0" destOrd="0" presId="urn:microsoft.com/office/officeart/2005/8/layout/vList6"/>
    <dgm:cxn modelId="{5E3F2872-4D78-6540-9C7E-67660F4E63CC}" type="presParOf" srcId="{03421D1B-E53C-4215-9223-CB7AC7C3810D}" destId="{2698ABAF-5950-4BB8-905B-1B41BDFA2332}" srcOrd="0" destOrd="0" presId="urn:microsoft.com/office/officeart/2005/8/layout/vList6"/>
    <dgm:cxn modelId="{A9DB1784-D836-2D46-B6BE-11E48F50DA0B}" type="presParOf" srcId="{03421D1B-E53C-4215-9223-CB7AC7C3810D}" destId="{B17022FA-A127-4B82-AEAB-7F31F761E65D}" srcOrd="1" destOrd="0" presId="urn:microsoft.com/office/officeart/2005/8/layout/vList6"/>
    <dgm:cxn modelId="{C75555B0-E0B7-D04C-899A-609C69075535}" type="presParOf" srcId="{51A4E9EE-E659-4CED-AF64-E1684E922406}" destId="{A0F28532-CB72-4EB2-9AF1-D2666F2CED43}" srcOrd="1" destOrd="0" presId="urn:microsoft.com/office/officeart/2005/8/layout/vList6"/>
    <dgm:cxn modelId="{A68B5F75-20BF-614F-9795-AE57462603F1}" type="presParOf" srcId="{51A4E9EE-E659-4CED-AF64-E1684E922406}" destId="{00AFC7A0-81E5-461B-8768-6449C990EBBF}" srcOrd="2" destOrd="0" presId="urn:microsoft.com/office/officeart/2005/8/layout/vList6"/>
    <dgm:cxn modelId="{2B669BBA-0047-8849-808F-8F92A6443426}" type="presParOf" srcId="{00AFC7A0-81E5-461B-8768-6449C990EBBF}" destId="{30B2F719-2964-4439-B26E-290EA94EF2A6}" srcOrd="0" destOrd="0" presId="urn:microsoft.com/office/officeart/2005/8/layout/vList6"/>
    <dgm:cxn modelId="{722A1DB8-FBEF-3E45-8AAF-42A5211BC650}" type="presParOf" srcId="{00AFC7A0-81E5-461B-8768-6449C990EBBF}" destId="{97B1F2C2-3BFD-402B-8232-5D2AEE15371B}" srcOrd="1" destOrd="0" presId="urn:microsoft.com/office/officeart/2005/8/layout/vList6"/>
    <dgm:cxn modelId="{5C6FC243-54C1-2B4A-AE09-C96821E15D7A}" type="presParOf" srcId="{51A4E9EE-E659-4CED-AF64-E1684E922406}" destId="{5582A6C0-EBAB-4912-A559-F899C37D7FE8}" srcOrd="3" destOrd="0" presId="urn:microsoft.com/office/officeart/2005/8/layout/vList6"/>
    <dgm:cxn modelId="{E00FFD68-0E70-324E-B00E-33389736C5C8}" type="presParOf" srcId="{51A4E9EE-E659-4CED-AF64-E1684E922406}" destId="{1134044D-4273-43FA-BBCF-3B54AD392F17}" srcOrd="4" destOrd="0" presId="urn:microsoft.com/office/officeart/2005/8/layout/vList6"/>
    <dgm:cxn modelId="{76969F9A-A012-8C46-B607-C97FE9D433F7}" type="presParOf" srcId="{1134044D-4273-43FA-BBCF-3B54AD392F17}" destId="{A8206D72-B3FB-47CE-B13F-372AE1A715C1}" srcOrd="0" destOrd="0" presId="urn:microsoft.com/office/officeart/2005/8/layout/vList6"/>
    <dgm:cxn modelId="{14D0E629-6BA6-E642-81AF-1F387B779C64}" type="presParOf" srcId="{1134044D-4273-43FA-BBCF-3B54AD392F17}" destId="{003AC048-3E87-4B28-8367-DB9893821FC7}" srcOrd="1" destOrd="0" presId="urn:microsoft.com/office/officeart/2005/8/layout/vList6"/>
    <dgm:cxn modelId="{E706C594-211F-D742-B7C8-10B8F892F0D4}" type="presParOf" srcId="{51A4E9EE-E659-4CED-AF64-E1684E922406}" destId="{25ECB616-3A7A-491A-80DC-31AA4CBB32EF}" srcOrd="5" destOrd="0" presId="urn:microsoft.com/office/officeart/2005/8/layout/vList6"/>
    <dgm:cxn modelId="{9651DF78-83A7-944B-98C6-F54D0D2A5F05}" type="presParOf" srcId="{51A4E9EE-E659-4CED-AF64-E1684E922406}" destId="{21D36494-A5A0-408D-8F6D-05B7C983367B}" srcOrd="6" destOrd="0" presId="urn:microsoft.com/office/officeart/2005/8/layout/vList6"/>
    <dgm:cxn modelId="{1740B57E-A2D2-C34B-A78A-B2BECB010ED9}" type="presParOf" srcId="{21D36494-A5A0-408D-8F6D-05B7C983367B}" destId="{344DAAE5-C443-48FE-A86F-50123C670C2F}" srcOrd="0" destOrd="0" presId="urn:microsoft.com/office/officeart/2005/8/layout/vList6"/>
    <dgm:cxn modelId="{10701A96-5776-9C4C-AE1F-AD150CBFC606}" type="presParOf" srcId="{21D36494-A5A0-408D-8F6D-05B7C983367B}" destId="{0AB9E057-A0AD-43B1-9AC5-D0E3B90FC90A}" srcOrd="1" destOrd="0" presId="urn:microsoft.com/office/officeart/2005/8/layout/vList6"/>
    <dgm:cxn modelId="{7E55D898-1890-4A47-953A-86E155FF2E25}" type="presParOf" srcId="{51A4E9EE-E659-4CED-AF64-E1684E922406}" destId="{CFD7A84C-8156-499C-ACD3-F17ECCFB2F0F}" srcOrd="7" destOrd="0" presId="urn:microsoft.com/office/officeart/2005/8/layout/vList6"/>
    <dgm:cxn modelId="{EC4998C5-FB03-3441-9D26-7E95FD15705D}" type="presParOf" srcId="{51A4E9EE-E659-4CED-AF64-E1684E922406}" destId="{B1CE69F9-B82E-4E35-82F0-24DEF9D771B2}" srcOrd="8" destOrd="0" presId="urn:microsoft.com/office/officeart/2005/8/layout/vList6"/>
    <dgm:cxn modelId="{3BD33F60-8E2A-7242-9131-6C13F2AFA7B5}" type="presParOf" srcId="{B1CE69F9-B82E-4E35-82F0-24DEF9D771B2}" destId="{47C8FB25-5D12-4631-A8B4-F947AB876BCF}" srcOrd="0" destOrd="0" presId="urn:microsoft.com/office/officeart/2005/8/layout/vList6"/>
    <dgm:cxn modelId="{234689CA-9307-F24E-BE69-010EAAFE14C7}" type="presParOf" srcId="{B1CE69F9-B82E-4E35-82F0-24DEF9D771B2}" destId="{D7E837FE-23B3-439E-907A-E4439742A678}" srcOrd="1" destOrd="0" presId="urn:microsoft.com/office/officeart/2005/8/layout/vList6"/>
    <dgm:cxn modelId="{12D8E169-4EB2-D74F-B584-0FB870F56E5B}" type="presParOf" srcId="{51A4E9EE-E659-4CED-AF64-E1684E922406}" destId="{E6316DA7-0CA1-43A5-87DE-B62CB62B98FE}" srcOrd="9" destOrd="0" presId="urn:microsoft.com/office/officeart/2005/8/layout/vList6"/>
    <dgm:cxn modelId="{81AF0B7A-657E-D945-9FBC-E1CA241972BC}" type="presParOf" srcId="{51A4E9EE-E659-4CED-AF64-E1684E922406}" destId="{5FC38028-3B3F-4D9C-8F19-8D6C949EA618}" srcOrd="10" destOrd="0" presId="urn:microsoft.com/office/officeart/2005/8/layout/vList6"/>
    <dgm:cxn modelId="{1A17A6C9-F605-4340-9604-91CF8989F68D}" type="presParOf" srcId="{5FC38028-3B3F-4D9C-8F19-8D6C949EA618}" destId="{2659D756-C1B7-40D2-BD40-DCA9C3E2174F}" srcOrd="0" destOrd="0" presId="urn:microsoft.com/office/officeart/2005/8/layout/vList6"/>
    <dgm:cxn modelId="{19B9C093-4C80-4D40-A9CA-231D7E1FDE54}" type="presParOf" srcId="{5FC38028-3B3F-4D9C-8F19-8D6C949EA618}" destId="{98C9FCA6-3FB3-4E5C-A18D-CD95A61D738B}" srcOrd="1" destOrd="0" presId="urn:microsoft.com/office/officeart/2005/8/layout/vList6"/>
    <dgm:cxn modelId="{35572591-7916-6746-A551-4045851C3BCE}" type="presParOf" srcId="{51A4E9EE-E659-4CED-AF64-E1684E922406}" destId="{DA758391-83EE-4F34-B33E-8B9241677297}" srcOrd="11" destOrd="0" presId="urn:microsoft.com/office/officeart/2005/8/layout/vList6"/>
    <dgm:cxn modelId="{0B03BC3C-C69C-CF4B-A7BE-E62DB7F280EF}" type="presParOf" srcId="{51A4E9EE-E659-4CED-AF64-E1684E922406}" destId="{42CBB23C-5A43-4573-A487-F3F7E03C5E8C}" srcOrd="12" destOrd="0" presId="urn:microsoft.com/office/officeart/2005/8/layout/vList6"/>
    <dgm:cxn modelId="{29961984-170B-5F4E-A0CA-A646F252E07E}" type="presParOf" srcId="{42CBB23C-5A43-4573-A487-F3F7E03C5E8C}" destId="{2AFC5EA8-A582-4FED-B89A-2DCE8E5B30C1}" srcOrd="0" destOrd="0" presId="urn:microsoft.com/office/officeart/2005/8/layout/vList6"/>
    <dgm:cxn modelId="{81B3C98A-B7B5-C14E-8A27-95CE050F6063}" type="presParOf" srcId="{42CBB23C-5A43-4573-A487-F3F7E03C5E8C}" destId="{B47C4F47-00EA-44D1-8875-96D88CDD4B85}" srcOrd="1" destOrd="0" presId="urn:microsoft.com/office/officeart/2005/8/layout/vList6"/>
    <dgm:cxn modelId="{F583BD18-9D8A-9342-898A-3DC86E90BD7E}" type="presParOf" srcId="{51A4E9EE-E659-4CED-AF64-E1684E922406}" destId="{CA1A69B3-BCD1-469F-AE1B-CADF2585032B}" srcOrd="13" destOrd="0" presId="urn:microsoft.com/office/officeart/2005/8/layout/vList6"/>
    <dgm:cxn modelId="{5B4EDB06-5CED-F842-8D92-13558D219780}" type="presParOf" srcId="{51A4E9EE-E659-4CED-AF64-E1684E922406}" destId="{A1792BC6-4B8E-4403-A238-4C960C0C162C}" srcOrd="14" destOrd="0" presId="urn:microsoft.com/office/officeart/2005/8/layout/vList6"/>
    <dgm:cxn modelId="{F6CC8E8B-232E-8248-915C-09D9F90C0036}" type="presParOf" srcId="{A1792BC6-4B8E-4403-A238-4C960C0C162C}" destId="{295BB468-11F3-4E70-9259-A998E549E690}" srcOrd="0" destOrd="0" presId="urn:microsoft.com/office/officeart/2005/8/layout/vList6"/>
    <dgm:cxn modelId="{0D1B6FA2-E2FB-5844-8A42-8D4E25B0B03D}" type="presParOf" srcId="{A1792BC6-4B8E-4403-A238-4C960C0C162C}" destId="{C8A6E39A-FD9B-4932-A189-AA9E9EB824D5}" srcOrd="1" destOrd="0" presId="urn:microsoft.com/office/officeart/2005/8/layout/vList6"/>
    <dgm:cxn modelId="{DE183691-90C2-C54A-BAAC-FE23CA467DEC}" type="presParOf" srcId="{51A4E9EE-E659-4CED-AF64-E1684E922406}" destId="{C81A77A9-5596-4D94-A7CC-E3B0421C3780}" srcOrd="15" destOrd="0" presId="urn:microsoft.com/office/officeart/2005/8/layout/vList6"/>
    <dgm:cxn modelId="{99DA8DD8-F09F-4D41-870D-F676DFA21768}" type="presParOf" srcId="{51A4E9EE-E659-4CED-AF64-E1684E922406}" destId="{7E3E3AC8-4A54-495D-95E2-6121E03485E2}" srcOrd="16" destOrd="0" presId="urn:microsoft.com/office/officeart/2005/8/layout/vList6"/>
    <dgm:cxn modelId="{EDC470A5-FD30-C64F-9973-6B5B3B1F3D6F}" type="presParOf" srcId="{7E3E3AC8-4A54-495D-95E2-6121E03485E2}" destId="{3714186E-0B07-4162-A0D4-D69F29295250}" srcOrd="0" destOrd="0" presId="urn:microsoft.com/office/officeart/2005/8/layout/vList6"/>
    <dgm:cxn modelId="{82F34D3B-2489-0341-92E7-21D446F9AA9D}" type="presParOf" srcId="{7E3E3AC8-4A54-495D-95E2-6121E03485E2}" destId="{53F19A2B-BBEC-4230-BB9E-BECAEADBDDF1}" srcOrd="1" destOrd="0" presId="urn:microsoft.com/office/officeart/2005/8/layout/vList6"/>
    <dgm:cxn modelId="{264D3817-6F38-C347-8DE6-F6C6D182A540}" type="presParOf" srcId="{51A4E9EE-E659-4CED-AF64-E1684E922406}" destId="{E8D9AAEE-A257-4882-8735-151C928B08C7}" srcOrd="17" destOrd="0" presId="urn:microsoft.com/office/officeart/2005/8/layout/vList6"/>
    <dgm:cxn modelId="{EF7FFE7E-92A2-7948-9C85-9B1784107159}" type="presParOf" srcId="{51A4E9EE-E659-4CED-AF64-E1684E922406}" destId="{F9B7F88D-E784-4112-9C01-FA46AEEDBF9D}" srcOrd="18" destOrd="0" presId="urn:microsoft.com/office/officeart/2005/8/layout/vList6"/>
    <dgm:cxn modelId="{17D7A405-0A4D-D148-A998-264620D6573C}" type="presParOf" srcId="{F9B7F88D-E784-4112-9C01-FA46AEEDBF9D}" destId="{13086164-652D-4956-AF6C-16C7257B91D3}" srcOrd="0" destOrd="0" presId="urn:microsoft.com/office/officeart/2005/8/layout/vList6"/>
    <dgm:cxn modelId="{490A64FA-A015-6341-9D82-4BD41E0A58D8}" type="presParOf" srcId="{F9B7F88D-E784-4112-9C01-FA46AEEDBF9D}" destId="{368090C9-A771-49EA-88A0-0FA76EA8B20A}"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7022FA-A127-4B82-AEAB-7F31F761E65D}">
      <dsp:nvSpPr>
        <dsp:cNvPr id="0" name=""/>
        <dsp:cNvSpPr/>
      </dsp:nvSpPr>
      <dsp:spPr>
        <a:xfrm>
          <a:off x="5488846" y="84891"/>
          <a:ext cx="4711647" cy="509102"/>
        </a:xfrm>
        <a:prstGeom prst="snip2Diag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Amazon Ember" charset="0"/>
              <a:ea typeface="Amazon Ember" charset="0"/>
              <a:cs typeface="Amazon Ember" charset="0"/>
            </a:rPr>
            <a:t>1 step</a:t>
          </a:r>
        </a:p>
      </dsp:txBody>
      <dsp:txXfrm>
        <a:off x="5531272" y="127317"/>
        <a:ext cx="4626795" cy="424250"/>
      </dsp:txXfrm>
    </dsp:sp>
    <dsp:sp modelId="{2698ABAF-5950-4BB8-905B-1B41BDFA2332}">
      <dsp:nvSpPr>
        <dsp:cNvPr id="0" name=""/>
        <dsp:cNvSpPr/>
      </dsp:nvSpPr>
      <dsp:spPr>
        <a:xfrm>
          <a:off x="1027716" y="2734"/>
          <a:ext cx="4511386" cy="67341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mazon Ember" charset="0"/>
              <a:ea typeface="Amazon Ember" charset="0"/>
              <a:cs typeface="Amazon Ember" charset="0"/>
            </a:rPr>
            <a:t>Sign up, sign in</a:t>
          </a:r>
        </a:p>
      </dsp:txBody>
      <dsp:txXfrm>
        <a:off x="1060589" y="35607"/>
        <a:ext cx="4445640" cy="607669"/>
      </dsp:txXfrm>
    </dsp:sp>
    <dsp:sp modelId="{97B1F2C2-3BFD-402B-8232-5D2AEE15371B}">
      <dsp:nvSpPr>
        <dsp:cNvPr id="0" name=""/>
        <dsp:cNvSpPr/>
      </dsp:nvSpPr>
      <dsp:spPr>
        <a:xfrm>
          <a:off x="5488846" y="833820"/>
          <a:ext cx="4711647" cy="492758"/>
        </a:xfrm>
        <a:prstGeom prst="snip2Diag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Amazon Ember" charset="0"/>
              <a:ea typeface="Amazon Ember" charset="0"/>
              <a:cs typeface="Amazon Ember" charset="0"/>
            </a:rPr>
            <a:t>2 steps</a:t>
          </a:r>
        </a:p>
      </dsp:txBody>
      <dsp:txXfrm>
        <a:off x="5529910" y="874884"/>
        <a:ext cx="4629519" cy="410630"/>
      </dsp:txXfrm>
    </dsp:sp>
    <dsp:sp modelId="{30B2F719-2964-4439-B26E-290EA94EF2A6}">
      <dsp:nvSpPr>
        <dsp:cNvPr id="0" name=""/>
        <dsp:cNvSpPr/>
      </dsp:nvSpPr>
      <dsp:spPr>
        <a:xfrm>
          <a:off x="1027716" y="743492"/>
          <a:ext cx="4511386" cy="67341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mazon Ember" charset="0"/>
              <a:ea typeface="Amazon Ember" charset="0"/>
              <a:cs typeface="Amazon Ember" charset="0"/>
            </a:rPr>
            <a:t>Choose region and key pair</a:t>
          </a:r>
        </a:p>
      </dsp:txBody>
      <dsp:txXfrm>
        <a:off x="1060589" y="776365"/>
        <a:ext cx="4445640" cy="607669"/>
      </dsp:txXfrm>
    </dsp:sp>
    <dsp:sp modelId="{003AC048-3E87-4B28-8367-DB9893821FC7}">
      <dsp:nvSpPr>
        <dsp:cNvPr id="0" name=""/>
        <dsp:cNvSpPr/>
      </dsp:nvSpPr>
      <dsp:spPr>
        <a:xfrm>
          <a:off x="5488846" y="1562941"/>
          <a:ext cx="4711647" cy="516031"/>
        </a:xfrm>
        <a:prstGeom prst="snip2Diag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Amazon Ember" charset="0"/>
              <a:ea typeface="Amazon Ember" charset="0"/>
              <a:cs typeface="Amazon Ember" charset="0"/>
            </a:rPr>
            <a:t>4 steps</a:t>
          </a:r>
        </a:p>
      </dsp:txBody>
      <dsp:txXfrm>
        <a:off x="5531849" y="1605944"/>
        <a:ext cx="4625641" cy="430025"/>
      </dsp:txXfrm>
    </dsp:sp>
    <dsp:sp modelId="{A8206D72-B3FB-47CE-B13F-372AE1A715C1}">
      <dsp:nvSpPr>
        <dsp:cNvPr id="0" name=""/>
        <dsp:cNvSpPr/>
      </dsp:nvSpPr>
      <dsp:spPr>
        <a:xfrm>
          <a:off x="1027716" y="1484249"/>
          <a:ext cx="4511386" cy="67341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mazon Ember" charset="0"/>
              <a:ea typeface="Amazon Ember" charset="0"/>
              <a:cs typeface="Amazon Ember" charset="0"/>
            </a:rPr>
            <a:t>Create Amazon Virtual Private Cloud </a:t>
          </a:r>
          <a:br>
            <a:rPr lang="en-US" sz="1800" kern="1200" dirty="0">
              <a:latin typeface="Amazon Ember" charset="0"/>
              <a:ea typeface="Amazon Ember" charset="0"/>
              <a:cs typeface="Amazon Ember" charset="0"/>
            </a:rPr>
          </a:br>
          <a:r>
            <a:rPr lang="en-US" sz="1800" kern="1200" dirty="0">
              <a:latin typeface="Amazon Ember" charset="0"/>
              <a:ea typeface="Amazon Ember" charset="0"/>
              <a:cs typeface="Amazon Ember" charset="0"/>
            </a:rPr>
            <a:t>(Amazon VPC)</a:t>
          </a:r>
        </a:p>
      </dsp:txBody>
      <dsp:txXfrm>
        <a:off x="1060589" y="1517122"/>
        <a:ext cx="4445640" cy="607669"/>
      </dsp:txXfrm>
    </dsp:sp>
    <dsp:sp modelId="{0AB9E057-A0AD-43B1-9AC5-D0E3B90FC90A}">
      <dsp:nvSpPr>
        <dsp:cNvPr id="0" name=""/>
        <dsp:cNvSpPr/>
      </dsp:nvSpPr>
      <dsp:spPr>
        <a:xfrm>
          <a:off x="5488846" y="2272267"/>
          <a:ext cx="4711647" cy="578895"/>
        </a:xfrm>
        <a:prstGeom prst="snip2Diag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Amazon Ember" charset="0"/>
              <a:ea typeface="Amazon Ember" charset="0"/>
              <a:cs typeface="Amazon Ember" charset="0"/>
            </a:rPr>
            <a:t>4 steps</a:t>
          </a:r>
        </a:p>
      </dsp:txBody>
      <dsp:txXfrm>
        <a:off x="5537088" y="2320509"/>
        <a:ext cx="4615163" cy="482411"/>
      </dsp:txXfrm>
    </dsp:sp>
    <dsp:sp modelId="{344DAAE5-C443-48FE-A86F-50123C670C2F}">
      <dsp:nvSpPr>
        <dsp:cNvPr id="0" name=""/>
        <dsp:cNvSpPr/>
      </dsp:nvSpPr>
      <dsp:spPr>
        <a:xfrm>
          <a:off x="1027716" y="2225007"/>
          <a:ext cx="4511386" cy="67341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mazon Ember" charset="0"/>
              <a:ea typeface="Amazon Ember" charset="0"/>
              <a:cs typeface="Amazon Ember" charset="0"/>
            </a:rPr>
            <a:t>Create Internet gateway</a:t>
          </a:r>
        </a:p>
      </dsp:txBody>
      <dsp:txXfrm>
        <a:off x="1060589" y="2257880"/>
        <a:ext cx="4445640" cy="607669"/>
      </dsp:txXfrm>
    </dsp:sp>
    <dsp:sp modelId="{D7E837FE-23B3-439E-907A-E4439742A678}">
      <dsp:nvSpPr>
        <dsp:cNvPr id="0" name=""/>
        <dsp:cNvSpPr/>
      </dsp:nvSpPr>
      <dsp:spPr>
        <a:xfrm>
          <a:off x="5488846" y="3040995"/>
          <a:ext cx="4711647" cy="522954"/>
        </a:xfrm>
        <a:prstGeom prst="snip2Diag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Amazon Ember" charset="0"/>
              <a:ea typeface="Amazon Ember" charset="0"/>
              <a:cs typeface="Amazon Ember" charset="0"/>
            </a:rPr>
            <a:t>24 steps</a:t>
          </a:r>
        </a:p>
      </dsp:txBody>
      <dsp:txXfrm>
        <a:off x="5532426" y="3084575"/>
        <a:ext cx="4624487" cy="435794"/>
      </dsp:txXfrm>
    </dsp:sp>
    <dsp:sp modelId="{47C8FB25-5D12-4631-A8B4-F947AB876BCF}">
      <dsp:nvSpPr>
        <dsp:cNvPr id="0" name=""/>
        <dsp:cNvSpPr/>
      </dsp:nvSpPr>
      <dsp:spPr>
        <a:xfrm>
          <a:off x="1027716" y="2965764"/>
          <a:ext cx="4511386" cy="67341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mazon Ember" charset="0"/>
              <a:ea typeface="Amazon Ember" charset="0"/>
              <a:cs typeface="Amazon Ember" charset="0"/>
            </a:rPr>
            <a:t>Create 12 subnets</a:t>
          </a:r>
        </a:p>
      </dsp:txBody>
      <dsp:txXfrm>
        <a:off x="1060589" y="2998637"/>
        <a:ext cx="4445640" cy="607669"/>
      </dsp:txXfrm>
    </dsp:sp>
    <dsp:sp modelId="{98C9FCA6-3FB3-4E5C-A18D-CD95A61D738B}">
      <dsp:nvSpPr>
        <dsp:cNvPr id="0" name=""/>
        <dsp:cNvSpPr/>
      </dsp:nvSpPr>
      <dsp:spPr>
        <a:xfrm>
          <a:off x="5488846" y="3789914"/>
          <a:ext cx="4711647" cy="506630"/>
        </a:xfrm>
        <a:prstGeom prst="snip2Diag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Amazon Ember" charset="0"/>
              <a:ea typeface="Amazon Ember" charset="0"/>
              <a:cs typeface="Amazon Ember" charset="0"/>
            </a:rPr>
            <a:t>24 steps</a:t>
          </a:r>
        </a:p>
      </dsp:txBody>
      <dsp:txXfrm>
        <a:off x="5531066" y="3832134"/>
        <a:ext cx="4627207" cy="422190"/>
      </dsp:txXfrm>
    </dsp:sp>
    <dsp:sp modelId="{2659D756-C1B7-40D2-BD40-DCA9C3E2174F}">
      <dsp:nvSpPr>
        <dsp:cNvPr id="0" name=""/>
        <dsp:cNvSpPr/>
      </dsp:nvSpPr>
      <dsp:spPr>
        <a:xfrm>
          <a:off x="1027716" y="3706521"/>
          <a:ext cx="4511386" cy="67341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mazon Ember" charset="0"/>
              <a:ea typeface="Amazon Ember" charset="0"/>
              <a:cs typeface="Amazon Ember" charset="0"/>
            </a:rPr>
            <a:t>Create 4 NACLs</a:t>
          </a:r>
        </a:p>
      </dsp:txBody>
      <dsp:txXfrm>
        <a:off x="1060589" y="3739394"/>
        <a:ext cx="4445640" cy="607669"/>
      </dsp:txXfrm>
    </dsp:sp>
    <dsp:sp modelId="{B47C4F47-00EA-44D1-8875-96D88CDD4B85}">
      <dsp:nvSpPr>
        <dsp:cNvPr id="0" name=""/>
        <dsp:cNvSpPr/>
      </dsp:nvSpPr>
      <dsp:spPr>
        <a:xfrm>
          <a:off x="5539103" y="4519041"/>
          <a:ext cx="4711647" cy="529890"/>
        </a:xfrm>
        <a:prstGeom prst="snip2Diag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Amazon Ember" charset="0"/>
              <a:ea typeface="Amazon Ember" charset="0"/>
              <a:cs typeface="Amazon Ember" charset="0"/>
            </a:rPr>
            <a:t>16 steps</a:t>
          </a:r>
        </a:p>
      </dsp:txBody>
      <dsp:txXfrm>
        <a:off x="5583261" y="4563199"/>
        <a:ext cx="4623331" cy="441574"/>
      </dsp:txXfrm>
    </dsp:sp>
    <dsp:sp modelId="{2AFC5EA8-A582-4FED-B89A-2DCE8E5B30C1}">
      <dsp:nvSpPr>
        <dsp:cNvPr id="0" name=""/>
        <dsp:cNvSpPr/>
      </dsp:nvSpPr>
      <dsp:spPr>
        <a:xfrm>
          <a:off x="1027716" y="4447279"/>
          <a:ext cx="4511386" cy="67341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mazon Ember" charset="0"/>
              <a:ea typeface="Amazon Ember" charset="0"/>
              <a:cs typeface="Amazon Ember" charset="0"/>
            </a:rPr>
            <a:t>Create 4 NAT gateways</a:t>
          </a:r>
        </a:p>
      </dsp:txBody>
      <dsp:txXfrm>
        <a:off x="1060589" y="4480152"/>
        <a:ext cx="4445640" cy="607669"/>
      </dsp:txXfrm>
    </dsp:sp>
    <dsp:sp modelId="{C8A6E39A-FD9B-4932-A189-AA9E9EB824D5}">
      <dsp:nvSpPr>
        <dsp:cNvPr id="0" name=""/>
        <dsp:cNvSpPr/>
      </dsp:nvSpPr>
      <dsp:spPr>
        <a:xfrm>
          <a:off x="5539103" y="5228367"/>
          <a:ext cx="4711647" cy="592754"/>
        </a:xfrm>
        <a:prstGeom prst="snip2Diag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Amazon Ember" charset="0"/>
              <a:ea typeface="Amazon Ember" charset="0"/>
              <a:cs typeface="Amazon Ember" charset="0"/>
            </a:rPr>
            <a:t>27 steps</a:t>
          </a:r>
        </a:p>
      </dsp:txBody>
      <dsp:txXfrm>
        <a:off x="5588500" y="5277764"/>
        <a:ext cx="4612853" cy="493960"/>
      </dsp:txXfrm>
    </dsp:sp>
    <dsp:sp modelId="{295BB468-11F3-4E70-9259-A998E549E690}">
      <dsp:nvSpPr>
        <dsp:cNvPr id="0" name=""/>
        <dsp:cNvSpPr/>
      </dsp:nvSpPr>
      <dsp:spPr>
        <a:xfrm>
          <a:off x="1027716" y="5188036"/>
          <a:ext cx="4511386" cy="67341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mazon Ember" charset="0"/>
              <a:ea typeface="Amazon Ember" charset="0"/>
              <a:cs typeface="Amazon Ember" charset="0"/>
            </a:rPr>
            <a:t>Create 9 route tables</a:t>
          </a:r>
        </a:p>
      </dsp:txBody>
      <dsp:txXfrm>
        <a:off x="1060589" y="5220909"/>
        <a:ext cx="4445640" cy="607669"/>
      </dsp:txXfrm>
    </dsp:sp>
    <dsp:sp modelId="{53F19A2B-BBEC-4230-BB9E-BECAEADBDDF1}">
      <dsp:nvSpPr>
        <dsp:cNvPr id="0" name=""/>
        <dsp:cNvSpPr/>
      </dsp:nvSpPr>
      <dsp:spPr>
        <a:xfrm>
          <a:off x="5539103" y="5997088"/>
          <a:ext cx="4711647" cy="536826"/>
        </a:xfrm>
        <a:prstGeom prst="snip2Diag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Amazon Ember" charset="0"/>
              <a:ea typeface="Amazon Ember" charset="0"/>
              <a:cs typeface="Amazon Ember" charset="0"/>
            </a:rPr>
            <a:t>2 steps</a:t>
          </a:r>
        </a:p>
      </dsp:txBody>
      <dsp:txXfrm>
        <a:off x="5583839" y="6041824"/>
        <a:ext cx="4622175" cy="447354"/>
      </dsp:txXfrm>
    </dsp:sp>
    <dsp:sp modelId="{3714186E-0B07-4162-A0D4-D69F29295250}">
      <dsp:nvSpPr>
        <dsp:cNvPr id="0" name=""/>
        <dsp:cNvSpPr/>
      </dsp:nvSpPr>
      <dsp:spPr>
        <a:xfrm>
          <a:off x="1027716" y="5928793"/>
          <a:ext cx="4511386" cy="67341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mazon Ember" charset="0"/>
              <a:ea typeface="Amazon Ember" charset="0"/>
              <a:cs typeface="Amazon Ember" charset="0"/>
            </a:rPr>
            <a:t>Create routes</a:t>
          </a:r>
        </a:p>
      </dsp:txBody>
      <dsp:txXfrm>
        <a:off x="1060589" y="5961666"/>
        <a:ext cx="4445640" cy="607669"/>
      </dsp:txXfrm>
    </dsp:sp>
    <dsp:sp modelId="{368090C9-A771-49EA-88A0-0FA76EA8B20A}">
      <dsp:nvSpPr>
        <dsp:cNvPr id="0" name=""/>
        <dsp:cNvSpPr/>
      </dsp:nvSpPr>
      <dsp:spPr>
        <a:xfrm>
          <a:off x="5539103" y="6765816"/>
          <a:ext cx="4711647" cy="480886"/>
        </a:xfrm>
        <a:prstGeom prst="snip2Diag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Amazon Ember" charset="0"/>
              <a:ea typeface="Amazon Ember" charset="0"/>
              <a:cs typeface="Amazon Ember" charset="0"/>
            </a:rPr>
            <a:t>Many more steps</a:t>
          </a:r>
        </a:p>
      </dsp:txBody>
      <dsp:txXfrm>
        <a:off x="5579178" y="6805891"/>
        <a:ext cx="4631497" cy="400736"/>
      </dsp:txXfrm>
    </dsp:sp>
    <dsp:sp modelId="{13086164-652D-4956-AF6C-16C7257B91D3}">
      <dsp:nvSpPr>
        <dsp:cNvPr id="0" name=""/>
        <dsp:cNvSpPr/>
      </dsp:nvSpPr>
      <dsp:spPr>
        <a:xfrm>
          <a:off x="1027716" y="6669551"/>
          <a:ext cx="4511386" cy="673415"/>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mazon Ember" charset="0"/>
              <a:ea typeface="Amazon Ember" charset="0"/>
              <a:cs typeface="Amazon Ember" charset="0"/>
            </a:rPr>
            <a:t>Add more stacks</a:t>
          </a:r>
        </a:p>
      </dsp:txBody>
      <dsp:txXfrm>
        <a:off x="1060589" y="6702424"/>
        <a:ext cx="4445640" cy="607669"/>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E32FE85-E4D0-4916-90DE-FD96DF35D9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it-IT"/>
              <a:t>TKO 2020 Template DARK 11-18-19 V15</a:t>
            </a:r>
            <a:endParaRPr lang="en-CA"/>
          </a:p>
        </p:txBody>
      </p:sp>
      <p:sp>
        <p:nvSpPr>
          <p:cNvPr id="3" name="Date Placeholder 2">
            <a:extLst>
              <a:ext uri="{FF2B5EF4-FFF2-40B4-BE49-F238E27FC236}">
                <a16:creationId xmlns:a16="http://schemas.microsoft.com/office/drawing/2014/main" id="{061AA878-55F1-46DE-8E6D-98737F33FA8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82CE01B-19BA-4D9E-9ADA-2ACADACD63DC}" type="datetimeFigureOut">
              <a:rPr lang="en-CA" smtClean="0"/>
              <a:t>2020-04-08</a:t>
            </a:fld>
            <a:endParaRPr lang="en-CA"/>
          </a:p>
        </p:txBody>
      </p:sp>
      <p:sp>
        <p:nvSpPr>
          <p:cNvPr id="4" name="Footer Placeholder 3">
            <a:extLst>
              <a:ext uri="{FF2B5EF4-FFF2-40B4-BE49-F238E27FC236}">
                <a16:creationId xmlns:a16="http://schemas.microsoft.com/office/drawing/2014/main" id="{56EAD5B7-0999-4D93-BA8D-A86E7D0167F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CE7CE2EB-3BA4-423C-A397-08F1AF8E80A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FEE3EC7-8F95-433C-AEB9-69020EC13984}" type="slidenum">
              <a:rPr lang="en-CA" smtClean="0"/>
              <a:t>‹#›</a:t>
            </a:fld>
            <a:endParaRPr lang="en-CA"/>
          </a:p>
        </p:txBody>
      </p:sp>
    </p:spTree>
    <p:extLst>
      <p:ext uri="{BB962C8B-B14F-4D97-AF65-F5344CB8AC3E}">
        <p14:creationId xmlns:p14="http://schemas.microsoft.com/office/powerpoint/2010/main" val="3936119851"/>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xfrm>
            <a:off x="549000" y="732248"/>
            <a:ext cx="5760000" cy="3240000"/>
          </a:xfrm>
          <a:prstGeom prst="rect">
            <a:avLst/>
          </a:prstGeom>
          <a:blipFill>
            <a:blip r:embed="rId2"/>
            <a:tile tx="0" ty="0" sx="100000" sy="100000" flip="none" algn="tl"/>
          </a:blipFill>
          <a:ln>
            <a:solidFill>
              <a:schemeClr val="tx1"/>
            </a:solidFill>
          </a:ln>
        </p:spPr>
        <p:txBody>
          <a:bodyPr/>
          <a:lstStyle/>
          <a:p>
            <a:endParaRPr dirty="0"/>
          </a:p>
        </p:txBody>
      </p:sp>
      <p:sp>
        <p:nvSpPr>
          <p:cNvPr id="207" name="Shape 207"/>
          <p:cNvSpPr>
            <a:spLocks noGrp="1"/>
          </p:cNvSpPr>
          <p:nvPr>
            <p:ph type="body" sz="quarter" idx="1"/>
          </p:nvPr>
        </p:nvSpPr>
        <p:spPr>
          <a:xfrm>
            <a:off x="914400" y="4343400"/>
            <a:ext cx="5029200" cy="4114800"/>
          </a:xfrm>
          <a:prstGeom prst="rect">
            <a:avLst/>
          </a:prstGeom>
        </p:spPr>
        <p:txBody>
          <a:bodyPr/>
          <a:lstStyle/>
          <a:p>
            <a:endParaRPr/>
          </a:p>
        </p:txBody>
      </p:sp>
      <p:sp>
        <p:nvSpPr>
          <p:cNvPr id="2" name="Header Placeholder 1">
            <a:extLst>
              <a:ext uri="{FF2B5EF4-FFF2-40B4-BE49-F238E27FC236}">
                <a16:creationId xmlns:a16="http://schemas.microsoft.com/office/drawing/2014/main" id="{B5DEABB6-F442-4483-BF28-7E4D067EF3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it-IT"/>
              <a:t>TKO 2020 Template DARK 11-18-19 V15</a:t>
            </a:r>
            <a:endParaRPr lang="en-CA"/>
          </a:p>
        </p:txBody>
      </p:sp>
      <p:sp>
        <p:nvSpPr>
          <p:cNvPr id="3" name="Footer Placeholder 2">
            <a:extLst>
              <a:ext uri="{FF2B5EF4-FFF2-40B4-BE49-F238E27FC236}">
                <a16:creationId xmlns:a16="http://schemas.microsoft.com/office/drawing/2014/main" id="{77D2066B-BBB5-4AFE-8BDF-A31AA2FA73C7}"/>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4" name="Slide Number Placeholder 3">
            <a:extLst>
              <a:ext uri="{FF2B5EF4-FFF2-40B4-BE49-F238E27FC236}">
                <a16:creationId xmlns:a16="http://schemas.microsoft.com/office/drawing/2014/main" id="{8A3A0C58-B245-48D0-BA0F-9E127A715534}"/>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3C8B91-634F-45AD-B8D4-2686003D92E9}" type="slidenum">
              <a:rPr lang="en-CA" smtClean="0"/>
              <a:t>‹#›</a:t>
            </a:fld>
            <a:endParaRPr lang="en-CA"/>
          </a:p>
        </p:txBody>
      </p:sp>
    </p:spTree>
  </p:cSld>
  <p:clrMap bg1="lt1" tx1="dk1" bg2="lt2" tx2="dk2" accent1="accent1" accent2="accent2" accent3="accent3" accent4="accent4" accent5="accent5" accent6="accent6" hlink="hlink" folHlink="folHlink"/>
  <p:hf ftr="0" dt="0"/>
  <p:notesStyle>
    <a:lvl1pPr defTabSz="1828686" latinLnBrk="0">
      <a:lnSpc>
        <a:spcPct val="90000"/>
      </a:lnSpc>
      <a:spcBef>
        <a:spcPts val="600"/>
      </a:spcBef>
      <a:defRPr>
        <a:latin typeface="Amazon Ember" panose="020B0603020204020204" pitchFamily="34" charset="0"/>
        <a:ea typeface="Amazon Ember" panose="020B0603020204020204" pitchFamily="34" charset="0"/>
        <a:cs typeface="Amazon Ember" panose="020B0603020204020204" pitchFamily="34" charset="0"/>
        <a:sym typeface="Arial"/>
      </a:defRPr>
    </a:lvl1pPr>
    <a:lvl2pPr indent="228600" defTabSz="1828686" latinLnBrk="0">
      <a:lnSpc>
        <a:spcPct val="90000"/>
      </a:lnSpc>
      <a:spcBef>
        <a:spcPts val="600"/>
      </a:spcBef>
      <a:defRPr>
        <a:latin typeface="+mn-lt"/>
        <a:ea typeface="+mn-ea"/>
        <a:cs typeface="+mn-cs"/>
        <a:sym typeface="Arial"/>
      </a:defRPr>
    </a:lvl2pPr>
    <a:lvl3pPr indent="457200" defTabSz="1828686" latinLnBrk="0">
      <a:lnSpc>
        <a:spcPct val="90000"/>
      </a:lnSpc>
      <a:spcBef>
        <a:spcPts val="600"/>
      </a:spcBef>
      <a:defRPr>
        <a:latin typeface="+mn-lt"/>
        <a:ea typeface="+mn-ea"/>
        <a:cs typeface="+mn-cs"/>
        <a:sym typeface="Arial"/>
      </a:defRPr>
    </a:lvl3pPr>
    <a:lvl4pPr indent="685800" defTabSz="1828686" latinLnBrk="0">
      <a:lnSpc>
        <a:spcPct val="90000"/>
      </a:lnSpc>
      <a:spcBef>
        <a:spcPts val="600"/>
      </a:spcBef>
      <a:defRPr>
        <a:latin typeface="+mn-lt"/>
        <a:ea typeface="+mn-ea"/>
        <a:cs typeface="+mn-cs"/>
        <a:sym typeface="Arial"/>
      </a:defRPr>
    </a:lvl4pPr>
    <a:lvl5pPr indent="914400" defTabSz="1828686" latinLnBrk="0">
      <a:lnSpc>
        <a:spcPct val="90000"/>
      </a:lnSpc>
      <a:spcBef>
        <a:spcPts val="600"/>
      </a:spcBef>
      <a:defRPr>
        <a:latin typeface="+mn-lt"/>
        <a:ea typeface="+mn-ea"/>
        <a:cs typeface="+mn-cs"/>
        <a:sym typeface="Arial"/>
      </a:defRPr>
    </a:lvl5pPr>
    <a:lvl6pPr indent="1143000" defTabSz="1828686" latinLnBrk="0">
      <a:lnSpc>
        <a:spcPct val="90000"/>
      </a:lnSpc>
      <a:spcBef>
        <a:spcPts val="600"/>
      </a:spcBef>
      <a:defRPr>
        <a:latin typeface="+mn-lt"/>
        <a:ea typeface="+mn-ea"/>
        <a:cs typeface="+mn-cs"/>
        <a:sym typeface="Arial"/>
      </a:defRPr>
    </a:lvl6pPr>
    <a:lvl7pPr indent="1371600" defTabSz="1828686" latinLnBrk="0">
      <a:lnSpc>
        <a:spcPct val="90000"/>
      </a:lnSpc>
      <a:spcBef>
        <a:spcPts val="600"/>
      </a:spcBef>
      <a:defRPr>
        <a:latin typeface="+mn-lt"/>
        <a:ea typeface="+mn-ea"/>
        <a:cs typeface="+mn-cs"/>
        <a:sym typeface="Arial"/>
      </a:defRPr>
    </a:lvl7pPr>
    <a:lvl8pPr indent="1600200" defTabSz="1828686" latinLnBrk="0">
      <a:lnSpc>
        <a:spcPct val="90000"/>
      </a:lnSpc>
      <a:spcBef>
        <a:spcPts val="600"/>
      </a:spcBef>
      <a:defRPr>
        <a:latin typeface="+mn-lt"/>
        <a:ea typeface="+mn-ea"/>
        <a:cs typeface="+mn-cs"/>
        <a:sym typeface="Arial"/>
      </a:defRPr>
    </a:lvl8pPr>
    <a:lvl9pPr indent="1828800" defTabSz="1828686" latinLnBrk="0">
      <a:lnSpc>
        <a:spcPct val="90000"/>
      </a:lnSpc>
      <a:spcBef>
        <a:spcPts val="600"/>
      </a:spcBef>
      <a:defRPr>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74B3694A-09E5-4888-B560-62270F7E3496}"/>
              </a:ext>
            </a:extLst>
          </p:cNvPr>
          <p:cNvSpPr>
            <a:spLocks noGrp="1" noRot="1" noChangeAspect="1"/>
          </p:cNvSpPr>
          <p:nvPr>
            <p:ph type="sldImg"/>
          </p:nvPr>
        </p:nvSpPr>
        <p:spPr>
          <a:xfrm>
            <a:off x="549275" y="731838"/>
            <a:ext cx="5759450" cy="3240087"/>
          </a:xfrm>
        </p:spPr>
      </p:sp>
      <p:sp>
        <p:nvSpPr>
          <p:cNvPr id="5" name="Notes Placeholder 4">
            <a:extLst>
              <a:ext uri="{FF2B5EF4-FFF2-40B4-BE49-F238E27FC236}">
                <a16:creationId xmlns:a16="http://schemas.microsoft.com/office/drawing/2014/main" id="{DE532B23-9DB7-4BC3-876D-288BA406CDF0}"/>
              </a:ext>
            </a:extLst>
          </p:cNvPr>
          <p:cNvSpPr>
            <a:spLocks noGrp="1"/>
          </p:cNvSpPr>
          <p:nvPr>
            <p:ph type="body" idx="1"/>
          </p:nvPr>
        </p:nvSpPr>
        <p:spPr/>
        <p:txBody>
          <a:bodyPr/>
          <a:lstStyle/>
          <a:p>
            <a:endParaRPr lang="en-CA"/>
          </a:p>
        </p:txBody>
      </p:sp>
      <p:sp>
        <p:nvSpPr>
          <p:cNvPr id="3" name="Header Placeholder 2">
            <a:extLst>
              <a:ext uri="{FF2B5EF4-FFF2-40B4-BE49-F238E27FC236}">
                <a16:creationId xmlns:a16="http://schemas.microsoft.com/office/drawing/2014/main" id="{45FB1665-E54F-40A9-9DE7-08CB615B72AB}"/>
              </a:ext>
            </a:extLst>
          </p:cNvPr>
          <p:cNvSpPr>
            <a:spLocks noGrp="1"/>
          </p:cNvSpPr>
          <p:nvPr>
            <p:ph type="hdr" sz="quarter"/>
          </p:nvPr>
        </p:nvSpPr>
        <p:spPr/>
        <p:txBody>
          <a:bodyPr/>
          <a:lstStyle/>
          <a:p>
            <a:r>
              <a:rPr lang="it-IT"/>
              <a:t>TKO 2020 Template DARK 11-18-19 V15</a:t>
            </a:r>
            <a:endParaRPr lang="en-CA"/>
          </a:p>
        </p:txBody>
      </p:sp>
    </p:spTree>
    <p:extLst>
      <p:ext uri="{BB962C8B-B14F-4D97-AF65-F5344CB8AC3E}">
        <p14:creationId xmlns:p14="http://schemas.microsoft.com/office/powerpoint/2010/main" val="3743336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731838"/>
            <a:ext cx="5759450" cy="3240087"/>
          </a:xfrm>
        </p:spPr>
      </p:sp>
      <p:sp>
        <p:nvSpPr>
          <p:cNvPr id="3" name="Notes Placeholder 2"/>
          <p:cNvSpPr>
            <a:spLocks noGrp="1"/>
          </p:cNvSpPr>
          <p:nvPr>
            <p:ph type="body" idx="1"/>
          </p:nvPr>
        </p:nvSpPr>
        <p:spPr/>
        <p:txBody>
          <a:bodyPr/>
          <a:lstStyle/>
          <a:p>
            <a:pPr marL="0" marR="0" lvl="0" indent="0" algn="l" defTabSz="1097212" rtl="0" eaLnBrk="1" fontAlgn="auto" latinLnBrk="0" hangingPunct="1">
              <a:lnSpc>
                <a:spcPct val="90000"/>
              </a:lnSpc>
              <a:spcBef>
                <a:spcPts val="0"/>
              </a:spcBef>
              <a:spcAft>
                <a:spcPts val="400"/>
              </a:spcAft>
              <a:buClrTx/>
              <a:buSzTx/>
              <a:buFontTx/>
              <a:buNone/>
              <a:tabLst/>
              <a:defRPr/>
            </a:pPr>
            <a:r>
              <a:rPr lang="en-US" sz="1100" kern="1200" dirty="0">
                <a:solidFill>
                  <a:schemeClr val="tx1"/>
                </a:solidFill>
                <a:effectLst/>
                <a:latin typeface="+mj-lt"/>
                <a:ea typeface="+mn-ea"/>
                <a:cs typeface="+mn-cs"/>
              </a:rPr>
              <a:t>From working with thousands of customers, we’ve learnt that there are 3 aspects to</a:t>
            </a:r>
            <a:r>
              <a:rPr lang="en-US" sz="1100" kern="1200" baseline="0" dirty="0">
                <a:solidFill>
                  <a:schemeClr val="tx1"/>
                </a:solidFill>
                <a:effectLst/>
                <a:latin typeface="+mj-lt"/>
                <a:ea typeface="+mn-ea"/>
                <a:cs typeface="+mn-cs"/>
              </a:rPr>
              <a:t> achieving BOTH business agility AND governance control.</a:t>
            </a:r>
            <a:endParaRPr lang="en-US" sz="1100" kern="1200" dirty="0">
              <a:solidFill>
                <a:schemeClr val="tx1"/>
              </a:solidFill>
              <a:effectLst/>
              <a:latin typeface="+mj-lt"/>
              <a:ea typeface="+mn-ea"/>
              <a:cs typeface="+mn-cs"/>
            </a:endParaRPr>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sz="1100" kern="1200" dirty="0">
              <a:solidFill>
                <a:schemeClr val="tx1"/>
              </a:solidFill>
              <a:effectLst/>
              <a:latin typeface="+mj-lt"/>
              <a:ea typeface="+mn-ea"/>
              <a:cs typeface="+mn-cs"/>
            </a:endParaRPr>
          </a:p>
          <a:p>
            <a:pPr marL="0" marR="0" lvl="0" indent="0" algn="l" defTabSz="1097212" rtl="0" eaLnBrk="1" fontAlgn="auto" latinLnBrk="0" hangingPunct="1">
              <a:lnSpc>
                <a:spcPct val="90000"/>
              </a:lnSpc>
              <a:spcBef>
                <a:spcPts val="0"/>
              </a:spcBef>
              <a:spcAft>
                <a:spcPts val="400"/>
              </a:spcAft>
              <a:buClrTx/>
              <a:buSzTx/>
              <a:buFontTx/>
              <a:buNone/>
              <a:tabLst/>
              <a:defRPr/>
            </a:pPr>
            <a:r>
              <a:rPr lang="en-US" sz="1100" kern="1200" dirty="0">
                <a:solidFill>
                  <a:schemeClr val="tx1"/>
                </a:solidFill>
                <a:effectLst/>
                <a:latin typeface="+mj-lt"/>
                <a:ea typeface="+mn-ea"/>
                <a:cs typeface="+mn-cs"/>
              </a:rPr>
              <a:t>Customers can </a:t>
            </a:r>
            <a:r>
              <a:rPr lang="en-US" sz="1100" b="1" kern="1200" dirty="0">
                <a:solidFill>
                  <a:schemeClr val="tx1"/>
                </a:solidFill>
                <a:effectLst/>
                <a:latin typeface="+mj-lt"/>
                <a:ea typeface="+mn-ea"/>
                <a:cs typeface="+mn-cs"/>
              </a:rPr>
              <a:t>enable</a:t>
            </a:r>
            <a:r>
              <a:rPr lang="en-US" sz="1100" kern="1200" dirty="0">
                <a:solidFill>
                  <a:schemeClr val="tx1"/>
                </a:solidFill>
                <a:effectLst/>
                <a:latin typeface="+mj-lt"/>
                <a:ea typeface="+mn-ea"/>
                <a:cs typeface="+mn-cs"/>
              </a:rPr>
              <a:t>, </a:t>
            </a:r>
            <a:r>
              <a:rPr lang="en-US" sz="1100" b="1" kern="1200" dirty="0">
                <a:solidFill>
                  <a:schemeClr val="tx1"/>
                </a:solidFill>
                <a:effectLst/>
                <a:latin typeface="+mj-lt"/>
                <a:ea typeface="+mn-ea"/>
                <a:cs typeface="+mn-cs"/>
              </a:rPr>
              <a:t>provision, </a:t>
            </a:r>
            <a:r>
              <a:rPr lang="en-US" sz="1100" kern="1200" dirty="0">
                <a:solidFill>
                  <a:schemeClr val="tx1"/>
                </a:solidFill>
                <a:effectLst/>
                <a:latin typeface="+mj-lt"/>
                <a:ea typeface="+mn-ea"/>
                <a:cs typeface="+mn-cs"/>
              </a:rPr>
              <a:t>and </a:t>
            </a:r>
            <a:r>
              <a:rPr lang="en-US" sz="1100" b="1" kern="1200" dirty="0">
                <a:solidFill>
                  <a:schemeClr val="tx1"/>
                </a:solidFill>
                <a:effectLst/>
                <a:latin typeface="+mj-lt"/>
                <a:ea typeface="+mn-ea"/>
                <a:cs typeface="+mn-cs"/>
              </a:rPr>
              <a:t>operate </a:t>
            </a:r>
            <a:r>
              <a:rPr lang="en-US" sz="1100" b="0" kern="1200" dirty="0">
                <a:solidFill>
                  <a:schemeClr val="tx1"/>
                </a:solidFill>
                <a:effectLst/>
                <a:latin typeface="+mj-lt"/>
                <a:ea typeface="+mn-ea"/>
                <a:cs typeface="+mn-cs"/>
              </a:rPr>
              <a:t>across</a:t>
            </a:r>
            <a:r>
              <a:rPr lang="en-US" sz="1100" b="0" kern="1200" baseline="0" dirty="0">
                <a:solidFill>
                  <a:schemeClr val="tx1"/>
                </a:solidFill>
                <a:effectLst/>
                <a:latin typeface="+mj-lt"/>
                <a:ea typeface="+mn-ea"/>
                <a:cs typeface="+mn-cs"/>
              </a:rPr>
              <a:t> </a:t>
            </a:r>
            <a:r>
              <a:rPr lang="en-US" sz="1100" b="0" kern="1200" dirty="0">
                <a:solidFill>
                  <a:schemeClr val="tx1"/>
                </a:solidFill>
                <a:effectLst/>
                <a:latin typeface="+mj-lt"/>
                <a:ea typeface="+mn-ea"/>
                <a:cs typeface="+mn-cs"/>
              </a:rPr>
              <a:t>all </a:t>
            </a:r>
            <a:r>
              <a:rPr lang="en-US" sz="1100" kern="1200" dirty="0">
                <a:solidFill>
                  <a:schemeClr val="tx1"/>
                </a:solidFill>
                <a:effectLst/>
                <a:latin typeface="+mj-lt"/>
                <a:ea typeface="+mn-ea"/>
                <a:cs typeface="+mn-cs"/>
              </a:rPr>
              <a:t>their resources in AWS</a:t>
            </a:r>
            <a:r>
              <a:rPr lang="en-US" sz="1100" kern="1200" baseline="0" dirty="0">
                <a:solidFill>
                  <a:schemeClr val="tx1"/>
                </a:solidFill>
                <a:effectLst/>
                <a:latin typeface="+mj-lt"/>
                <a:ea typeface="+mn-ea"/>
                <a:cs typeface="+mn-cs"/>
              </a:rPr>
              <a:t> and on-premises</a:t>
            </a:r>
            <a:r>
              <a:rPr lang="en-US" sz="1100" kern="1200" dirty="0">
                <a:solidFill>
                  <a:schemeClr val="tx1"/>
                </a:solidFill>
                <a:effectLst/>
                <a:latin typeface="+mj-lt"/>
                <a:ea typeface="+mn-ea"/>
                <a:cs typeface="+mn-cs"/>
              </a:rPr>
              <a:t>. </a:t>
            </a:r>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sz="1100" kern="1200" dirty="0">
              <a:solidFill>
                <a:schemeClr val="tx1"/>
              </a:solidFill>
              <a:effectLst/>
              <a:latin typeface="+mj-lt"/>
              <a:ea typeface="+mn-ea"/>
              <a:cs typeface="+mn-cs"/>
            </a:endParaRPr>
          </a:p>
          <a:p>
            <a:pPr marL="0" marR="0" lvl="0" indent="0" algn="l" defTabSz="1097212" rtl="0" eaLnBrk="1" fontAlgn="auto" latinLnBrk="0" hangingPunct="1">
              <a:lnSpc>
                <a:spcPct val="90000"/>
              </a:lnSpc>
              <a:spcBef>
                <a:spcPts val="0"/>
              </a:spcBef>
              <a:spcAft>
                <a:spcPts val="400"/>
              </a:spcAft>
              <a:buClrTx/>
              <a:buSzTx/>
              <a:buFontTx/>
              <a:buNone/>
              <a:tabLst/>
              <a:defRPr/>
            </a:pPr>
            <a:r>
              <a:rPr lang="en-US" sz="1100" kern="1200" dirty="0">
                <a:solidFill>
                  <a:schemeClr val="tx1"/>
                </a:solidFill>
                <a:effectLst/>
                <a:latin typeface="+mj-lt"/>
                <a:ea typeface="+mn-ea"/>
                <a:cs typeface="+mn-cs"/>
              </a:rPr>
              <a:t>Let’s look at what each of these mean.</a:t>
            </a:r>
            <a:endParaRPr lang="en-US" sz="1100" b="0" i="0" kern="1200" baseline="0" dirty="0">
              <a:solidFill>
                <a:schemeClr val="tx1"/>
              </a:solidFill>
              <a:effectLst/>
              <a:latin typeface="Amazon Ember Regular" charset="0"/>
              <a:ea typeface="+mn-ea"/>
              <a:cs typeface="+mn-cs"/>
            </a:endParaRPr>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sz="1100" b="0" i="0" kern="1200" baseline="0" dirty="0">
              <a:solidFill>
                <a:schemeClr val="tx1"/>
              </a:solidFill>
              <a:effectLst/>
              <a:latin typeface="Amazon Ember Regular"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ReInvent 2018</a:t>
            </a:r>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Footer Placeholder 4"/>
          <p:cNvSpPr>
            <a:spLocks noGrp="1"/>
          </p:cNvSpPr>
          <p:nvPr>
            <p:ph type="ftr" sz="quarter" idx="11"/>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a:ln>
                  <a:noFill/>
                </a:ln>
                <a:solidFill>
                  <a:srgbClr val="282828"/>
                </a:solidFill>
                <a:effectLst/>
                <a:uLnTx/>
                <a:uFillTx/>
                <a:latin typeface="Amazon Ember" charset="0"/>
                <a:ea typeface="Amazon Ember" charset="0"/>
                <a:cs typeface="Amazon Ember" charset="0"/>
              </a:rPr>
              <a:t>© 2018, Amazon Web Services, Inc. or its Affiliates. All rights reserved.</a:t>
            </a:r>
            <a:endPar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A8E1BB1-B036-4140-B110-296DC0701D04}"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4/8/20 9:39 AM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4530834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731838"/>
            <a:ext cx="5759450" cy="3240087"/>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Arial"/>
              <a:ea typeface="Segoe UI" pitchFamily="34" charset="0"/>
              <a:cs typeface="Arial" panose="020B0604020202020204" pitchFamily="34" charset="0"/>
            </a:endParaRP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542F96DF-134D-4F6A-BFA6-E032E504EEEB}"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4/8/20 9:39 AM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4001119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AWS SKO Event 2019</a:t>
            </a:r>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Footer Placeholder 4"/>
          <p:cNvSpPr>
            <a:spLocks noGrp="1"/>
          </p:cNvSpPr>
          <p:nvPr>
            <p:ph type="ftr" sz="quarter" idx="4"/>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a:ln>
                  <a:noFill/>
                </a:ln>
                <a:solidFill>
                  <a:srgbClr val="282828"/>
                </a:solidFill>
                <a:effectLst/>
                <a:uLnTx/>
                <a:uFillTx/>
                <a:latin typeface="Amazon Ember" charset="0"/>
                <a:ea typeface="Amazon Ember" charset="0"/>
                <a:cs typeface="Amazon Ember" charset="0"/>
              </a:rPr>
              <a:t>© 2018, Amazon Web Services, Inc. or its Affiliates. All rights reserved.</a:t>
            </a:r>
            <a:endPar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E4738081-ED31-43D5-BFC3-EF4925DA9A61}"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4/8/20 9:39 AM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5"/>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6862588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731838"/>
            <a:ext cx="5759450" cy="3240087"/>
          </a:xfrm>
        </p:spPr>
      </p:sp>
      <p:sp>
        <p:nvSpPr>
          <p:cNvPr id="3" name="Notes Placeholder 2"/>
          <p:cNvSpPr>
            <a:spLocks noGrp="1"/>
          </p:cNvSpPr>
          <p:nvPr>
            <p:ph type="body" idx="1"/>
          </p:nvPr>
        </p:nvSpPr>
        <p:spPr/>
        <p:txBody>
          <a:bodyPr/>
          <a:lstStyle/>
          <a:p>
            <a:pPr marL="0" marR="0" lvl="0" indent="0" algn="l" defTabSz="1097212" rtl="0" eaLnBrk="1" fontAlgn="auto" latinLnBrk="0" hangingPunct="1">
              <a:lnSpc>
                <a:spcPct val="90000"/>
              </a:lnSpc>
              <a:spcBef>
                <a:spcPts val="0"/>
              </a:spcBef>
              <a:spcAft>
                <a:spcPts val="400"/>
              </a:spcAft>
              <a:buClrTx/>
              <a:buSzTx/>
              <a:buFontTx/>
              <a:buNone/>
              <a:tabLst/>
              <a:defRPr/>
            </a:pPr>
            <a:r>
              <a:rPr lang="en-US" sz="1059" kern="1200" dirty="0">
                <a:solidFill>
                  <a:schemeClr val="tx1"/>
                </a:solidFill>
                <a:effectLst/>
                <a:latin typeface="+mj-lt"/>
                <a:ea typeface="+mn-ea"/>
                <a:cs typeface="+mn-cs"/>
              </a:rPr>
              <a:t>This is where AWS Service Catalog comes into play.  With service catalog, you leverage infrastructure as code to define your infrastructure, compute, storage and other cloud resources, using JSON, YML or Terraform scripts or files. You use version control practices to maintain versioning control on those scripts or files. You then import those </a:t>
            </a:r>
            <a:r>
              <a:rPr lang="en-US" sz="1059" kern="1200" dirty="0" err="1">
                <a:solidFill>
                  <a:schemeClr val="tx1"/>
                </a:solidFill>
                <a:effectLst/>
                <a:latin typeface="+mj-lt"/>
                <a:ea typeface="+mn-ea"/>
                <a:cs typeface="+mn-cs"/>
              </a:rPr>
              <a:t>IaC</a:t>
            </a:r>
            <a:r>
              <a:rPr lang="en-US" sz="1059" kern="1200" dirty="0">
                <a:solidFill>
                  <a:schemeClr val="tx1"/>
                </a:solidFill>
                <a:effectLst/>
                <a:latin typeface="+mj-lt"/>
                <a:ea typeface="+mn-ea"/>
                <a:cs typeface="+mn-cs"/>
              </a:rPr>
              <a:t> files into Service Catalog, apply security controls, define and enforce tagging, group the resulting product(s) by category (i.e. Dev/Test products or Data Analytics products, etc.) and assign the resulting “products” to a given user, group or role.</a:t>
            </a:r>
          </a:p>
        </p:txBody>
      </p:sp>
      <p:sp>
        <p:nvSpPr>
          <p:cNvPr id="4" name="Slide Number Placeholder 3"/>
          <p:cNvSpPr>
            <a:spLocks noGrp="1"/>
          </p:cNvSpPr>
          <p:nvPr>
            <p:ph type="sldNum" sz="quarter" idx="10"/>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EF598FE2-B7F1-4671-91EF-18672778058C}"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6474495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731838"/>
            <a:ext cx="5759450" cy="3240087"/>
          </a:xfrm>
        </p:spPr>
      </p:sp>
      <p:sp>
        <p:nvSpPr>
          <p:cNvPr id="3" name="Notes Placeholder 2"/>
          <p:cNvSpPr>
            <a:spLocks noGrp="1"/>
          </p:cNvSpPr>
          <p:nvPr>
            <p:ph type="body" idx="1"/>
          </p:nvPr>
        </p:nvSpPr>
        <p:spPr/>
        <p:txBody>
          <a:bodyPr/>
          <a:lstStyle/>
          <a:p>
            <a:r>
              <a:rPr lang="en-US" sz="1059" kern="1200" dirty="0">
                <a:solidFill>
                  <a:schemeClr val="tx1"/>
                </a:solidFill>
                <a:effectLst/>
                <a:latin typeface="+mj-lt"/>
                <a:ea typeface="+mn-ea"/>
                <a:cs typeface="+mn-cs"/>
              </a:rPr>
              <a:t>The tasks performed by the Service Catalog Administrator enables the user’s self-service portal with a list of curated and approved products tailored for each end-user – such that they have the ability to only launch products that are compliant with the company’s policies. The result is that end users, like developers, data scientist or business users, have quick and easy access to a custom, curated list of products that can be deployed consistently, always in compliance and always secure. </a:t>
            </a:r>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ReInvent 2018</a:t>
            </a:r>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Footer Placeholder 4"/>
          <p:cNvSpPr>
            <a:spLocks noGrp="1"/>
          </p:cNvSpPr>
          <p:nvPr>
            <p:ph type="ftr" sz="quarter" idx="11"/>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a:ln>
                  <a:noFill/>
                </a:ln>
                <a:solidFill>
                  <a:srgbClr val="282828"/>
                </a:solidFill>
                <a:effectLst/>
                <a:uLnTx/>
                <a:uFillTx/>
                <a:latin typeface="Amazon Ember" charset="0"/>
                <a:ea typeface="Amazon Ember" charset="0"/>
                <a:cs typeface="Amazon Ember" charset="0"/>
              </a:rPr>
              <a:t>© 2018, Amazon Web Services, Inc. or its Affiliates. All rights reserved.</a:t>
            </a:r>
            <a:endPar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A8E1BB1-B036-4140-B110-296DC0701D04}"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4/8/20 9:39 AM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5639943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731838"/>
            <a:ext cx="5759450" cy="3240087"/>
          </a:xfrm>
        </p:spPr>
      </p:sp>
      <p:sp>
        <p:nvSpPr>
          <p:cNvPr id="3" name="Notes Placeholder 2"/>
          <p:cNvSpPr>
            <a:spLocks noGrp="1"/>
          </p:cNvSpPr>
          <p:nvPr>
            <p:ph type="body" idx="1"/>
          </p:nvPr>
        </p:nvSpPr>
        <p:spPr/>
        <p:txBody>
          <a:bodyPr/>
          <a:lstStyle/>
          <a:p>
            <a:pPr marL="0" algn="l" defTabSz="1097212" rtl="0" eaLnBrk="1" latinLnBrk="0" hangingPunct="1">
              <a:lnSpc>
                <a:spcPct val="90000"/>
              </a:lnSpc>
              <a:spcAft>
                <a:spcPts val="400"/>
              </a:spcAft>
            </a:pPr>
            <a:r>
              <a:rPr lang="en-US" sz="1059" kern="1200" dirty="0">
                <a:solidFill>
                  <a:schemeClr val="tx1"/>
                </a:solidFill>
                <a:effectLst/>
                <a:latin typeface="+mj-lt"/>
                <a:ea typeface="+mn-ea"/>
                <a:cs typeface="+mn-cs"/>
              </a:rPr>
              <a:t>For today’s digital businesses, cloud-first transformation is in full effect. I think it is obvious why this is happening—a cloud-first mindset enables unlimited scalability, agility, efficiency and more. Using cloud resources for agility, however, challenges enterprise IT with the risk of surprise spending, unforeseen outages, poor performance, and security breaches.</a:t>
            </a:r>
          </a:p>
          <a:p>
            <a:pPr marL="0" algn="l" defTabSz="1097212" rtl="0" eaLnBrk="1" latinLnBrk="0" hangingPunct="1">
              <a:lnSpc>
                <a:spcPct val="90000"/>
              </a:lnSpc>
              <a:spcAft>
                <a:spcPts val="400"/>
              </a:spcAft>
            </a:pPr>
            <a:r>
              <a:rPr lang="en-US" sz="1059" kern="1200" dirty="0">
                <a:solidFill>
                  <a:schemeClr val="tx1"/>
                </a:solidFill>
                <a:effectLst/>
                <a:latin typeface="+mj-lt"/>
                <a:ea typeface="+mn-ea"/>
                <a:cs typeface="+mn-cs"/>
              </a:rPr>
              <a:t> </a:t>
            </a:r>
          </a:p>
          <a:p>
            <a:pPr marL="0" algn="l" defTabSz="1097212" rtl="0" eaLnBrk="1" latinLnBrk="0" hangingPunct="1">
              <a:lnSpc>
                <a:spcPct val="90000"/>
              </a:lnSpc>
              <a:spcAft>
                <a:spcPts val="400"/>
              </a:spcAft>
            </a:pPr>
            <a:r>
              <a:rPr lang="en-US" sz="1059" kern="1200" dirty="0">
                <a:solidFill>
                  <a:schemeClr val="tx1"/>
                </a:solidFill>
                <a:effectLst/>
                <a:latin typeface="+mj-lt"/>
                <a:ea typeface="+mn-ea"/>
                <a:cs typeface="+mn-cs"/>
              </a:rPr>
              <a:t>To capitalize on cloud velocity, organizations must adopt new approaches and tools developed for the cloud. Failing to do this will delay migration, weaken overall security posture and cost time and money, losing the agility they seek.</a:t>
            </a:r>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ReInvent 2018</a:t>
            </a:r>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Footer Placeholder 4"/>
          <p:cNvSpPr>
            <a:spLocks noGrp="1"/>
          </p:cNvSpPr>
          <p:nvPr>
            <p:ph type="ftr" sz="quarter" idx="11"/>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a:ln>
                  <a:noFill/>
                </a:ln>
                <a:solidFill>
                  <a:srgbClr val="282828"/>
                </a:solidFill>
                <a:effectLst/>
                <a:uLnTx/>
                <a:uFillTx/>
                <a:latin typeface="Amazon Ember" charset="0"/>
                <a:ea typeface="Amazon Ember" charset="0"/>
                <a:cs typeface="Amazon Ember" charset="0"/>
              </a:rPr>
              <a:t>© 2018, Amazon Web Services, Inc. or its Affiliates. All rights reserved.</a:t>
            </a:r>
            <a:endPar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A8E1BB1-B036-4140-B110-296DC0701D04}"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4/8/20 9:39 AM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3356813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731838"/>
            <a:ext cx="5759450" cy="3240087"/>
          </a:xfrm>
        </p:spPr>
      </p:sp>
      <p:sp>
        <p:nvSpPr>
          <p:cNvPr id="3" name="Notes Placeholder 2"/>
          <p:cNvSpPr>
            <a:spLocks noGrp="1"/>
          </p:cNvSpPr>
          <p:nvPr>
            <p:ph type="body" idx="1"/>
          </p:nvPr>
        </p:nvSpPr>
        <p:spPr/>
        <p:txBody>
          <a:bodyPr/>
          <a:lstStyle/>
          <a:p>
            <a:r>
              <a:rPr lang="en-US" dirty="0"/>
              <a:t>Service Catalog provides a single location for you to centrally manage catalogs of pre-approved resources. Products are individual AWS resources and portfolios are collection of products for easy management. You can create customized portfolios and selectively grant access to end users for provisioning.</a:t>
            </a:r>
          </a:p>
          <a:p>
            <a:r>
              <a:rPr lang="en-US" dirty="0"/>
              <a:t>Admins</a:t>
            </a:r>
            <a:r>
              <a:rPr lang="en-US" baseline="0" dirty="0"/>
              <a:t> can grant access to Products that users can launch, without needing to give users direct access to the underlying AWS services that provision those resources.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598FE2-B7F1-4671-91EF-1867277805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67955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731838"/>
            <a:ext cx="5759450" cy="3240087"/>
          </a:xfrm>
        </p:spPr>
      </p:sp>
      <p:sp>
        <p:nvSpPr>
          <p:cNvPr id="3" name="Notes Placeholder 2"/>
          <p:cNvSpPr>
            <a:spLocks noGrp="1"/>
          </p:cNvSpPr>
          <p:nvPr>
            <p:ph type="body" idx="1"/>
          </p:nvPr>
        </p:nvSpPr>
        <p:spPr/>
        <p:txBody>
          <a:bodyPr/>
          <a:lstStyle/>
          <a:p>
            <a:r>
              <a:rPr lang="en-US" dirty="0"/>
              <a:t>Create best-practices templates with AWS CloudFormation or Terraform (Amazon EMR, Amazon EC2, etc.)</a:t>
            </a:r>
          </a:p>
          <a:p>
            <a:endParaRPr lang="en-US" dirty="0"/>
          </a:p>
          <a:p>
            <a:r>
              <a:rPr lang="en-US" dirty="0"/>
              <a:t> Create AWS Service Catalog products in the master AWS Control Tower account</a:t>
            </a:r>
          </a:p>
          <a:p>
            <a:endParaRPr lang="en-US" dirty="0"/>
          </a:p>
          <a:p>
            <a:r>
              <a:rPr lang="en-US" dirty="0"/>
              <a:t>Distribute products via AWS Organizations to all of your AWS Control Tower managed accounts</a:t>
            </a:r>
          </a:p>
          <a:p>
            <a:endParaRPr lang="en-US" dirty="0"/>
          </a:p>
        </p:txBody>
      </p:sp>
      <p:sp>
        <p:nvSpPr>
          <p:cNvPr id="4" name="Header Placeholder 3"/>
          <p:cNvSpPr>
            <a:spLocks noGrp="1"/>
          </p:cNvSpPr>
          <p:nvPr>
            <p:ph type="hdr" sz="quarter"/>
          </p:nvPr>
        </p:nvSpPr>
        <p:spPr/>
        <p:txBody>
          <a:bodyPr/>
          <a:lstStyle/>
          <a:p>
            <a:r>
              <a:rPr lang="it-IT"/>
              <a:t>TKO 2020 Template DARK 11-18-19 V15</a:t>
            </a:r>
            <a:endParaRPr lang="en-CA"/>
          </a:p>
        </p:txBody>
      </p:sp>
      <p:sp>
        <p:nvSpPr>
          <p:cNvPr id="5" name="Slide Number Placeholder 4"/>
          <p:cNvSpPr>
            <a:spLocks noGrp="1"/>
          </p:cNvSpPr>
          <p:nvPr>
            <p:ph type="sldNum" sz="quarter" idx="5"/>
          </p:nvPr>
        </p:nvSpPr>
        <p:spPr/>
        <p:txBody>
          <a:bodyPr/>
          <a:lstStyle/>
          <a:p>
            <a:fld id="{303C8B91-634F-45AD-B8D4-2686003D92E9}" type="slidenum">
              <a:rPr lang="en-CA" smtClean="0"/>
              <a:t>25</a:t>
            </a:fld>
            <a:endParaRPr lang="en-CA"/>
          </a:p>
        </p:txBody>
      </p:sp>
    </p:spTree>
    <p:extLst>
      <p:ext uri="{BB962C8B-B14F-4D97-AF65-F5344CB8AC3E}">
        <p14:creationId xmlns:p14="http://schemas.microsoft.com/office/powerpoint/2010/main" val="18298841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mn-lt"/>
                <a:ea typeface="+mn-ea"/>
                <a:cs typeface="+mn-cs"/>
              </a:rPr>
              <a:t>Eric </a:t>
            </a:r>
            <a:r>
              <a:rPr lang="en-US" sz="1100" b="0" i="0" u="none" strike="noStrike" kern="1200" dirty="0">
                <a:solidFill>
                  <a:schemeClr val="tx1"/>
                </a:solidFill>
                <a:effectLst/>
                <a:latin typeface="+mn-lt"/>
                <a:ea typeface="+mn-ea"/>
                <a:cs typeface="+mn-cs"/>
              </a:rPr>
              <a:t>Westfall</a:t>
            </a:r>
          </a:p>
          <a:p>
            <a:br>
              <a:rPr lang="en-US" dirty="0"/>
            </a:br>
            <a:r>
              <a:rPr lang="en-US" dirty="0"/>
              <a:t> </a:t>
            </a:r>
          </a:p>
          <a:p>
            <a:endParaRPr lang="en-US" dirty="0"/>
          </a:p>
          <a:p>
            <a:r>
              <a:rPr lang="en-US" dirty="0"/>
              <a:t>Spoke Account:</a:t>
            </a:r>
          </a:p>
          <a:p>
            <a:r>
              <a:rPr lang="en-US" dirty="0"/>
              <a:t>Create local portfolio</a:t>
            </a:r>
          </a:p>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dirty="0"/>
              <a:t>Imports the hub portfolio products and  Adds product imported to the portfolio.</a:t>
            </a:r>
          </a:p>
          <a:p>
            <a:r>
              <a:rPr lang="en-US" dirty="0"/>
              <a:t>Inherited Constraints</a:t>
            </a:r>
          </a:p>
          <a:p>
            <a:r>
              <a:rPr lang="en-US" dirty="0"/>
              <a:t>Inherited Tags</a:t>
            </a:r>
          </a:p>
          <a:p>
            <a:r>
              <a:rPr lang="en-US" dirty="0"/>
              <a:t>Sets up launch and template constraints.</a:t>
            </a:r>
          </a:p>
          <a:p>
            <a:r>
              <a:rPr lang="en-US" dirty="0"/>
              <a:t>Add Local Tags</a:t>
            </a:r>
          </a:p>
          <a:p>
            <a:r>
              <a:rPr lang="en-US" dirty="0"/>
              <a:t>Grants the end-user access to the local portfolio.</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598FE2-B7F1-4671-91EF-1867277805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3167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731838"/>
            <a:ext cx="5759450" cy="3240087"/>
          </a:xfrm>
        </p:spPr>
      </p:sp>
      <p:sp>
        <p:nvSpPr>
          <p:cNvPr id="3" name="Notes Placeholder 2"/>
          <p:cNvSpPr>
            <a:spLocks noGrp="1"/>
          </p:cNvSpPr>
          <p:nvPr>
            <p:ph type="body" idx="1"/>
          </p:nvPr>
        </p:nvSpPr>
        <p:spPr/>
        <p:txBody>
          <a:bodyPr/>
          <a:lstStyle/>
          <a:p>
            <a:pPr marL="0" marR="0" lvl="0" indent="0" algn="l" defTabSz="1097212" rtl="0" eaLnBrk="1" fontAlgn="auto" latinLnBrk="0" hangingPunct="1">
              <a:lnSpc>
                <a:spcPct val="90000"/>
              </a:lnSpc>
              <a:spcBef>
                <a:spcPts val="0"/>
              </a:spcBef>
              <a:spcAft>
                <a:spcPts val="400"/>
              </a:spcAft>
              <a:buClrTx/>
              <a:buSzTx/>
              <a:buFontTx/>
              <a:buNone/>
              <a:tabLst/>
              <a:defRPr/>
            </a:pPr>
            <a:r>
              <a:rPr lang="en-US" sz="1100" kern="1200" dirty="0">
                <a:solidFill>
                  <a:schemeClr val="tx1"/>
                </a:solidFill>
                <a:effectLst/>
                <a:latin typeface="+mj-lt"/>
                <a:ea typeface="+mn-ea"/>
                <a:cs typeface="+mn-cs"/>
              </a:rPr>
              <a:t>From working with thousands of customers, we’ve learnt that there are 3 aspects to</a:t>
            </a:r>
            <a:r>
              <a:rPr lang="en-US" sz="1100" kern="1200" baseline="0" dirty="0">
                <a:solidFill>
                  <a:schemeClr val="tx1"/>
                </a:solidFill>
                <a:effectLst/>
                <a:latin typeface="+mj-lt"/>
                <a:ea typeface="+mn-ea"/>
                <a:cs typeface="+mn-cs"/>
              </a:rPr>
              <a:t> achieving BOTH business agility AND governance control.</a:t>
            </a:r>
            <a:endParaRPr lang="en-US" sz="1100" kern="1200" dirty="0">
              <a:solidFill>
                <a:schemeClr val="tx1"/>
              </a:solidFill>
              <a:effectLst/>
              <a:latin typeface="+mj-lt"/>
              <a:ea typeface="+mn-ea"/>
              <a:cs typeface="+mn-cs"/>
            </a:endParaRPr>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sz="1100" kern="1200" dirty="0">
              <a:solidFill>
                <a:schemeClr val="tx1"/>
              </a:solidFill>
              <a:effectLst/>
              <a:latin typeface="+mj-lt"/>
              <a:ea typeface="+mn-ea"/>
              <a:cs typeface="+mn-cs"/>
            </a:endParaRPr>
          </a:p>
          <a:p>
            <a:pPr marL="0" marR="0" lvl="0" indent="0" algn="l" defTabSz="1097212" rtl="0" eaLnBrk="1" fontAlgn="auto" latinLnBrk="0" hangingPunct="1">
              <a:lnSpc>
                <a:spcPct val="90000"/>
              </a:lnSpc>
              <a:spcBef>
                <a:spcPts val="0"/>
              </a:spcBef>
              <a:spcAft>
                <a:spcPts val="400"/>
              </a:spcAft>
              <a:buClrTx/>
              <a:buSzTx/>
              <a:buFontTx/>
              <a:buNone/>
              <a:tabLst/>
              <a:defRPr/>
            </a:pPr>
            <a:r>
              <a:rPr lang="en-US" sz="1100" kern="1200" dirty="0">
                <a:solidFill>
                  <a:schemeClr val="tx1"/>
                </a:solidFill>
                <a:effectLst/>
                <a:latin typeface="+mj-lt"/>
                <a:ea typeface="+mn-ea"/>
                <a:cs typeface="+mn-cs"/>
              </a:rPr>
              <a:t>Customers can </a:t>
            </a:r>
            <a:r>
              <a:rPr lang="en-US" sz="1100" b="1" kern="1200" dirty="0">
                <a:solidFill>
                  <a:schemeClr val="tx1"/>
                </a:solidFill>
                <a:effectLst/>
                <a:latin typeface="+mj-lt"/>
                <a:ea typeface="+mn-ea"/>
                <a:cs typeface="+mn-cs"/>
              </a:rPr>
              <a:t>enable</a:t>
            </a:r>
            <a:r>
              <a:rPr lang="en-US" sz="1100" kern="1200" dirty="0">
                <a:solidFill>
                  <a:schemeClr val="tx1"/>
                </a:solidFill>
                <a:effectLst/>
                <a:latin typeface="+mj-lt"/>
                <a:ea typeface="+mn-ea"/>
                <a:cs typeface="+mn-cs"/>
              </a:rPr>
              <a:t>, </a:t>
            </a:r>
            <a:r>
              <a:rPr lang="en-US" sz="1100" b="1" kern="1200" dirty="0">
                <a:solidFill>
                  <a:schemeClr val="tx1"/>
                </a:solidFill>
                <a:effectLst/>
                <a:latin typeface="+mj-lt"/>
                <a:ea typeface="+mn-ea"/>
                <a:cs typeface="+mn-cs"/>
              </a:rPr>
              <a:t>provision, </a:t>
            </a:r>
            <a:r>
              <a:rPr lang="en-US" sz="1100" kern="1200" dirty="0">
                <a:solidFill>
                  <a:schemeClr val="tx1"/>
                </a:solidFill>
                <a:effectLst/>
                <a:latin typeface="+mj-lt"/>
                <a:ea typeface="+mn-ea"/>
                <a:cs typeface="+mn-cs"/>
              </a:rPr>
              <a:t>and </a:t>
            </a:r>
            <a:r>
              <a:rPr lang="en-US" sz="1100" b="1" kern="1200" dirty="0">
                <a:solidFill>
                  <a:schemeClr val="tx1"/>
                </a:solidFill>
                <a:effectLst/>
                <a:latin typeface="+mj-lt"/>
                <a:ea typeface="+mn-ea"/>
                <a:cs typeface="+mn-cs"/>
              </a:rPr>
              <a:t>operate </a:t>
            </a:r>
            <a:r>
              <a:rPr lang="en-US" sz="1100" b="0" kern="1200" dirty="0">
                <a:solidFill>
                  <a:schemeClr val="tx1"/>
                </a:solidFill>
                <a:effectLst/>
                <a:latin typeface="+mj-lt"/>
                <a:ea typeface="+mn-ea"/>
                <a:cs typeface="+mn-cs"/>
              </a:rPr>
              <a:t>across</a:t>
            </a:r>
            <a:r>
              <a:rPr lang="en-US" sz="1100" b="0" kern="1200" baseline="0" dirty="0">
                <a:solidFill>
                  <a:schemeClr val="tx1"/>
                </a:solidFill>
                <a:effectLst/>
                <a:latin typeface="+mj-lt"/>
                <a:ea typeface="+mn-ea"/>
                <a:cs typeface="+mn-cs"/>
              </a:rPr>
              <a:t> </a:t>
            </a:r>
            <a:r>
              <a:rPr lang="en-US" sz="1100" b="0" kern="1200" dirty="0">
                <a:solidFill>
                  <a:schemeClr val="tx1"/>
                </a:solidFill>
                <a:effectLst/>
                <a:latin typeface="+mj-lt"/>
                <a:ea typeface="+mn-ea"/>
                <a:cs typeface="+mn-cs"/>
              </a:rPr>
              <a:t>all </a:t>
            </a:r>
            <a:r>
              <a:rPr lang="en-US" sz="1100" kern="1200" dirty="0">
                <a:solidFill>
                  <a:schemeClr val="tx1"/>
                </a:solidFill>
                <a:effectLst/>
                <a:latin typeface="+mj-lt"/>
                <a:ea typeface="+mn-ea"/>
                <a:cs typeface="+mn-cs"/>
              </a:rPr>
              <a:t>their resources in AWS</a:t>
            </a:r>
            <a:r>
              <a:rPr lang="en-US" sz="1100" kern="1200" baseline="0" dirty="0">
                <a:solidFill>
                  <a:schemeClr val="tx1"/>
                </a:solidFill>
                <a:effectLst/>
                <a:latin typeface="+mj-lt"/>
                <a:ea typeface="+mn-ea"/>
                <a:cs typeface="+mn-cs"/>
              </a:rPr>
              <a:t> and on-premises</a:t>
            </a:r>
            <a:r>
              <a:rPr lang="en-US" sz="1100" kern="1200" dirty="0">
                <a:solidFill>
                  <a:schemeClr val="tx1"/>
                </a:solidFill>
                <a:effectLst/>
                <a:latin typeface="+mj-lt"/>
                <a:ea typeface="+mn-ea"/>
                <a:cs typeface="+mn-cs"/>
              </a:rPr>
              <a:t>. </a:t>
            </a:r>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sz="1100" kern="1200" dirty="0">
              <a:solidFill>
                <a:schemeClr val="tx1"/>
              </a:solidFill>
              <a:effectLst/>
              <a:latin typeface="+mj-lt"/>
              <a:ea typeface="+mn-ea"/>
              <a:cs typeface="+mn-cs"/>
            </a:endParaRPr>
          </a:p>
          <a:p>
            <a:pPr marL="0" marR="0" lvl="0" indent="0" algn="l" defTabSz="1097212" rtl="0" eaLnBrk="1" fontAlgn="auto" latinLnBrk="0" hangingPunct="1">
              <a:lnSpc>
                <a:spcPct val="90000"/>
              </a:lnSpc>
              <a:spcBef>
                <a:spcPts val="0"/>
              </a:spcBef>
              <a:spcAft>
                <a:spcPts val="400"/>
              </a:spcAft>
              <a:buClrTx/>
              <a:buSzTx/>
              <a:buFontTx/>
              <a:buNone/>
              <a:tabLst/>
              <a:defRPr/>
            </a:pPr>
            <a:r>
              <a:rPr lang="en-US" sz="1100" kern="1200" dirty="0">
                <a:solidFill>
                  <a:schemeClr val="tx1"/>
                </a:solidFill>
                <a:effectLst/>
                <a:latin typeface="+mj-lt"/>
                <a:ea typeface="+mn-ea"/>
                <a:cs typeface="+mn-cs"/>
              </a:rPr>
              <a:t>Let’s look at what each of these mean.</a:t>
            </a:r>
            <a:endParaRPr lang="en-US" sz="1100" b="0" i="0" kern="1200" baseline="0" dirty="0">
              <a:solidFill>
                <a:schemeClr val="tx1"/>
              </a:solidFill>
              <a:effectLst/>
              <a:latin typeface="Amazon Ember Regular" charset="0"/>
              <a:ea typeface="+mn-ea"/>
              <a:cs typeface="+mn-cs"/>
            </a:endParaRPr>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sz="1100" b="0" i="0" kern="1200" baseline="0" dirty="0">
              <a:solidFill>
                <a:schemeClr val="tx1"/>
              </a:solidFill>
              <a:effectLst/>
              <a:latin typeface="Amazon Ember Regular"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ReInvent 2018</a:t>
            </a:r>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Footer Placeholder 4"/>
          <p:cNvSpPr>
            <a:spLocks noGrp="1"/>
          </p:cNvSpPr>
          <p:nvPr>
            <p:ph type="ftr" sz="quarter" idx="11"/>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a:ln>
                  <a:noFill/>
                </a:ln>
                <a:solidFill>
                  <a:srgbClr val="282828"/>
                </a:solidFill>
                <a:effectLst/>
                <a:uLnTx/>
                <a:uFillTx/>
                <a:latin typeface="Amazon Ember" charset="0"/>
                <a:ea typeface="Amazon Ember" charset="0"/>
                <a:cs typeface="Amazon Ember" charset="0"/>
              </a:rPr>
              <a:t>© 2018, Amazon Web Services, Inc. or its Affiliates. All rights reserved.</a:t>
            </a:r>
            <a:endPar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A8E1BB1-B036-4140-B110-296DC0701D04}"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4/8/20 9:39 AM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035257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9836520A-3BA3-4DB5-AF0F-31D570DB9B63}"/>
              </a:ext>
            </a:extLst>
          </p:cNvPr>
          <p:cNvSpPr>
            <a:spLocks noGrp="1" noRot="1" noChangeAspect="1"/>
          </p:cNvSpPr>
          <p:nvPr>
            <p:ph type="sldImg"/>
          </p:nvPr>
        </p:nvSpPr>
        <p:spPr>
          <a:xfrm>
            <a:off x="549275" y="731838"/>
            <a:ext cx="5759450" cy="3240087"/>
          </a:xfrm>
        </p:spPr>
      </p:sp>
      <p:sp>
        <p:nvSpPr>
          <p:cNvPr id="5" name="Notes Placeholder 4">
            <a:extLst>
              <a:ext uri="{FF2B5EF4-FFF2-40B4-BE49-F238E27FC236}">
                <a16:creationId xmlns:a16="http://schemas.microsoft.com/office/drawing/2014/main" id="{94CDF793-1B3E-4219-94E2-58EB252E4CA3}"/>
              </a:ext>
            </a:extLst>
          </p:cNvPr>
          <p:cNvSpPr>
            <a:spLocks noGrp="1"/>
          </p:cNvSpPr>
          <p:nvPr>
            <p:ph type="body" idx="1"/>
          </p:nvPr>
        </p:nvSpPr>
        <p:spPr/>
        <p:txBody>
          <a:bodyPr/>
          <a:lstStyle/>
          <a:p>
            <a:endParaRPr lang="en-CA"/>
          </a:p>
        </p:txBody>
      </p:sp>
      <p:sp>
        <p:nvSpPr>
          <p:cNvPr id="3" name="Header Placeholder 2">
            <a:extLst>
              <a:ext uri="{FF2B5EF4-FFF2-40B4-BE49-F238E27FC236}">
                <a16:creationId xmlns:a16="http://schemas.microsoft.com/office/drawing/2014/main" id="{C0EE24F4-C22A-47D9-8E1C-83A81AE00F32}"/>
              </a:ext>
            </a:extLst>
          </p:cNvPr>
          <p:cNvSpPr>
            <a:spLocks noGrp="1"/>
          </p:cNvSpPr>
          <p:nvPr>
            <p:ph type="hdr" sz="quarter"/>
          </p:nvPr>
        </p:nvSpPr>
        <p:spPr/>
        <p:txBody>
          <a:bodyPr/>
          <a:lstStyle/>
          <a:p>
            <a:r>
              <a:rPr lang="it-IT"/>
              <a:t>TKO 2020 Template DARK 11-18-19 V15</a:t>
            </a:r>
            <a:endParaRPr lang="en-CA"/>
          </a:p>
        </p:txBody>
      </p:sp>
    </p:spTree>
    <p:extLst>
      <p:ext uri="{BB962C8B-B14F-4D97-AF65-F5344CB8AC3E}">
        <p14:creationId xmlns:p14="http://schemas.microsoft.com/office/powerpoint/2010/main" val="3575029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Cloudwatch</a:t>
            </a:r>
            <a:r>
              <a:rPr lang="en-US" dirty="0"/>
              <a:t>, Config Rules, Config, System Managers, AWS CT. Ping </a:t>
            </a:r>
            <a:r>
              <a:rPr lang="en-US" dirty="0" err="1"/>
              <a:t>Jeane</a:t>
            </a:r>
            <a:r>
              <a:rPr lang="en-US" dirty="0"/>
              <a:t> - PMM</a:t>
            </a:r>
          </a:p>
          <a:p>
            <a:endParaRPr lang="en-US" dirty="0"/>
          </a:p>
          <a:p>
            <a:endParaRPr lang="en-US" dirty="0"/>
          </a:p>
          <a:p>
            <a:r>
              <a:rPr lang="en-US" dirty="0"/>
              <a:t>There are 4 aspects to this.</a:t>
            </a:r>
          </a:p>
          <a:p>
            <a:r>
              <a:rPr lang="en-US" dirty="0"/>
              <a:t>{click}</a:t>
            </a:r>
          </a:p>
          <a:p>
            <a:r>
              <a:rPr lang="en-US" dirty="0"/>
              <a:t>First customers</a:t>
            </a:r>
            <a:r>
              <a:rPr lang="en-US" baseline="0" dirty="0"/>
              <a:t> want to monitor and get visibility into how their resources and applications are being used and how they are performing.</a:t>
            </a:r>
          </a:p>
          <a:p>
            <a:r>
              <a:rPr lang="en-US" baseline="0" dirty="0"/>
              <a:t>{click)</a:t>
            </a:r>
          </a:p>
          <a:p>
            <a:r>
              <a:rPr lang="en-US" baseline="0" dirty="0"/>
              <a:t>Then they want to make sure it’s auditable. Everything from how those resources are configured, to which users are accessing them, and what policies are being enforced.</a:t>
            </a:r>
          </a:p>
          <a:p>
            <a:r>
              <a:rPr lang="en-US" baseline="0" dirty="0"/>
              <a:t>(click)</a:t>
            </a:r>
          </a:p>
          <a:p>
            <a:r>
              <a:rPr lang="en-US" baseline="0" dirty="0"/>
              <a:t>Third they want to take operational action on those resources, to manage them at scale, logically group them and automate operational tasks safely and securely at scale.</a:t>
            </a:r>
          </a:p>
          <a:p>
            <a:r>
              <a:rPr lang="en-US" baseline="0" dirty="0"/>
              <a:t>(click)</a:t>
            </a:r>
          </a:p>
          <a:p>
            <a:r>
              <a:rPr lang="en-US" baseline="0" dirty="0"/>
              <a:t>And of course they want to continue to optimize and analyze, to reduce cost, improve efficiency and security posture.</a:t>
            </a:r>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ReInvent 2018</a:t>
            </a:r>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Footer Placeholder 4"/>
          <p:cNvSpPr>
            <a:spLocks noGrp="1"/>
          </p:cNvSpPr>
          <p:nvPr>
            <p:ph type="ftr" sz="quarter" idx="11"/>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a:ln>
                  <a:noFill/>
                </a:ln>
                <a:solidFill>
                  <a:srgbClr val="282828"/>
                </a:solidFill>
                <a:effectLst/>
                <a:uLnTx/>
                <a:uFillTx/>
                <a:latin typeface="Amazon Ember" charset="0"/>
                <a:ea typeface="Amazon Ember" charset="0"/>
                <a:cs typeface="Amazon Ember" charset="0"/>
              </a:rPr>
              <a:t>© 2018, Amazon Web Services, Inc. or its Affiliates. All rights reserved.</a:t>
            </a:r>
            <a:endPar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A8E1BB1-B036-4140-B110-296DC0701D04}"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4/8/20 9:39 AM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5332134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731838"/>
            <a:ext cx="5759450" cy="3240087"/>
          </a:xfrm>
        </p:spPr>
      </p:sp>
      <p:sp>
        <p:nvSpPr>
          <p:cNvPr id="3" name="Notes Placeholder 2"/>
          <p:cNvSpPr>
            <a:spLocks noGrp="1"/>
          </p:cNvSpPr>
          <p:nvPr>
            <p:ph type="body" idx="1"/>
          </p:nvPr>
        </p:nvSpPr>
        <p:spPr/>
        <p:txBody>
          <a:bodyPr/>
          <a:lstStyle/>
          <a:p>
            <a:pPr marL="0" marR="0" lvl="0" indent="0" defTabSz="1828686" eaLnBrk="1" fontAlgn="auto" latinLnBrk="0" hangingPunct="1">
              <a:lnSpc>
                <a:spcPct val="90000"/>
              </a:lnSpc>
              <a:spcBef>
                <a:spcPts val="600"/>
              </a:spcBef>
              <a:spcAft>
                <a:spcPts val="0"/>
              </a:spcAft>
              <a:buClrTx/>
              <a:buSzTx/>
              <a:buFontTx/>
              <a:buNone/>
              <a:tabLst/>
              <a:defRPr/>
            </a:pPr>
            <a:r>
              <a:rPr lang="en-US" sz="18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sym typeface="Arial"/>
              </a:rPr>
              <a:t>Customers want to enable their </a:t>
            </a:r>
            <a:r>
              <a:rPr lang="en-US" sz="1800" kern="1200" baseline="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sym typeface="Arial"/>
              </a:rPr>
              <a:t>AWS environment for governance at scale knowing their accounts, resources, and teams will grow over time.</a:t>
            </a:r>
            <a:endParaRPr lang="en-US" sz="18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sym typeface="Arial"/>
            </a:endParaRPr>
          </a:p>
          <a:p>
            <a:endParaRPr lang="en-US" dirty="0"/>
          </a:p>
        </p:txBody>
      </p:sp>
      <p:sp>
        <p:nvSpPr>
          <p:cNvPr id="4" name="Header Placeholder 3"/>
          <p:cNvSpPr>
            <a:spLocks noGrp="1"/>
          </p:cNvSpPr>
          <p:nvPr>
            <p:ph type="hdr" sz="quarter"/>
          </p:nvPr>
        </p:nvSpPr>
        <p:spPr/>
        <p:txBody>
          <a:bodyPr/>
          <a:lstStyle/>
          <a:p>
            <a:r>
              <a:rPr lang="it-IT"/>
              <a:t>TKO 2020 Template DARK 11-18-19 V15</a:t>
            </a:r>
            <a:endParaRPr lang="en-CA"/>
          </a:p>
        </p:txBody>
      </p:sp>
      <p:sp>
        <p:nvSpPr>
          <p:cNvPr id="5" name="Slide Number Placeholder 4"/>
          <p:cNvSpPr>
            <a:spLocks noGrp="1"/>
          </p:cNvSpPr>
          <p:nvPr>
            <p:ph type="sldNum" sz="quarter" idx="5"/>
          </p:nvPr>
        </p:nvSpPr>
        <p:spPr/>
        <p:txBody>
          <a:bodyPr/>
          <a:lstStyle/>
          <a:p>
            <a:fld id="{303C8B91-634F-45AD-B8D4-2686003D92E9}" type="slidenum">
              <a:rPr lang="en-CA" smtClean="0"/>
              <a:t>29</a:t>
            </a:fld>
            <a:endParaRPr lang="en-CA"/>
          </a:p>
        </p:txBody>
      </p:sp>
    </p:spTree>
    <p:extLst>
      <p:ext uri="{BB962C8B-B14F-4D97-AF65-F5344CB8AC3E}">
        <p14:creationId xmlns:p14="http://schemas.microsoft.com/office/powerpoint/2010/main" val="1891687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731838"/>
            <a:ext cx="5759450" cy="3240087"/>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303C8B91-634F-45AD-B8D4-2686003D92E9}" type="slidenum">
              <a:rPr lang="en-CA" smtClean="0"/>
              <a:t>30</a:t>
            </a:fld>
            <a:endParaRPr lang="en-CA"/>
          </a:p>
        </p:txBody>
      </p:sp>
      <p:sp>
        <p:nvSpPr>
          <p:cNvPr id="6" name="Header Placeholder 5">
            <a:extLst>
              <a:ext uri="{FF2B5EF4-FFF2-40B4-BE49-F238E27FC236}">
                <a16:creationId xmlns:a16="http://schemas.microsoft.com/office/drawing/2014/main" id="{D8F9A7AD-4914-4914-80BF-2D2D5011DF43}"/>
              </a:ext>
            </a:extLst>
          </p:cNvPr>
          <p:cNvSpPr>
            <a:spLocks noGrp="1"/>
          </p:cNvSpPr>
          <p:nvPr>
            <p:ph type="hdr" sz="quarter"/>
          </p:nvPr>
        </p:nvSpPr>
        <p:spPr/>
        <p:txBody>
          <a:bodyPr/>
          <a:lstStyle/>
          <a:p>
            <a:r>
              <a:rPr lang="it-IT"/>
              <a:t>TKO 2020 Template DARK 11-18-19 V15</a:t>
            </a:r>
            <a:endParaRPr lang="en-CA"/>
          </a:p>
        </p:txBody>
      </p:sp>
    </p:spTree>
    <p:extLst>
      <p:ext uri="{BB962C8B-B14F-4D97-AF65-F5344CB8AC3E}">
        <p14:creationId xmlns:p14="http://schemas.microsoft.com/office/powerpoint/2010/main" val="30280491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731838"/>
            <a:ext cx="5759450" cy="3240087"/>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303C8B91-634F-45AD-B8D4-2686003D92E9}" type="slidenum">
              <a:rPr lang="en-CA" smtClean="0"/>
              <a:t>31</a:t>
            </a:fld>
            <a:endParaRPr lang="en-CA"/>
          </a:p>
        </p:txBody>
      </p:sp>
      <p:sp>
        <p:nvSpPr>
          <p:cNvPr id="6" name="Header Placeholder 5">
            <a:extLst>
              <a:ext uri="{FF2B5EF4-FFF2-40B4-BE49-F238E27FC236}">
                <a16:creationId xmlns:a16="http://schemas.microsoft.com/office/drawing/2014/main" id="{D8F9A7AD-4914-4914-80BF-2D2D5011DF43}"/>
              </a:ext>
            </a:extLst>
          </p:cNvPr>
          <p:cNvSpPr>
            <a:spLocks noGrp="1"/>
          </p:cNvSpPr>
          <p:nvPr>
            <p:ph type="hdr" sz="quarter"/>
          </p:nvPr>
        </p:nvSpPr>
        <p:spPr/>
        <p:txBody>
          <a:bodyPr/>
          <a:lstStyle/>
          <a:p>
            <a:r>
              <a:rPr lang="it-IT"/>
              <a:t>TKO 2020 Template DARK 11-18-19 V15</a:t>
            </a:r>
            <a:endParaRPr lang="en-CA"/>
          </a:p>
        </p:txBody>
      </p:sp>
    </p:spTree>
    <p:extLst>
      <p:ext uri="{BB962C8B-B14F-4D97-AF65-F5344CB8AC3E}">
        <p14:creationId xmlns:p14="http://schemas.microsoft.com/office/powerpoint/2010/main" val="41728791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731838"/>
            <a:ext cx="5759450" cy="3240087"/>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303C8B91-634F-45AD-B8D4-2686003D92E9}" type="slidenum">
              <a:rPr lang="en-CA" smtClean="0"/>
              <a:t>34</a:t>
            </a:fld>
            <a:endParaRPr lang="en-CA"/>
          </a:p>
        </p:txBody>
      </p:sp>
      <p:sp>
        <p:nvSpPr>
          <p:cNvPr id="6" name="Header Placeholder 5">
            <a:extLst>
              <a:ext uri="{FF2B5EF4-FFF2-40B4-BE49-F238E27FC236}">
                <a16:creationId xmlns:a16="http://schemas.microsoft.com/office/drawing/2014/main" id="{D019D032-C756-4479-BB73-098FB0960DDE}"/>
              </a:ext>
            </a:extLst>
          </p:cNvPr>
          <p:cNvSpPr>
            <a:spLocks noGrp="1"/>
          </p:cNvSpPr>
          <p:nvPr>
            <p:ph type="hdr" sz="quarter"/>
          </p:nvPr>
        </p:nvSpPr>
        <p:spPr/>
        <p:txBody>
          <a:bodyPr/>
          <a:lstStyle/>
          <a:p>
            <a:r>
              <a:rPr lang="it-IT"/>
              <a:t>TKO 2020 Template DARK 11-18-19 V15</a:t>
            </a:r>
            <a:endParaRPr lang="en-CA"/>
          </a:p>
        </p:txBody>
      </p:sp>
    </p:spTree>
    <p:extLst>
      <p:ext uri="{BB962C8B-B14F-4D97-AF65-F5344CB8AC3E}">
        <p14:creationId xmlns:p14="http://schemas.microsoft.com/office/powerpoint/2010/main" val="2296206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12EC3118-2E99-45DF-BB1F-5A478CB8DB1E}"/>
              </a:ext>
            </a:extLst>
          </p:cNvPr>
          <p:cNvSpPr>
            <a:spLocks noGrp="1" noRot="1" noChangeAspect="1"/>
          </p:cNvSpPr>
          <p:nvPr>
            <p:ph type="sldImg"/>
          </p:nvPr>
        </p:nvSpPr>
        <p:spPr>
          <a:xfrm>
            <a:off x="549275" y="731838"/>
            <a:ext cx="5759450" cy="3240087"/>
          </a:xfrm>
        </p:spPr>
      </p:sp>
      <p:sp>
        <p:nvSpPr>
          <p:cNvPr id="5" name="Notes Placeholder 4">
            <a:extLst>
              <a:ext uri="{FF2B5EF4-FFF2-40B4-BE49-F238E27FC236}">
                <a16:creationId xmlns:a16="http://schemas.microsoft.com/office/drawing/2014/main" id="{47EB8E4E-F2FE-4220-848C-00CC77AE4E19}"/>
              </a:ext>
            </a:extLst>
          </p:cNvPr>
          <p:cNvSpPr>
            <a:spLocks noGrp="1"/>
          </p:cNvSpPr>
          <p:nvPr>
            <p:ph type="body" idx="1"/>
          </p:nvPr>
        </p:nvSpPr>
        <p:spPr/>
        <p:txBody>
          <a:bodyPr/>
          <a:lstStyle/>
          <a:p>
            <a:endParaRPr lang="en-CA"/>
          </a:p>
        </p:txBody>
      </p:sp>
      <p:sp>
        <p:nvSpPr>
          <p:cNvPr id="3" name="Header Placeholder 2">
            <a:extLst>
              <a:ext uri="{FF2B5EF4-FFF2-40B4-BE49-F238E27FC236}">
                <a16:creationId xmlns:a16="http://schemas.microsoft.com/office/drawing/2014/main" id="{1C700AF7-C7B8-4157-9496-A25290AFC7B8}"/>
              </a:ext>
            </a:extLst>
          </p:cNvPr>
          <p:cNvSpPr>
            <a:spLocks noGrp="1"/>
          </p:cNvSpPr>
          <p:nvPr>
            <p:ph type="hdr" sz="quarter"/>
          </p:nvPr>
        </p:nvSpPr>
        <p:spPr/>
        <p:txBody>
          <a:bodyPr/>
          <a:lstStyle/>
          <a:p>
            <a:r>
              <a:rPr lang="it-IT"/>
              <a:t>TKO 2020 Template DARK 11-18-19 V15</a:t>
            </a:r>
            <a:endParaRPr lang="en-CA"/>
          </a:p>
        </p:txBody>
      </p:sp>
    </p:spTree>
    <p:extLst>
      <p:ext uri="{BB962C8B-B14F-4D97-AF65-F5344CB8AC3E}">
        <p14:creationId xmlns:p14="http://schemas.microsoft.com/office/powerpoint/2010/main" val="3858103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it-IT"/>
              <a:t>TKO 2020 Template DARK 11-18-19 V15</a:t>
            </a:r>
            <a:endParaRPr lang="en-CA"/>
          </a:p>
        </p:txBody>
      </p:sp>
      <p:sp>
        <p:nvSpPr>
          <p:cNvPr id="5" name="Slide Number Placeholder 4"/>
          <p:cNvSpPr>
            <a:spLocks noGrp="1"/>
          </p:cNvSpPr>
          <p:nvPr>
            <p:ph type="sldNum" sz="quarter" idx="5"/>
          </p:nvPr>
        </p:nvSpPr>
        <p:spPr/>
        <p:txBody>
          <a:bodyPr/>
          <a:lstStyle/>
          <a:p>
            <a:fld id="{303C8B91-634F-45AD-B8D4-2686003D92E9}" type="slidenum">
              <a:rPr lang="en-CA" smtClean="0"/>
              <a:t>10</a:t>
            </a:fld>
            <a:endParaRPr lang="en-CA"/>
          </a:p>
        </p:txBody>
      </p:sp>
    </p:spTree>
    <p:extLst>
      <p:ext uri="{BB962C8B-B14F-4D97-AF65-F5344CB8AC3E}">
        <p14:creationId xmlns:p14="http://schemas.microsoft.com/office/powerpoint/2010/main" val="3006237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731838"/>
            <a:ext cx="5759450" cy="32400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Across the board, we’ve found that when customers move to the cloud, they want two contradicting things: to deploy AWS products securely, all while giving end users access to deploy these products quickly. This is a common paradigm: striving for a balance between security and speed.  Companies want to allow their developers to move quickly, to access and deploy any products necessary to get their jobs done. On the other hand, granting end users full access to all products on AWS can leave the firm exposed to security risks.  On top of that, all those deployments are hard to track. </a:t>
            </a:r>
          </a:p>
          <a:p>
            <a:endParaRPr lang="en-US" dirty="0"/>
          </a:p>
        </p:txBody>
      </p:sp>
      <p:sp>
        <p:nvSpPr>
          <p:cNvPr id="4" name="Slide Number Placeholder 3"/>
          <p:cNvSpPr>
            <a:spLocks noGrp="1"/>
          </p:cNvSpPr>
          <p:nvPr>
            <p:ph type="sldNum" sz="quarter" idx="5"/>
          </p:nvPr>
        </p:nvSpPr>
        <p:spPr/>
        <p:txBody>
          <a:bodyPr/>
          <a:lstStyle/>
          <a:p>
            <a:fld id="{EF598FE2-B7F1-4671-91EF-18672778058C}" type="slidenum">
              <a:rPr lang="en-US" smtClean="0"/>
              <a:t>11</a:t>
            </a:fld>
            <a:endParaRPr lang="en-US" dirty="0"/>
          </a:p>
        </p:txBody>
      </p:sp>
    </p:spTree>
    <p:extLst>
      <p:ext uri="{BB962C8B-B14F-4D97-AF65-F5344CB8AC3E}">
        <p14:creationId xmlns:p14="http://schemas.microsoft.com/office/powerpoint/2010/main" val="2551889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9275" y="731838"/>
            <a:ext cx="5759450" cy="3240087"/>
          </a:xfrm>
        </p:spPr>
      </p:sp>
      <p:sp>
        <p:nvSpPr>
          <p:cNvPr id="3" name="Notes Placeholder 2"/>
          <p:cNvSpPr>
            <a:spLocks noGrp="1"/>
          </p:cNvSpPr>
          <p:nvPr>
            <p:ph type="body" idx="1"/>
          </p:nvPr>
        </p:nvSpPr>
        <p:spPr/>
        <p:txBody>
          <a:bodyPr/>
          <a:lstStyle/>
          <a:p>
            <a:pPr marL="0" marR="0" lvl="0" indent="0" algn="l" defTabSz="1097212" rtl="0" eaLnBrk="1" fontAlgn="auto" latinLnBrk="0" hangingPunct="1">
              <a:lnSpc>
                <a:spcPct val="90000"/>
              </a:lnSpc>
              <a:spcBef>
                <a:spcPts val="0"/>
              </a:spcBef>
              <a:spcAft>
                <a:spcPts val="400"/>
              </a:spcAft>
              <a:buClrTx/>
              <a:buSzTx/>
              <a:buFontTx/>
              <a:buNone/>
              <a:tabLst/>
              <a:defRPr/>
            </a:pPr>
            <a:r>
              <a:rPr lang="en-US" sz="18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sym typeface="Arial"/>
              </a:rPr>
              <a:t>What is AWS Control Tower? It’s a new AWS service that offers the easiest way for organizations to set up and govern their new AWS environment at scale</a:t>
            </a:r>
            <a:r>
              <a:rPr lang="en-US" sz="1800" kern="1200" baseline="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sym typeface="Arial"/>
              </a:rPr>
              <a:t>.</a:t>
            </a:r>
            <a:endParaRPr lang="en-US" sz="18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sym typeface="Arial"/>
            </a:endParaRPr>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sz="18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sym typeface="Arial"/>
            </a:endParaRPr>
          </a:p>
          <a:p>
            <a:pPr marL="0" marR="0" lvl="0" indent="0" algn="l" defTabSz="1097212" rtl="0" eaLnBrk="1" fontAlgn="auto" latinLnBrk="0" hangingPunct="1">
              <a:lnSpc>
                <a:spcPct val="90000"/>
              </a:lnSpc>
              <a:spcBef>
                <a:spcPts val="0"/>
              </a:spcBef>
              <a:spcAft>
                <a:spcPts val="400"/>
              </a:spcAft>
              <a:buClrTx/>
              <a:buSzTx/>
              <a:buFontTx/>
              <a:buNone/>
              <a:tabLst/>
              <a:defRPr/>
            </a:pPr>
            <a:r>
              <a:rPr lang="en-US" sz="18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sym typeface="Arial"/>
              </a:rPr>
              <a:t>With Control Tower, customers can </a:t>
            </a:r>
            <a:r>
              <a:rPr lang="en-US" sz="18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sym typeface="Arial"/>
              </a:rPr>
              <a:t>enable</a:t>
            </a:r>
            <a:r>
              <a:rPr lang="en-US" sz="18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sym typeface="Arial"/>
              </a:rPr>
              <a:t>, </a:t>
            </a:r>
            <a:r>
              <a:rPr lang="en-US" sz="18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sym typeface="Arial"/>
              </a:rPr>
              <a:t>provision, </a:t>
            </a:r>
            <a:r>
              <a:rPr lang="en-US" sz="18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sym typeface="Arial"/>
              </a:rPr>
              <a:t>and </a:t>
            </a:r>
            <a:r>
              <a:rPr lang="en-US" sz="1800" b="1"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sym typeface="Arial"/>
              </a:rPr>
              <a:t>operate </a:t>
            </a:r>
            <a:r>
              <a:rPr lang="en-US" sz="1800" b="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sym typeface="Arial"/>
              </a:rPr>
              <a:t>their environment for both business agility and governance at scale</a:t>
            </a:r>
            <a:r>
              <a:rPr lang="en-US" sz="18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sym typeface="Arial"/>
              </a:rPr>
              <a:t>. </a:t>
            </a:r>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sz="18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sym typeface="Arial"/>
            </a:endParaRPr>
          </a:p>
          <a:p>
            <a:pPr marL="0" marR="0" lvl="0" indent="0" algn="l" defTabSz="1097212" rtl="0" eaLnBrk="1" fontAlgn="auto" latinLnBrk="0" hangingPunct="1">
              <a:lnSpc>
                <a:spcPct val="90000"/>
              </a:lnSpc>
              <a:spcBef>
                <a:spcPts val="0"/>
              </a:spcBef>
              <a:spcAft>
                <a:spcPts val="400"/>
              </a:spcAft>
              <a:buClrTx/>
              <a:buSzTx/>
              <a:buFontTx/>
              <a:buNone/>
              <a:tabLst/>
              <a:defRPr/>
            </a:pPr>
            <a:r>
              <a:rPr lang="en-US" sz="1800" kern="120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sym typeface="Arial"/>
              </a:rPr>
              <a:t>Let’s look at what each of these mean.</a:t>
            </a:r>
            <a:endParaRPr lang="en-US" sz="1800" b="0" i="0" kern="1200" baseline="0" dirty="0">
              <a:solidFill>
                <a:schemeClr val="tx1"/>
              </a:solidFill>
              <a:effectLst/>
              <a:latin typeface="Amazon Ember Regular" charset="0"/>
              <a:ea typeface="Amazon Ember" panose="020B0603020204020204" pitchFamily="34" charset="0"/>
              <a:cs typeface="Amazon Ember" panose="020B0603020204020204" pitchFamily="34" charset="0"/>
              <a:sym typeface="Arial"/>
            </a:endParaRPr>
          </a:p>
          <a:p>
            <a:endParaRPr lang="en-US" dirty="0"/>
          </a:p>
        </p:txBody>
      </p:sp>
      <p:sp>
        <p:nvSpPr>
          <p:cNvPr id="4" name="Header Placeholder 3"/>
          <p:cNvSpPr>
            <a:spLocks noGrp="1"/>
          </p:cNvSpPr>
          <p:nvPr>
            <p:ph type="hdr" sz="quarter"/>
          </p:nvPr>
        </p:nvSpPr>
        <p:spPr/>
        <p:txBody>
          <a:bodyPr/>
          <a:lstStyle/>
          <a:p>
            <a:r>
              <a:rPr lang="it-IT"/>
              <a:t>TKO 2020 Template DARK 11-18-19 V15</a:t>
            </a:r>
            <a:endParaRPr lang="en-CA"/>
          </a:p>
        </p:txBody>
      </p:sp>
      <p:sp>
        <p:nvSpPr>
          <p:cNvPr id="5" name="Slide Number Placeholder 4"/>
          <p:cNvSpPr>
            <a:spLocks noGrp="1"/>
          </p:cNvSpPr>
          <p:nvPr>
            <p:ph type="sldNum" sz="quarter" idx="5"/>
          </p:nvPr>
        </p:nvSpPr>
        <p:spPr/>
        <p:txBody>
          <a:bodyPr/>
          <a:lstStyle/>
          <a:p>
            <a:fld id="{303C8B91-634F-45AD-B8D4-2686003D92E9}" type="slidenum">
              <a:rPr lang="en-CA" smtClean="0"/>
              <a:t>12</a:t>
            </a:fld>
            <a:endParaRPr lang="en-CA"/>
          </a:p>
        </p:txBody>
      </p:sp>
    </p:spTree>
    <p:extLst>
      <p:ext uri="{BB962C8B-B14F-4D97-AF65-F5344CB8AC3E}">
        <p14:creationId xmlns:p14="http://schemas.microsoft.com/office/powerpoint/2010/main" val="3243385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kern="1200" dirty="0">
                <a:solidFill>
                  <a:schemeClr val="tx1"/>
                </a:solidFill>
                <a:effectLst/>
                <a:latin typeface="+mj-lt"/>
                <a:ea typeface="+mn-ea"/>
                <a:cs typeface="+mn-cs"/>
              </a:rPr>
              <a:t>Customers want to enable their </a:t>
            </a:r>
            <a:r>
              <a:rPr lang="en-US" sz="1059" kern="1200" baseline="0" dirty="0">
                <a:solidFill>
                  <a:schemeClr val="tx1"/>
                </a:solidFill>
                <a:effectLst/>
                <a:latin typeface="+mj-lt"/>
                <a:ea typeface="+mn-ea"/>
                <a:cs typeface="+mn-cs"/>
              </a:rPr>
              <a:t>AWS environment for governance at scale knowing their accounts, resources, and teams will grow over time.</a:t>
            </a:r>
            <a:endParaRPr lang="en-US" sz="1059" kern="1200" dirty="0">
              <a:solidFill>
                <a:schemeClr val="tx1"/>
              </a:solidFill>
              <a:effectLst/>
              <a:latin typeface="+mj-lt"/>
              <a:ea typeface="+mn-ea"/>
              <a:cs typeface="+mn-cs"/>
            </a:endParaRPr>
          </a:p>
          <a:p>
            <a:endParaRPr lang="en-US" sz="1059" kern="1200" dirty="0">
              <a:solidFill>
                <a:schemeClr val="tx1"/>
              </a:solidFill>
              <a:effectLst/>
              <a:latin typeface="+mj-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791673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97212" rtl="0" eaLnBrk="1" fontAlgn="auto" latinLnBrk="0" hangingPunct="1">
              <a:lnSpc>
                <a:spcPct val="90000"/>
              </a:lnSpc>
              <a:spcBef>
                <a:spcPts val="0"/>
              </a:spcBef>
              <a:spcAft>
                <a:spcPts val="400"/>
              </a:spcAft>
              <a:buClrTx/>
              <a:buSzTx/>
              <a:buFontTx/>
              <a:buNone/>
              <a:tabLst/>
              <a:defRPr/>
            </a:pPr>
            <a:r>
              <a:rPr lang="en-US" sz="1050" dirty="0">
                <a:latin typeface="Amazon Ember"/>
                <a:ea typeface="Amazon Ember" panose="020B0603020204020204" pitchFamily="34" charset="0"/>
                <a:cs typeface="Amazon Ember" panose="020B0603020204020204" pitchFamily="34" charset="0"/>
              </a:rPr>
              <a:t>Control Tower enables you to a) set up an AWS landing zone</a:t>
            </a:r>
          </a:p>
          <a:p>
            <a:pPr marL="0" marR="0" lvl="0" indent="0" algn="l" defTabSz="1097212" rtl="0" eaLnBrk="1" fontAlgn="auto" latinLnBrk="0" hangingPunct="1">
              <a:lnSpc>
                <a:spcPct val="90000"/>
              </a:lnSpc>
              <a:spcBef>
                <a:spcPts val="0"/>
              </a:spcBef>
              <a:spcAft>
                <a:spcPts val="400"/>
              </a:spcAft>
              <a:buClrTx/>
              <a:buSzTx/>
              <a:buFontTx/>
              <a:buNone/>
              <a:tabLst/>
              <a:defRPr/>
            </a:pPr>
            <a:r>
              <a:rPr lang="en-US" sz="1050" dirty="0">
                <a:latin typeface="Amazon Ember"/>
                <a:ea typeface="Amazon Ember" panose="020B0603020204020204" pitchFamily="34" charset="0"/>
                <a:cs typeface="Amazon Ember" panose="020B0603020204020204" pitchFamily="34" charset="0"/>
              </a:rPr>
              <a:t>(click)</a:t>
            </a:r>
          </a:p>
          <a:p>
            <a:pPr marL="0" marR="0" lvl="0" indent="0" algn="l" defTabSz="1097212" rtl="0" eaLnBrk="1" fontAlgn="auto" latinLnBrk="0" hangingPunct="1">
              <a:lnSpc>
                <a:spcPct val="90000"/>
              </a:lnSpc>
              <a:spcBef>
                <a:spcPts val="0"/>
              </a:spcBef>
              <a:spcAft>
                <a:spcPts val="400"/>
              </a:spcAft>
              <a:buClrTx/>
              <a:buSzTx/>
              <a:buFontTx/>
              <a:buNone/>
              <a:tabLst/>
              <a:defRPr/>
            </a:pPr>
            <a:r>
              <a:rPr lang="en-US" sz="1050" dirty="0">
                <a:latin typeface="Amazon Ember"/>
                <a:ea typeface="Amazon Ember" panose="020B0603020204020204" pitchFamily="34" charset="0"/>
                <a:cs typeface="Amazon Ember" panose="020B0603020204020204" pitchFamily="34" charset="0"/>
              </a:rPr>
              <a:t>Centralize identity and access</a:t>
            </a:r>
          </a:p>
          <a:p>
            <a:pPr marL="0" marR="0" lvl="0" indent="0" algn="l" defTabSz="1097212" rtl="0" eaLnBrk="1" fontAlgn="auto" latinLnBrk="0" hangingPunct="1">
              <a:lnSpc>
                <a:spcPct val="90000"/>
              </a:lnSpc>
              <a:spcBef>
                <a:spcPts val="0"/>
              </a:spcBef>
              <a:spcAft>
                <a:spcPts val="400"/>
              </a:spcAft>
              <a:buClrTx/>
              <a:buSzTx/>
              <a:buFontTx/>
              <a:buNone/>
              <a:tabLst/>
              <a:defRPr/>
            </a:pPr>
            <a:r>
              <a:rPr lang="en-US" sz="1050" dirty="0">
                <a:latin typeface="Amazon Ember"/>
                <a:ea typeface="Amazon Ember" panose="020B0603020204020204" pitchFamily="34" charset="0"/>
                <a:cs typeface="Amazon Ember" panose="020B0603020204020204" pitchFamily="34" charset="0"/>
              </a:rPr>
              <a:t>(click)</a:t>
            </a:r>
          </a:p>
          <a:p>
            <a:pPr marL="0" marR="0" lvl="0" indent="0" algn="l" defTabSz="1097212" rtl="0" eaLnBrk="1" fontAlgn="auto" latinLnBrk="0" hangingPunct="1">
              <a:lnSpc>
                <a:spcPct val="90000"/>
              </a:lnSpc>
              <a:spcBef>
                <a:spcPts val="0"/>
              </a:spcBef>
              <a:spcAft>
                <a:spcPts val="400"/>
              </a:spcAft>
              <a:buClrTx/>
              <a:buSzTx/>
              <a:buFontTx/>
              <a:buNone/>
              <a:tabLst/>
              <a:defRPr/>
            </a:pPr>
            <a:r>
              <a:rPr lang="en-US" sz="1050" dirty="0">
                <a:latin typeface="Amazon Ember"/>
                <a:ea typeface="Amazon Ember" panose="020B0603020204020204" pitchFamily="34" charset="0"/>
                <a:cs typeface="Amazon Ember" panose="020B0603020204020204" pitchFamily="34" charset="0"/>
              </a:rPr>
              <a:t>Establish guardrails for security, compliance, and operations…</a:t>
            </a:r>
          </a:p>
          <a:p>
            <a:pPr marL="0" marR="0" lvl="0" indent="0" algn="l" defTabSz="1097212" rtl="0" eaLnBrk="1" fontAlgn="auto" latinLnBrk="0" hangingPunct="1">
              <a:lnSpc>
                <a:spcPct val="90000"/>
              </a:lnSpc>
              <a:spcBef>
                <a:spcPts val="0"/>
              </a:spcBef>
              <a:spcAft>
                <a:spcPts val="400"/>
              </a:spcAft>
              <a:buClrTx/>
              <a:buSzTx/>
              <a:buFontTx/>
              <a:buNone/>
              <a:tabLst/>
              <a:defRPr/>
            </a:pPr>
            <a:r>
              <a:rPr lang="en-US" sz="1050" dirty="0">
                <a:latin typeface="Amazon Ember"/>
                <a:ea typeface="Amazon Ember" panose="020B0603020204020204" pitchFamily="34" charset="0"/>
                <a:cs typeface="Amazon Ember" panose="020B0603020204020204" pitchFamily="34" charset="0"/>
              </a:rPr>
              <a:t>(click)</a:t>
            </a:r>
          </a:p>
          <a:p>
            <a:pPr marL="0" marR="0" lvl="0" indent="0" algn="l" defTabSz="1097212" rtl="0" eaLnBrk="1" fontAlgn="auto" latinLnBrk="0" hangingPunct="1">
              <a:lnSpc>
                <a:spcPct val="90000"/>
              </a:lnSpc>
              <a:spcBef>
                <a:spcPts val="0"/>
              </a:spcBef>
              <a:spcAft>
                <a:spcPts val="400"/>
              </a:spcAft>
              <a:buClrTx/>
              <a:buSzTx/>
              <a:buFontTx/>
              <a:buNone/>
              <a:tabLst/>
              <a:defRPr/>
            </a:pPr>
            <a:r>
              <a:rPr lang="en-US" sz="1050" dirty="0">
                <a:latin typeface="Amazon Ember"/>
                <a:ea typeface="Amazon Ember" panose="020B0603020204020204" pitchFamily="34" charset="0"/>
                <a:cs typeface="Amazon Ember" panose="020B0603020204020204" pitchFamily="34" charset="0"/>
              </a:rPr>
              <a:t>Automate compliant account provisioning</a:t>
            </a:r>
          </a:p>
          <a:p>
            <a:pPr marL="0" marR="0" lvl="0" indent="0" algn="l" defTabSz="1097212" rtl="0" eaLnBrk="1" fontAlgn="auto" latinLnBrk="0" hangingPunct="1">
              <a:lnSpc>
                <a:spcPct val="90000"/>
              </a:lnSpc>
              <a:spcBef>
                <a:spcPts val="0"/>
              </a:spcBef>
              <a:spcAft>
                <a:spcPts val="400"/>
              </a:spcAft>
              <a:buClrTx/>
              <a:buSzTx/>
              <a:buFontTx/>
              <a:buNone/>
              <a:tabLst/>
              <a:defRPr/>
            </a:pPr>
            <a:r>
              <a:rPr lang="en-US" sz="1050" dirty="0">
                <a:latin typeface="Amazon Ember"/>
                <a:ea typeface="Amazon Ember" panose="020B0603020204020204" pitchFamily="34" charset="0"/>
                <a:cs typeface="Amazon Ember" panose="020B0603020204020204" pitchFamily="34" charset="0"/>
              </a:rPr>
              <a:t>(click)</a:t>
            </a:r>
          </a:p>
          <a:p>
            <a:pPr marL="0" marR="0" lvl="0" indent="0" algn="l" defTabSz="1097212" rtl="0" eaLnBrk="1" fontAlgn="auto" latinLnBrk="0" hangingPunct="1">
              <a:lnSpc>
                <a:spcPct val="90000"/>
              </a:lnSpc>
              <a:spcBef>
                <a:spcPts val="0"/>
              </a:spcBef>
              <a:spcAft>
                <a:spcPts val="400"/>
              </a:spcAft>
              <a:buClrTx/>
              <a:buSzTx/>
              <a:buFontTx/>
              <a:buNone/>
              <a:tabLst/>
              <a:defRPr/>
            </a:pPr>
            <a:r>
              <a:rPr lang="en-US" sz="1050" dirty="0">
                <a:latin typeface="Amazon Ember"/>
                <a:ea typeface="Amazon Ember" panose="020B0603020204020204" pitchFamily="34" charset="0"/>
                <a:cs typeface="Amazon Ember" panose="020B0603020204020204" pitchFamily="34" charset="0"/>
              </a:rPr>
              <a:t>And manage continuously over time. </a:t>
            </a:r>
          </a:p>
        </p:txBody>
      </p:sp>
      <p:sp>
        <p:nvSpPr>
          <p:cNvPr id="4" name="Slide Number Placeholder 3"/>
          <p:cNvSpPr>
            <a:spLocks noGrp="1"/>
          </p:cNvSpPr>
          <p:nvPr>
            <p:ph type="sldNum" sz="quarter" idx="10"/>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4012157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sym typeface="Arial"/>
              </a:rPr>
              <a:t>Landing zone - a preconfigured, secure, scalable, multi-account AWS environment based on best practice blueprints</a:t>
            </a:r>
            <a:endParaRPr lang="en-US" sz="1100" dirty="0"/>
          </a:p>
          <a:p>
            <a:r>
              <a:rPr lang="en-US" sz="1100" dirty="0"/>
              <a:t>Multi-account management using AWS Organizations</a:t>
            </a:r>
          </a:p>
          <a:p>
            <a:r>
              <a:rPr lang="en-US" sz="1100" dirty="0"/>
              <a:t>Identity and federated access management using AWS SSO</a:t>
            </a:r>
          </a:p>
          <a:p>
            <a:r>
              <a:rPr lang="en-US" sz="1100" dirty="0"/>
              <a:t>Centralized log archive using AWS </a:t>
            </a:r>
            <a:r>
              <a:rPr lang="en-US" sz="1100" dirty="0" err="1"/>
              <a:t>CloudTrail</a:t>
            </a:r>
            <a:r>
              <a:rPr lang="en-US" sz="1100" dirty="0"/>
              <a:t> and AWS </a:t>
            </a:r>
            <a:r>
              <a:rPr lang="en-US" sz="1100" dirty="0" err="1"/>
              <a:t>Config</a:t>
            </a:r>
            <a:endParaRPr lang="en-US" sz="1100" dirty="0"/>
          </a:p>
          <a:p>
            <a:r>
              <a:rPr lang="en-US" sz="1100" dirty="0"/>
              <a:t>Cross-account audit access using AWS SSO and AWS IAM</a:t>
            </a:r>
          </a:p>
          <a:p>
            <a:r>
              <a:rPr lang="en-US" sz="1100" dirty="0"/>
              <a:t>End user account provisioning through AWS Service Catalog</a:t>
            </a:r>
          </a:p>
          <a:p>
            <a:endParaRPr lang="en-US" dirty="0"/>
          </a:p>
          <a:p>
            <a:r>
              <a:rPr lang="en-US" dirty="0"/>
              <a:t>Landing zone</a:t>
            </a:r>
          </a:p>
          <a:p>
            <a:r>
              <a:rPr lang="en-US" dirty="0"/>
              <a:t>Your multi-account AWS environment that’s based on best-practices blueprints</a:t>
            </a:r>
          </a:p>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dirty="0"/>
              <a:t>pre-configured</a:t>
            </a:r>
          </a:p>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dirty="0"/>
              <a:t>Automated in a few clicks</a:t>
            </a:r>
          </a:p>
          <a:p>
            <a:r>
              <a:rPr lang="en-US" dirty="0"/>
              <a:t>Secure by default</a:t>
            </a:r>
          </a:p>
          <a:p>
            <a:r>
              <a:rPr lang="en-US" dirty="0"/>
              <a:t>Scalable by default</a:t>
            </a:r>
          </a:p>
        </p:txBody>
      </p:sp>
      <p:sp>
        <p:nvSpPr>
          <p:cNvPr id="4" name="Header Placeholder 3"/>
          <p:cNvSpPr>
            <a:spLocks noGrp="1"/>
          </p:cNvSpPr>
          <p:nvPr>
            <p:ph type="hdr" sz="quarter"/>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AWS SKO Event 2019</a:t>
            </a:r>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Footer Placeholder 4"/>
          <p:cNvSpPr>
            <a:spLocks noGrp="1"/>
          </p:cNvSpPr>
          <p:nvPr>
            <p:ph type="ftr" sz="quarter" idx="4"/>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a:ln>
                  <a:noFill/>
                </a:ln>
                <a:solidFill>
                  <a:srgbClr val="282828"/>
                </a:solidFill>
                <a:effectLst/>
                <a:uLnTx/>
                <a:uFillTx/>
                <a:latin typeface="Amazon Ember" charset="0"/>
                <a:ea typeface="Amazon Ember" charset="0"/>
                <a:cs typeface="Amazon Ember" charset="0"/>
              </a:rPr>
              <a:t>© 2018, Amazon Web Services, Inc. or its Affiliates. All rights reserved.</a:t>
            </a:r>
            <a:endPar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A8E1BB1-B036-4140-B110-296DC0701D04}"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4/8/20 9:39 AM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5"/>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41934861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0.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0.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0.sv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0.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0.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0.sv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0.sv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0.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0.sv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Goto Graphic 1">
    <p:spTree>
      <p:nvGrpSpPr>
        <p:cNvPr id="1" name=""/>
        <p:cNvGrpSpPr/>
        <p:nvPr/>
      </p:nvGrpSpPr>
      <p:grpSpPr>
        <a:xfrm>
          <a:off x="0" y="0"/>
          <a:ext cx="0" cy="0"/>
          <a:chOff x="0" y="0"/>
          <a:chExt cx="0" cy="0"/>
        </a:xfrm>
      </p:grpSpPr>
      <p:pic>
        <p:nvPicPr>
          <p:cNvPr id="3" name="Picture 2" descr="People sitting at a table&#10;&#10;Description automatically generated">
            <a:extLst>
              <a:ext uri="{FF2B5EF4-FFF2-40B4-BE49-F238E27FC236}">
                <a16:creationId xmlns:a16="http://schemas.microsoft.com/office/drawing/2014/main" id="{3DA2D691-A495-4E5A-B86A-92A62F6C2C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Tree>
    <p:extLst>
      <p:ext uri="{BB962C8B-B14F-4D97-AF65-F5344CB8AC3E}">
        <p14:creationId xmlns:p14="http://schemas.microsoft.com/office/powerpoint/2010/main" val="4079041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only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15971-2E05-4322-8E26-0047CBB9E89B}"/>
              </a:ext>
            </a:extLst>
          </p:cNvPr>
          <p:cNvSpPr>
            <a:spLocks noGrp="1"/>
          </p:cNvSpPr>
          <p:nvPr>
            <p:ph type="title" hasCustomPrompt="1"/>
          </p:nvPr>
        </p:nvSpPr>
        <p:spPr bwMode="white"/>
        <p:txBody>
          <a:bodyPr/>
          <a:lstStyle>
            <a:lvl1pPr>
              <a:defRPr>
                <a:solidFill>
                  <a:schemeClr val="bg1"/>
                </a:solidFill>
              </a:defRPr>
            </a:lvl1pPr>
          </a:lstStyle>
          <a:p>
            <a:r>
              <a:rPr lang="en-US" dirty="0"/>
              <a:t>Header Text Here</a:t>
            </a:r>
            <a:endParaRPr lang="en-CA" dirty="0"/>
          </a:p>
        </p:txBody>
      </p:sp>
      <p:sp>
        <p:nvSpPr>
          <p:cNvPr id="5" name="Content Placeholder 11">
            <a:extLst>
              <a:ext uri="{FF2B5EF4-FFF2-40B4-BE49-F238E27FC236}">
                <a16:creationId xmlns:a16="http://schemas.microsoft.com/office/drawing/2014/main" id="{FA3ACA2E-597D-4874-8419-7515AB43327A}"/>
              </a:ext>
            </a:extLst>
          </p:cNvPr>
          <p:cNvSpPr>
            <a:spLocks noGrp="1"/>
          </p:cNvSpPr>
          <p:nvPr>
            <p:ph sz="quarter" idx="11" hasCustomPrompt="1"/>
          </p:nvPr>
        </p:nvSpPr>
        <p:spPr bwMode="white">
          <a:xfrm>
            <a:off x="1776743" y="3963478"/>
            <a:ext cx="20830845" cy="7989252"/>
          </a:xfrm>
          <a:ln w="12700">
            <a:miter lim="400000"/>
          </a:ln>
        </p:spPr>
        <p:txBody>
          <a:bodyPr lIns="0" tIns="0" rIns="0" bIns="0"/>
          <a:lstStyle>
            <a:lvl1pPr>
              <a:defRPr lang="en-CA" dirty="0"/>
            </a:lvl1pPr>
          </a:lstStyle>
          <a:p>
            <a:pPr lvl="0"/>
            <a:r>
              <a:rPr lang="en-CA" dirty="0"/>
              <a:t>Lorem ipsum dolor sit </a:t>
            </a:r>
            <a:r>
              <a:rPr lang="en-CA" dirty="0" err="1"/>
              <a:t>amet</a:t>
            </a:r>
            <a:r>
              <a:rPr lang="en-CA" dirty="0"/>
              <a:t>, </a:t>
            </a:r>
            <a:r>
              <a:rPr lang="en-CA" dirty="0" err="1"/>
              <a:t>consectetur</a:t>
            </a:r>
            <a:r>
              <a:rPr lang="en-CA" dirty="0"/>
              <a:t> </a:t>
            </a:r>
            <a:r>
              <a:rPr lang="en-CA" dirty="0" err="1"/>
              <a:t>adipiscing</a:t>
            </a:r>
            <a:r>
              <a:rPr lang="en-CA" dirty="0"/>
              <a:t> </a:t>
            </a:r>
            <a:r>
              <a:rPr lang="en-CA" dirty="0" err="1"/>
              <a:t>elit</a:t>
            </a:r>
            <a:r>
              <a:rPr lang="en-CA" dirty="0"/>
              <a:t>, sed do </a:t>
            </a:r>
            <a:r>
              <a:rPr lang="en-CA" dirty="0" err="1"/>
              <a:t>eiusmod</a:t>
            </a:r>
            <a:r>
              <a:rPr lang="en-CA" dirty="0"/>
              <a:t> </a:t>
            </a:r>
            <a:r>
              <a:rPr lang="en-CA" dirty="0" err="1"/>
              <a:t>tempor</a:t>
            </a:r>
            <a:r>
              <a:rPr lang="en-CA" dirty="0"/>
              <a:t> </a:t>
            </a:r>
            <a:r>
              <a:rPr lang="en-CA" dirty="0" err="1"/>
              <a:t>incididunt</a:t>
            </a:r>
            <a:r>
              <a:rPr lang="en-CA" dirty="0"/>
              <a:t> </a:t>
            </a:r>
            <a:r>
              <a:rPr lang="en-CA" dirty="0" err="1"/>
              <a:t>ut</a:t>
            </a:r>
            <a:r>
              <a:rPr lang="en-CA" dirty="0"/>
              <a:t> </a:t>
            </a:r>
            <a:r>
              <a:rPr lang="en-CA" dirty="0" err="1"/>
              <a:t>labore</a:t>
            </a:r>
            <a:r>
              <a:rPr lang="en-CA" dirty="0"/>
              <a:t> et dolore magna </a:t>
            </a:r>
            <a:r>
              <a:rPr lang="en-CA" dirty="0" err="1"/>
              <a:t>aliqua</a:t>
            </a:r>
            <a:r>
              <a:rPr lang="en-CA" dirty="0"/>
              <a:t>. </a:t>
            </a:r>
            <a:r>
              <a:rPr lang="en-CA" dirty="0" err="1"/>
              <a:t>Viverra</a:t>
            </a:r>
            <a:r>
              <a:rPr lang="en-CA" dirty="0"/>
              <a:t> </a:t>
            </a:r>
            <a:r>
              <a:rPr lang="en-CA" dirty="0" err="1"/>
              <a:t>orci</a:t>
            </a:r>
            <a:r>
              <a:rPr lang="en-CA" dirty="0"/>
              <a:t> </a:t>
            </a:r>
            <a:r>
              <a:rPr lang="en-CA" dirty="0" err="1"/>
              <a:t>sagittis</a:t>
            </a:r>
            <a:r>
              <a:rPr lang="en-CA" dirty="0"/>
              <a:t> </a:t>
            </a:r>
            <a:r>
              <a:rPr lang="en-CA" dirty="0" err="1"/>
              <a:t>eu</a:t>
            </a:r>
            <a:r>
              <a:rPr lang="en-CA" dirty="0"/>
              <a:t> </a:t>
            </a:r>
            <a:r>
              <a:rPr lang="en-CA" dirty="0" err="1"/>
              <a:t>volutpat</a:t>
            </a:r>
            <a:r>
              <a:rPr lang="en-CA" dirty="0"/>
              <a:t> </a:t>
            </a:r>
            <a:r>
              <a:rPr lang="en-CA" dirty="0" err="1"/>
              <a:t>odio</a:t>
            </a:r>
            <a:r>
              <a:rPr lang="en-CA" dirty="0"/>
              <a:t> </a:t>
            </a:r>
            <a:r>
              <a:rPr lang="en-CA" dirty="0" err="1"/>
              <a:t>facilisis</a:t>
            </a:r>
            <a:r>
              <a:rPr lang="en-CA" dirty="0"/>
              <a:t> </a:t>
            </a:r>
            <a:r>
              <a:rPr lang="en-CA" dirty="0" err="1"/>
              <a:t>mauris</a:t>
            </a:r>
            <a:r>
              <a:rPr lang="en-CA" dirty="0"/>
              <a:t>. </a:t>
            </a:r>
            <a:r>
              <a:rPr lang="en-CA" dirty="0" err="1"/>
              <a:t>Quam</a:t>
            </a:r>
            <a:r>
              <a:rPr lang="en-CA" dirty="0"/>
              <a:t> </a:t>
            </a:r>
            <a:r>
              <a:rPr lang="en-CA" dirty="0" err="1"/>
              <a:t>lacus</a:t>
            </a:r>
            <a:r>
              <a:rPr lang="en-CA" dirty="0"/>
              <a:t> </a:t>
            </a:r>
            <a:r>
              <a:rPr lang="en-CA" dirty="0" err="1"/>
              <a:t>suspendisse</a:t>
            </a:r>
            <a:r>
              <a:rPr lang="en-CA" dirty="0"/>
              <a:t> </a:t>
            </a:r>
            <a:r>
              <a:rPr lang="en-CA" dirty="0" err="1"/>
              <a:t>faucibus</a:t>
            </a:r>
            <a:r>
              <a:rPr lang="en-CA" dirty="0"/>
              <a:t> </a:t>
            </a:r>
            <a:r>
              <a:rPr lang="en-CA" dirty="0" err="1"/>
              <a:t>interdum</a:t>
            </a:r>
            <a:r>
              <a:rPr lang="en-CA" dirty="0"/>
              <a:t> </a:t>
            </a:r>
            <a:r>
              <a:rPr lang="en-CA" dirty="0" err="1"/>
              <a:t>posuere</a:t>
            </a:r>
            <a:r>
              <a:rPr lang="en-CA" dirty="0"/>
              <a:t> lorem ipsum dolor sit. Ipsum </a:t>
            </a:r>
            <a:r>
              <a:rPr lang="en-CA" dirty="0" err="1"/>
              <a:t>nunc</a:t>
            </a:r>
            <a:r>
              <a:rPr lang="en-CA" dirty="0"/>
              <a:t> </a:t>
            </a:r>
            <a:r>
              <a:rPr lang="en-CA" dirty="0" err="1"/>
              <a:t>aliquet</a:t>
            </a:r>
            <a:r>
              <a:rPr lang="en-CA" dirty="0"/>
              <a:t> </a:t>
            </a:r>
            <a:r>
              <a:rPr lang="en-CA" dirty="0" err="1"/>
              <a:t>bibendum</a:t>
            </a:r>
            <a:r>
              <a:rPr lang="en-CA" dirty="0"/>
              <a:t> </a:t>
            </a:r>
            <a:r>
              <a:rPr lang="en-CA" dirty="0" err="1"/>
              <a:t>enim</a:t>
            </a:r>
            <a:r>
              <a:rPr lang="en-CA" dirty="0"/>
              <a:t>. </a:t>
            </a:r>
            <a:r>
              <a:rPr lang="en-CA" dirty="0" err="1"/>
              <a:t>Velit</a:t>
            </a:r>
            <a:r>
              <a:rPr lang="en-CA" dirty="0"/>
              <a:t> </a:t>
            </a:r>
            <a:r>
              <a:rPr lang="en-CA" dirty="0" err="1"/>
              <a:t>egestas</a:t>
            </a:r>
            <a:r>
              <a:rPr lang="en-CA" dirty="0"/>
              <a:t> dui id </a:t>
            </a:r>
            <a:r>
              <a:rPr lang="en-CA" dirty="0" err="1"/>
              <a:t>ornare</a:t>
            </a:r>
            <a:r>
              <a:rPr lang="en-CA" dirty="0"/>
              <a:t> </a:t>
            </a:r>
            <a:r>
              <a:rPr lang="en-CA" dirty="0" err="1"/>
              <a:t>arcu</a:t>
            </a:r>
            <a:r>
              <a:rPr lang="en-CA" dirty="0"/>
              <a:t> </a:t>
            </a:r>
            <a:r>
              <a:rPr lang="en-CA" dirty="0" err="1"/>
              <a:t>odio</a:t>
            </a:r>
            <a:r>
              <a:rPr lang="en-CA" dirty="0"/>
              <a:t> </a:t>
            </a:r>
            <a:r>
              <a:rPr lang="en-CA" dirty="0" err="1"/>
              <a:t>ut.</a:t>
            </a:r>
            <a:r>
              <a:rPr lang="en-CA" dirty="0"/>
              <a:t> In fermentum </a:t>
            </a:r>
            <a:r>
              <a:rPr lang="en-CA" dirty="0" err="1"/>
              <a:t>posuere</a:t>
            </a:r>
            <a:r>
              <a:rPr lang="en-CA" dirty="0"/>
              <a:t> </a:t>
            </a:r>
            <a:r>
              <a:rPr lang="en-CA" dirty="0" err="1"/>
              <a:t>urna</a:t>
            </a:r>
            <a:r>
              <a:rPr lang="en-CA" dirty="0"/>
              <a:t> </a:t>
            </a:r>
            <a:r>
              <a:rPr lang="en-CA" dirty="0" err="1"/>
              <a:t>nec</a:t>
            </a:r>
            <a:r>
              <a:rPr lang="en-CA" dirty="0"/>
              <a:t> </a:t>
            </a:r>
            <a:r>
              <a:rPr lang="en-CA" dirty="0" err="1"/>
              <a:t>tincidunt</a:t>
            </a:r>
            <a:r>
              <a:rPr lang="en-CA" dirty="0"/>
              <a:t> </a:t>
            </a:r>
            <a:r>
              <a:rPr lang="en-CA" dirty="0" err="1"/>
              <a:t>praesent</a:t>
            </a:r>
            <a:r>
              <a:rPr lang="en-CA" dirty="0"/>
              <a:t>. Ut </a:t>
            </a:r>
            <a:r>
              <a:rPr lang="en-CA" dirty="0" err="1"/>
              <a:t>aliquam</a:t>
            </a:r>
            <a:r>
              <a:rPr lang="en-CA" dirty="0"/>
              <a:t> </a:t>
            </a:r>
            <a:r>
              <a:rPr lang="en-CA" dirty="0" err="1"/>
              <a:t>purus</a:t>
            </a:r>
            <a:r>
              <a:rPr lang="en-CA" dirty="0"/>
              <a:t> sit </a:t>
            </a:r>
            <a:r>
              <a:rPr lang="en-CA" dirty="0" err="1"/>
              <a:t>amet</a:t>
            </a:r>
            <a:r>
              <a:rPr lang="en-CA" dirty="0"/>
              <a:t> </a:t>
            </a:r>
            <a:r>
              <a:rPr lang="en-CA" dirty="0" err="1"/>
              <a:t>luctus</a:t>
            </a:r>
            <a:r>
              <a:rPr lang="en-CA" dirty="0"/>
              <a:t> </a:t>
            </a:r>
            <a:r>
              <a:rPr lang="en-CA" dirty="0" err="1"/>
              <a:t>venenatis</a:t>
            </a:r>
            <a:r>
              <a:rPr lang="en-CA" dirty="0"/>
              <a:t>.</a:t>
            </a:r>
          </a:p>
        </p:txBody>
      </p:sp>
      <p:sp>
        <p:nvSpPr>
          <p:cNvPr id="4" name="Footer Placeholder 3">
            <a:extLst>
              <a:ext uri="{FF2B5EF4-FFF2-40B4-BE49-F238E27FC236}">
                <a16:creationId xmlns:a16="http://schemas.microsoft.com/office/drawing/2014/main" id="{62E3B985-4E9E-4D5A-86BE-79A5DC0FC623}"/>
              </a:ext>
            </a:extLst>
          </p:cNvPr>
          <p:cNvSpPr>
            <a:spLocks noGrp="1"/>
          </p:cNvSpPr>
          <p:nvPr>
            <p:ph type="ftr" sz="quarter" idx="12"/>
          </p:nvPr>
        </p:nvSpPr>
        <p:spPr/>
        <p:txBody>
          <a:bodyPr/>
          <a:lstStyle/>
          <a:p>
            <a:r>
              <a:rPr lang="en-CA"/>
              <a:t>© 2020, Amazon Web Services, Inc. or its affiliates. All rights reserved.</a:t>
            </a:r>
            <a:endParaRPr lang="en-CA" dirty="0"/>
          </a:p>
        </p:txBody>
      </p:sp>
    </p:spTree>
    <p:extLst>
      <p:ext uri="{BB962C8B-B14F-4D97-AF65-F5344CB8AC3E}">
        <p14:creationId xmlns:p14="http://schemas.microsoft.com/office/powerpoint/2010/main" val="4067901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and Text 1/3">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9BE3CAD4-D77B-4D75-A2B5-868F0413E401}"/>
              </a:ext>
            </a:extLst>
          </p:cNvPr>
          <p:cNvSpPr>
            <a:spLocks noGrp="1"/>
          </p:cNvSpPr>
          <p:nvPr>
            <p:ph type="pic" sz="quarter" idx="12"/>
          </p:nvPr>
        </p:nvSpPr>
        <p:spPr bwMode="gray">
          <a:xfrm>
            <a:off x="16243299" y="1"/>
            <a:ext cx="8140701" cy="13716000"/>
          </a:xfrm>
          <a:prstGeom prst="rect">
            <a:avLst/>
          </a:prstGeom>
          <a:solidFill>
            <a:schemeClr val="tx1">
              <a:lumMod val="75000"/>
              <a:lumOff val="25000"/>
            </a:schemeClr>
          </a:solidFill>
        </p:spPr>
        <p:txBody>
          <a:bodyPr anchor="ctr"/>
          <a:lstStyle>
            <a:lvl1pPr algn="ctr">
              <a:defRPr/>
            </a:lvl1pPr>
          </a:lstStyle>
          <a:p>
            <a:endParaRPr lang="en-CA"/>
          </a:p>
        </p:txBody>
      </p:sp>
      <p:sp>
        <p:nvSpPr>
          <p:cNvPr id="2" name="Title 1">
            <a:extLst>
              <a:ext uri="{FF2B5EF4-FFF2-40B4-BE49-F238E27FC236}">
                <a16:creationId xmlns:a16="http://schemas.microsoft.com/office/drawing/2014/main" id="{5E938037-EB74-4907-BA0A-6C2977A1A2F5}"/>
              </a:ext>
            </a:extLst>
          </p:cNvPr>
          <p:cNvSpPr>
            <a:spLocks noGrp="1"/>
          </p:cNvSpPr>
          <p:nvPr>
            <p:ph type="title" hasCustomPrompt="1"/>
          </p:nvPr>
        </p:nvSpPr>
        <p:spPr>
          <a:xfrm>
            <a:off x="1779799" y="2504840"/>
            <a:ext cx="12700230" cy="2651126"/>
          </a:xfrm>
        </p:spPr>
        <p:txBody>
          <a:bodyPr lIns="0" tIns="0" rIns="0" bIns="0"/>
          <a:lstStyle>
            <a:lvl1pPr>
              <a:defRPr>
                <a:solidFill>
                  <a:schemeClr val="bg1"/>
                </a:solidFill>
              </a:defRPr>
            </a:lvl1pPr>
          </a:lstStyle>
          <a:p>
            <a:r>
              <a:rPr lang="en-US" dirty="0"/>
              <a:t>Header Text Here</a:t>
            </a:r>
            <a:endParaRPr lang="en-CA" dirty="0"/>
          </a:p>
        </p:txBody>
      </p:sp>
      <p:sp>
        <p:nvSpPr>
          <p:cNvPr id="6" name="Content Placeholder 7">
            <a:extLst>
              <a:ext uri="{FF2B5EF4-FFF2-40B4-BE49-F238E27FC236}">
                <a16:creationId xmlns:a16="http://schemas.microsoft.com/office/drawing/2014/main" id="{2290E9E4-FC04-4693-B28C-23304D896FAD}"/>
              </a:ext>
            </a:extLst>
          </p:cNvPr>
          <p:cNvSpPr>
            <a:spLocks noGrp="1"/>
          </p:cNvSpPr>
          <p:nvPr>
            <p:ph sz="quarter" idx="11" hasCustomPrompt="1"/>
          </p:nvPr>
        </p:nvSpPr>
        <p:spPr bwMode="white">
          <a:xfrm>
            <a:off x="1779799" y="5244109"/>
            <a:ext cx="12700230" cy="5797699"/>
          </a:xfrm>
          <a:ln w="12700">
            <a:miter lim="400000"/>
          </a:ln>
        </p:spPr>
        <p:txBody>
          <a:bodyPr lIns="0" tIns="0" rIns="0" bIns="0"/>
          <a:lstStyle>
            <a:lvl1pPr>
              <a:defRPr lang="en-CA" dirty="0"/>
            </a:lvl1pPr>
          </a:lstStyle>
          <a:p>
            <a:pPr lvl="0"/>
            <a:r>
              <a:rPr lang="en-CA" dirty="0"/>
              <a:t>Lorem ipsum dolor sit </a:t>
            </a:r>
            <a:r>
              <a:rPr lang="en-CA" dirty="0" err="1"/>
              <a:t>amet</a:t>
            </a:r>
            <a:r>
              <a:rPr lang="en-CA" dirty="0"/>
              <a:t>, </a:t>
            </a:r>
            <a:r>
              <a:rPr lang="en-CA" dirty="0" err="1"/>
              <a:t>consectetur</a:t>
            </a:r>
            <a:r>
              <a:rPr lang="en-CA" dirty="0"/>
              <a:t> </a:t>
            </a:r>
            <a:r>
              <a:rPr lang="en-CA" dirty="0" err="1"/>
              <a:t>adipiscing</a:t>
            </a:r>
            <a:r>
              <a:rPr lang="en-CA" dirty="0"/>
              <a:t> </a:t>
            </a:r>
            <a:r>
              <a:rPr lang="en-CA" dirty="0" err="1"/>
              <a:t>elit</a:t>
            </a:r>
            <a:r>
              <a:rPr lang="en-CA" dirty="0"/>
              <a:t>, sed do </a:t>
            </a:r>
            <a:r>
              <a:rPr lang="en-CA" dirty="0" err="1"/>
              <a:t>eiusmod</a:t>
            </a:r>
            <a:r>
              <a:rPr lang="en-CA" dirty="0"/>
              <a:t> </a:t>
            </a:r>
            <a:r>
              <a:rPr lang="en-CA" dirty="0" err="1"/>
              <a:t>tempor</a:t>
            </a:r>
            <a:r>
              <a:rPr lang="en-CA" dirty="0"/>
              <a:t> </a:t>
            </a:r>
            <a:r>
              <a:rPr lang="en-CA" dirty="0" err="1"/>
              <a:t>incididunt</a:t>
            </a:r>
            <a:r>
              <a:rPr lang="en-CA" dirty="0"/>
              <a:t> </a:t>
            </a:r>
            <a:r>
              <a:rPr lang="en-CA" dirty="0" err="1"/>
              <a:t>ut</a:t>
            </a:r>
            <a:r>
              <a:rPr lang="en-CA" dirty="0"/>
              <a:t> </a:t>
            </a:r>
            <a:r>
              <a:rPr lang="en-CA" dirty="0" err="1"/>
              <a:t>labore</a:t>
            </a:r>
            <a:r>
              <a:rPr lang="en-CA" dirty="0"/>
              <a:t> et dolore magna </a:t>
            </a:r>
            <a:r>
              <a:rPr lang="en-CA" dirty="0" err="1"/>
              <a:t>aliqua</a:t>
            </a:r>
            <a:r>
              <a:rPr lang="en-CA" dirty="0"/>
              <a:t>. </a:t>
            </a:r>
            <a:r>
              <a:rPr lang="en-CA" dirty="0" err="1"/>
              <a:t>Viverra</a:t>
            </a:r>
            <a:r>
              <a:rPr lang="en-CA" dirty="0"/>
              <a:t> </a:t>
            </a:r>
            <a:r>
              <a:rPr lang="en-CA" dirty="0" err="1"/>
              <a:t>orci</a:t>
            </a:r>
            <a:r>
              <a:rPr lang="en-CA" dirty="0"/>
              <a:t> </a:t>
            </a:r>
            <a:r>
              <a:rPr lang="en-CA" dirty="0" err="1"/>
              <a:t>sagittis</a:t>
            </a:r>
            <a:r>
              <a:rPr lang="en-CA" dirty="0"/>
              <a:t> </a:t>
            </a:r>
            <a:r>
              <a:rPr lang="en-CA" dirty="0" err="1"/>
              <a:t>eu</a:t>
            </a:r>
            <a:r>
              <a:rPr lang="en-CA" dirty="0"/>
              <a:t> </a:t>
            </a:r>
            <a:r>
              <a:rPr lang="en-CA" dirty="0" err="1"/>
              <a:t>volutpat</a:t>
            </a:r>
            <a:r>
              <a:rPr lang="en-CA" dirty="0"/>
              <a:t> </a:t>
            </a:r>
            <a:r>
              <a:rPr lang="en-CA" dirty="0" err="1"/>
              <a:t>odio</a:t>
            </a:r>
            <a:r>
              <a:rPr lang="en-CA" dirty="0"/>
              <a:t> </a:t>
            </a:r>
            <a:r>
              <a:rPr lang="en-CA" dirty="0" err="1"/>
              <a:t>facilisis</a:t>
            </a:r>
            <a:r>
              <a:rPr lang="en-CA" dirty="0"/>
              <a:t> </a:t>
            </a:r>
            <a:r>
              <a:rPr lang="en-CA" dirty="0" err="1"/>
              <a:t>mauris</a:t>
            </a:r>
            <a:r>
              <a:rPr lang="en-CA" dirty="0"/>
              <a:t>. </a:t>
            </a:r>
            <a:r>
              <a:rPr lang="en-CA" dirty="0" err="1"/>
              <a:t>Quam</a:t>
            </a:r>
            <a:r>
              <a:rPr lang="en-CA" dirty="0"/>
              <a:t> </a:t>
            </a:r>
            <a:r>
              <a:rPr lang="en-CA" dirty="0" err="1"/>
              <a:t>lacus</a:t>
            </a:r>
            <a:r>
              <a:rPr lang="en-CA" dirty="0"/>
              <a:t> </a:t>
            </a:r>
            <a:r>
              <a:rPr lang="en-CA" dirty="0" err="1"/>
              <a:t>suspendisse</a:t>
            </a:r>
            <a:r>
              <a:rPr lang="en-CA" dirty="0"/>
              <a:t> </a:t>
            </a:r>
            <a:r>
              <a:rPr lang="en-CA" dirty="0" err="1"/>
              <a:t>faucibus</a:t>
            </a:r>
            <a:r>
              <a:rPr lang="en-CA" dirty="0"/>
              <a:t> </a:t>
            </a:r>
            <a:r>
              <a:rPr lang="en-CA" dirty="0" err="1"/>
              <a:t>interdum</a:t>
            </a:r>
            <a:r>
              <a:rPr lang="en-CA" dirty="0"/>
              <a:t> </a:t>
            </a:r>
            <a:r>
              <a:rPr lang="en-CA" dirty="0" err="1"/>
              <a:t>posuere</a:t>
            </a:r>
            <a:r>
              <a:rPr lang="en-CA" dirty="0"/>
              <a:t> lorem ipsum dolor sit. Ipsum </a:t>
            </a:r>
            <a:r>
              <a:rPr lang="en-CA" dirty="0" err="1"/>
              <a:t>nunc</a:t>
            </a:r>
            <a:r>
              <a:rPr lang="en-CA" dirty="0"/>
              <a:t> </a:t>
            </a:r>
            <a:r>
              <a:rPr lang="en-CA" dirty="0" err="1"/>
              <a:t>aliquet</a:t>
            </a:r>
            <a:r>
              <a:rPr lang="en-CA" dirty="0"/>
              <a:t> </a:t>
            </a:r>
            <a:r>
              <a:rPr lang="en-CA" dirty="0" err="1"/>
              <a:t>bibendum</a:t>
            </a:r>
            <a:r>
              <a:rPr lang="en-CA" dirty="0"/>
              <a:t> </a:t>
            </a:r>
            <a:r>
              <a:rPr lang="en-CA" dirty="0" err="1"/>
              <a:t>enim</a:t>
            </a:r>
            <a:r>
              <a:rPr lang="en-CA" dirty="0"/>
              <a:t>. </a:t>
            </a:r>
            <a:r>
              <a:rPr lang="en-CA" dirty="0" err="1"/>
              <a:t>Velit</a:t>
            </a:r>
            <a:r>
              <a:rPr lang="en-CA" dirty="0"/>
              <a:t> </a:t>
            </a:r>
            <a:r>
              <a:rPr lang="en-CA" dirty="0" err="1"/>
              <a:t>egestas</a:t>
            </a:r>
            <a:r>
              <a:rPr lang="en-CA" dirty="0"/>
              <a:t> dui id </a:t>
            </a:r>
            <a:r>
              <a:rPr lang="en-CA" dirty="0" err="1"/>
              <a:t>ornare</a:t>
            </a:r>
            <a:r>
              <a:rPr lang="en-CA" dirty="0"/>
              <a:t> </a:t>
            </a:r>
            <a:r>
              <a:rPr lang="en-CA" dirty="0" err="1"/>
              <a:t>arcu</a:t>
            </a:r>
            <a:r>
              <a:rPr lang="en-CA" dirty="0"/>
              <a:t> </a:t>
            </a:r>
            <a:r>
              <a:rPr lang="en-CA" dirty="0" err="1"/>
              <a:t>odio</a:t>
            </a:r>
            <a:r>
              <a:rPr lang="en-CA" dirty="0"/>
              <a:t> </a:t>
            </a:r>
            <a:r>
              <a:rPr lang="en-CA" dirty="0" err="1"/>
              <a:t>ut.</a:t>
            </a:r>
            <a:r>
              <a:rPr lang="en-CA" dirty="0"/>
              <a:t> In fermentum </a:t>
            </a:r>
            <a:r>
              <a:rPr lang="en-CA" dirty="0" err="1"/>
              <a:t>posuere</a:t>
            </a:r>
            <a:r>
              <a:rPr lang="en-CA" dirty="0"/>
              <a:t> </a:t>
            </a:r>
            <a:r>
              <a:rPr lang="en-CA" dirty="0" err="1"/>
              <a:t>urna</a:t>
            </a:r>
            <a:r>
              <a:rPr lang="en-CA" dirty="0"/>
              <a:t> </a:t>
            </a:r>
            <a:r>
              <a:rPr lang="en-CA" dirty="0" err="1"/>
              <a:t>nec</a:t>
            </a:r>
            <a:r>
              <a:rPr lang="en-CA" dirty="0"/>
              <a:t> </a:t>
            </a:r>
            <a:r>
              <a:rPr lang="en-CA" dirty="0" err="1"/>
              <a:t>tincidunt</a:t>
            </a:r>
            <a:r>
              <a:rPr lang="en-CA" dirty="0"/>
              <a:t> </a:t>
            </a:r>
            <a:r>
              <a:rPr lang="en-CA" dirty="0" err="1"/>
              <a:t>praesent</a:t>
            </a:r>
            <a:r>
              <a:rPr lang="en-CA" dirty="0"/>
              <a:t>. Ut </a:t>
            </a:r>
            <a:r>
              <a:rPr lang="en-CA" dirty="0" err="1"/>
              <a:t>aliquam</a:t>
            </a:r>
            <a:r>
              <a:rPr lang="en-CA" dirty="0"/>
              <a:t> </a:t>
            </a:r>
            <a:r>
              <a:rPr lang="en-CA" dirty="0" err="1"/>
              <a:t>purus</a:t>
            </a:r>
            <a:r>
              <a:rPr lang="en-CA" dirty="0"/>
              <a:t> sit </a:t>
            </a:r>
            <a:r>
              <a:rPr lang="en-CA" dirty="0" err="1"/>
              <a:t>amet</a:t>
            </a:r>
            <a:r>
              <a:rPr lang="en-CA" dirty="0"/>
              <a:t> </a:t>
            </a:r>
            <a:r>
              <a:rPr lang="en-CA" dirty="0" err="1"/>
              <a:t>luctus</a:t>
            </a:r>
            <a:r>
              <a:rPr lang="en-CA" dirty="0"/>
              <a:t> </a:t>
            </a:r>
            <a:r>
              <a:rPr lang="en-CA" dirty="0" err="1"/>
              <a:t>venenatis</a:t>
            </a:r>
            <a:r>
              <a:rPr lang="en-CA" dirty="0"/>
              <a:t>.</a:t>
            </a:r>
          </a:p>
        </p:txBody>
      </p:sp>
      <p:sp>
        <p:nvSpPr>
          <p:cNvPr id="7" name="Footer Placeholder 2">
            <a:extLst>
              <a:ext uri="{FF2B5EF4-FFF2-40B4-BE49-F238E27FC236}">
                <a16:creationId xmlns:a16="http://schemas.microsoft.com/office/drawing/2014/main" id="{14036A84-2050-41B9-B9AF-EF3BBA1DA76F}"/>
              </a:ext>
            </a:extLst>
          </p:cNvPr>
          <p:cNvSpPr>
            <a:spLocks noGrp="1"/>
          </p:cNvSpPr>
          <p:nvPr>
            <p:ph type="ftr" sz="quarter" idx="13"/>
          </p:nvPr>
        </p:nvSpPr>
        <p:spPr>
          <a:xfrm>
            <a:off x="1779798" y="12752092"/>
            <a:ext cx="12700229" cy="184666"/>
          </a:xfrm>
        </p:spPr>
        <p:txBody>
          <a:bodyPr/>
          <a:lstStyle>
            <a:lvl1pPr algn="l">
              <a:defRPr>
                <a:solidFill>
                  <a:schemeClr val="bg1"/>
                </a:solidFill>
              </a:defRPr>
            </a:lvl1pPr>
          </a:lstStyle>
          <a:p>
            <a:r>
              <a:rPr lang="en-CA"/>
              <a:t>© 2020, Amazon Web Services, Inc. or its affiliates. All rights reserved.</a:t>
            </a:r>
            <a:endParaRPr lang="en-CA" dirty="0"/>
          </a:p>
        </p:txBody>
      </p:sp>
    </p:spTree>
    <p:extLst>
      <p:ext uri="{BB962C8B-B14F-4D97-AF65-F5344CB8AC3E}">
        <p14:creationId xmlns:p14="http://schemas.microsoft.com/office/powerpoint/2010/main" val="2753001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and Text 1/2">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9BE3CAD4-D77B-4D75-A2B5-868F0413E401}"/>
              </a:ext>
            </a:extLst>
          </p:cNvPr>
          <p:cNvSpPr>
            <a:spLocks noGrp="1"/>
          </p:cNvSpPr>
          <p:nvPr>
            <p:ph type="pic" sz="quarter" idx="12"/>
          </p:nvPr>
        </p:nvSpPr>
        <p:spPr bwMode="gray">
          <a:xfrm>
            <a:off x="12192001" y="1"/>
            <a:ext cx="12192000" cy="13716000"/>
          </a:xfrm>
          <a:prstGeom prst="rect">
            <a:avLst/>
          </a:prstGeom>
          <a:solidFill>
            <a:schemeClr val="tx1">
              <a:lumMod val="75000"/>
              <a:lumOff val="25000"/>
            </a:schemeClr>
          </a:solidFill>
        </p:spPr>
        <p:txBody>
          <a:bodyPr anchor="ctr"/>
          <a:lstStyle>
            <a:lvl1pPr algn="ctr">
              <a:defRPr/>
            </a:lvl1pPr>
          </a:lstStyle>
          <a:p>
            <a:endParaRPr lang="en-CA"/>
          </a:p>
        </p:txBody>
      </p:sp>
      <p:sp>
        <p:nvSpPr>
          <p:cNvPr id="2" name="Title 1">
            <a:extLst>
              <a:ext uri="{FF2B5EF4-FFF2-40B4-BE49-F238E27FC236}">
                <a16:creationId xmlns:a16="http://schemas.microsoft.com/office/drawing/2014/main" id="{5E938037-EB74-4907-BA0A-6C2977A1A2F5}"/>
              </a:ext>
            </a:extLst>
          </p:cNvPr>
          <p:cNvSpPr>
            <a:spLocks noGrp="1"/>
          </p:cNvSpPr>
          <p:nvPr>
            <p:ph type="title" hasCustomPrompt="1"/>
          </p:nvPr>
        </p:nvSpPr>
        <p:spPr>
          <a:xfrm>
            <a:off x="1779799" y="2504840"/>
            <a:ext cx="8648931" cy="2651126"/>
          </a:xfrm>
        </p:spPr>
        <p:txBody>
          <a:bodyPr lIns="0" tIns="0" rIns="0" bIns="0"/>
          <a:lstStyle>
            <a:lvl1pPr>
              <a:defRPr>
                <a:solidFill>
                  <a:schemeClr val="bg1"/>
                </a:solidFill>
              </a:defRPr>
            </a:lvl1pPr>
          </a:lstStyle>
          <a:p>
            <a:r>
              <a:rPr lang="en-US" dirty="0"/>
              <a:t>Header Text Here</a:t>
            </a:r>
            <a:endParaRPr lang="en-CA" dirty="0"/>
          </a:p>
        </p:txBody>
      </p:sp>
      <p:sp>
        <p:nvSpPr>
          <p:cNvPr id="6" name="Footer Placeholder 2">
            <a:extLst>
              <a:ext uri="{FF2B5EF4-FFF2-40B4-BE49-F238E27FC236}">
                <a16:creationId xmlns:a16="http://schemas.microsoft.com/office/drawing/2014/main" id="{A0F7898C-5CD8-471A-896A-56BFABF805FF}"/>
              </a:ext>
            </a:extLst>
          </p:cNvPr>
          <p:cNvSpPr>
            <a:spLocks noGrp="1"/>
          </p:cNvSpPr>
          <p:nvPr>
            <p:ph type="ftr" sz="quarter" idx="13"/>
          </p:nvPr>
        </p:nvSpPr>
        <p:spPr>
          <a:xfrm>
            <a:off x="1779798" y="12752092"/>
            <a:ext cx="8648931" cy="184666"/>
          </a:xfrm>
        </p:spPr>
        <p:txBody>
          <a:bodyPr/>
          <a:lstStyle>
            <a:lvl1pPr algn="l">
              <a:defRPr>
                <a:solidFill>
                  <a:schemeClr val="bg1"/>
                </a:solidFill>
              </a:defRPr>
            </a:lvl1pPr>
          </a:lstStyle>
          <a:p>
            <a:r>
              <a:rPr lang="en-CA"/>
              <a:t>© 2020, Amazon Web Services, Inc. or its affiliates. All rights reserved.</a:t>
            </a:r>
            <a:endParaRPr lang="en-CA" dirty="0"/>
          </a:p>
        </p:txBody>
      </p:sp>
      <p:sp>
        <p:nvSpPr>
          <p:cNvPr id="7" name="Content Placeholder 7">
            <a:extLst>
              <a:ext uri="{FF2B5EF4-FFF2-40B4-BE49-F238E27FC236}">
                <a16:creationId xmlns:a16="http://schemas.microsoft.com/office/drawing/2014/main" id="{43F7C670-763E-4EFD-978F-33E1C615446E}"/>
              </a:ext>
            </a:extLst>
          </p:cNvPr>
          <p:cNvSpPr>
            <a:spLocks noGrp="1"/>
          </p:cNvSpPr>
          <p:nvPr>
            <p:ph sz="quarter" idx="11" hasCustomPrompt="1"/>
          </p:nvPr>
        </p:nvSpPr>
        <p:spPr bwMode="white">
          <a:xfrm>
            <a:off x="1779799" y="5244109"/>
            <a:ext cx="8648931" cy="5797699"/>
          </a:xfrm>
          <a:ln w="12700">
            <a:miter lim="400000"/>
          </a:ln>
        </p:spPr>
        <p:txBody>
          <a:bodyPr lIns="0" tIns="0" rIns="0" bIns="0"/>
          <a:lstStyle>
            <a:lvl1pPr>
              <a:defRPr lang="en-CA" dirty="0"/>
            </a:lvl1pPr>
          </a:lstStyle>
          <a:p>
            <a:pPr lvl="0"/>
            <a:r>
              <a:rPr lang="en-CA" dirty="0"/>
              <a:t>Lorem ipsum dolor sit </a:t>
            </a:r>
            <a:r>
              <a:rPr lang="en-CA" dirty="0" err="1"/>
              <a:t>amet</a:t>
            </a:r>
            <a:r>
              <a:rPr lang="en-CA" dirty="0"/>
              <a:t>, </a:t>
            </a:r>
            <a:r>
              <a:rPr lang="en-CA" dirty="0" err="1"/>
              <a:t>consectetur</a:t>
            </a:r>
            <a:r>
              <a:rPr lang="en-CA" dirty="0"/>
              <a:t> </a:t>
            </a:r>
            <a:r>
              <a:rPr lang="en-CA" dirty="0" err="1"/>
              <a:t>adipiscing</a:t>
            </a:r>
            <a:r>
              <a:rPr lang="en-CA" dirty="0"/>
              <a:t> </a:t>
            </a:r>
            <a:r>
              <a:rPr lang="en-CA" dirty="0" err="1"/>
              <a:t>elit</a:t>
            </a:r>
            <a:r>
              <a:rPr lang="en-CA" dirty="0"/>
              <a:t>, sed do </a:t>
            </a:r>
            <a:r>
              <a:rPr lang="en-CA" dirty="0" err="1"/>
              <a:t>eiusmod</a:t>
            </a:r>
            <a:r>
              <a:rPr lang="en-CA" dirty="0"/>
              <a:t> </a:t>
            </a:r>
            <a:r>
              <a:rPr lang="en-CA" dirty="0" err="1"/>
              <a:t>tempor</a:t>
            </a:r>
            <a:r>
              <a:rPr lang="en-CA" dirty="0"/>
              <a:t> </a:t>
            </a:r>
            <a:r>
              <a:rPr lang="en-CA" dirty="0" err="1"/>
              <a:t>incididunt</a:t>
            </a:r>
            <a:r>
              <a:rPr lang="en-CA" dirty="0"/>
              <a:t> </a:t>
            </a:r>
            <a:r>
              <a:rPr lang="en-CA" dirty="0" err="1"/>
              <a:t>ut</a:t>
            </a:r>
            <a:r>
              <a:rPr lang="en-CA" dirty="0"/>
              <a:t> </a:t>
            </a:r>
            <a:r>
              <a:rPr lang="en-CA" dirty="0" err="1"/>
              <a:t>labore</a:t>
            </a:r>
            <a:r>
              <a:rPr lang="en-CA" dirty="0"/>
              <a:t> et dolore magna </a:t>
            </a:r>
            <a:r>
              <a:rPr lang="en-CA" dirty="0" err="1"/>
              <a:t>aliqua</a:t>
            </a:r>
            <a:r>
              <a:rPr lang="en-CA" dirty="0"/>
              <a:t>. </a:t>
            </a:r>
            <a:r>
              <a:rPr lang="en-CA" dirty="0" err="1"/>
              <a:t>Viverra</a:t>
            </a:r>
            <a:r>
              <a:rPr lang="en-CA" dirty="0"/>
              <a:t> </a:t>
            </a:r>
            <a:r>
              <a:rPr lang="en-CA" dirty="0" err="1"/>
              <a:t>orci</a:t>
            </a:r>
            <a:r>
              <a:rPr lang="en-CA" dirty="0"/>
              <a:t> </a:t>
            </a:r>
            <a:r>
              <a:rPr lang="en-CA" dirty="0" err="1"/>
              <a:t>sagittis</a:t>
            </a:r>
            <a:r>
              <a:rPr lang="en-CA" dirty="0"/>
              <a:t> </a:t>
            </a:r>
            <a:r>
              <a:rPr lang="en-CA" dirty="0" err="1"/>
              <a:t>eu</a:t>
            </a:r>
            <a:r>
              <a:rPr lang="en-CA" dirty="0"/>
              <a:t> </a:t>
            </a:r>
            <a:r>
              <a:rPr lang="en-CA" dirty="0" err="1"/>
              <a:t>volutpat</a:t>
            </a:r>
            <a:r>
              <a:rPr lang="en-CA" dirty="0"/>
              <a:t> </a:t>
            </a:r>
            <a:r>
              <a:rPr lang="en-CA" dirty="0" err="1"/>
              <a:t>odio</a:t>
            </a:r>
            <a:r>
              <a:rPr lang="en-CA" dirty="0"/>
              <a:t> </a:t>
            </a:r>
            <a:r>
              <a:rPr lang="en-CA" dirty="0" err="1"/>
              <a:t>facilisis</a:t>
            </a:r>
            <a:r>
              <a:rPr lang="en-CA" dirty="0"/>
              <a:t> </a:t>
            </a:r>
            <a:r>
              <a:rPr lang="en-CA" dirty="0" err="1"/>
              <a:t>mauris</a:t>
            </a:r>
            <a:r>
              <a:rPr lang="en-CA" dirty="0"/>
              <a:t>. </a:t>
            </a:r>
            <a:r>
              <a:rPr lang="en-CA" dirty="0" err="1"/>
              <a:t>Quam</a:t>
            </a:r>
            <a:r>
              <a:rPr lang="en-CA" dirty="0"/>
              <a:t> </a:t>
            </a:r>
            <a:r>
              <a:rPr lang="en-CA" dirty="0" err="1"/>
              <a:t>lacus</a:t>
            </a:r>
            <a:r>
              <a:rPr lang="en-CA" dirty="0"/>
              <a:t> </a:t>
            </a:r>
            <a:r>
              <a:rPr lang="en-CA" dirty="0" err="1"/>
              <a:t>suspendisse</a:t>
            </a:r>
            <a:r>
              <a:rPr lang="en-CA" dirty="0"/>
              <a:t> </a:t>
            </a:r>
            <a:r>
              <a:rPr lang="en-CA" dirty="0" err="1"/>
              <a:t>faucibus</a:t>
            </a:r>
            <a:r>
              <a:rPr lang="en-CA" dirty="0"/>
              <a:t> </a:t>
            </a:r>
            <a:r>
              <a:rPr lang="en-CA" dirty="0" err="1"/>
              <a:t>interdum</a:t>
            </a:r>
            <a:r>
              <a:rPr lang="en-CA" dirty="0"/>
              <a:t> </a:t>
            </a:r>
            <a:r>
              <a:rPr lang="en-CA" dirty="0" err="1"/>
              <a:t>posuere</a:t>
            </a:r>
            <a:r>
              <a:rPr lang="en-CA" dirty="0"/>
              <a:t> lorem ipsum dolor sit.</a:t>
            </a:r>
          </a:p>
        </p:txBody>
      </p:sp>
    </p:spTree>
    <p:extLst>
      <p:ext uri="{BB962C8B-B14F-4D97-AF65-F5344CB8AC3E}">
        <p14:creationId xmlns:p14="http://schemas.microsoft.com/office/powerpoint/2010/main" val="4023210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Photo and Text W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D6B5CCD-2F63-4CCF-B202-D5C6150EA005}"/>
              </a:ext>
            </a:extLst>
          </p:cNvPr>
          <p:cNvSpPr>
            <a:spLocks noGrp="1"/>
          </p:cNvSpPr>
          <p:nvPr>
            <p:ph type="pic" sz="quarter" idx="11"/>
          </p:nvPr>
        </p:nvSpPr>
        <p:spPr bwMode="gray">
          <a:xfrm>
            <a:off x="-1" y="3556992"/>
            <a:ext cx="24384001" cy="10159008"/>
          </a:xfrm>
          <a:prstGeom prst="rect">
            <a:avLst/>
          </a:prstGeom>
          <a:solidFill>
            <a:schemeClr val="tx1">
              <a:lumMod val="75000"/>
              <a:lumOff val="25000"/>
            </a:schemeClr>
          </a:solidFill>
          <a:ln w="12700">
            <a:miter lim="400000"/>
          </a:ln>
        </p:spPr>
        <p:txBody>
          <a:bodyPr lIns="152400" tIns="152400" rIns="152400" bIns="152400" anchor="ctr"/>
          <a:lstStyle>
            <a:lvl1pPr>
              <a:defRPr lang="en-CA"/>
            </a:lvl1pPr>
          </a:lstStyle>
          <a:p>
            <a:pPr lvl="0" algn="ctr"/>
            <a:endParaRPr lang="en-CA" dirty="0"/>
          </a:p>
        </p:txBody>
      </p:sp>
      <p:sp>
        <p:nvSpPr>
          <p:cNvPr id="9" name="Title 8">
            <a:extLst>
              <a:ext uri="{FF2B5EF4-FFF2-40B4-BE49-F238E27FC236}">
                <a16:creationId xmlns:a16="http://schemas.microsoft.com/office/drawing/2014/main" id="{7B399BF9-BDED-40B1-A1A6-1C1BCC6BC8E1}"/>
              </a:ext>
            </a:extLst>
          </p:cNvPr>
          <p:cNvSpPr>
            <a:spLocks noGrp="1"/>
          </p:cNvSpPr>
          <p:nvPr>
            <p:ph type="title" hasCustomPrompt="1"/>
          </p:nvPr>
        </p:nvSpPr>
        <p:spPr bwMode="white">
          <a:xfrm>
            <a:off x="1763269" y="448407"/>
            <a:ext cx="20857461" cy="2651126"/>
          </a:xfrm>
        </p:spPr>
        <p:txBody>
          <a:bodyPr/>
          <a:lstStyle>
            <a:lvl1pPr>
              <a:defRPr>
                <a:solidFill>
                  <a:schemeClr val="bg1"/>
                </a:solidFill>
              </a:defRPr>
            </a:lvl1pPr>
          </a:lstStyle>
          <a:p>
            <a:r>
              <a:rPr lang="en-US" dirty="0"/>
              <a:t>Header Text Here</a:t>
            </a:r>
            <a:endParaRPr lang="en-CA" dirty="0"/>
          </a:p>
        </p:txBody>
      </p:sp>
    </p:spTree>
    <p:extLst>
      <p:ext uri="{BB962C8B-B14F-4D97-AF65-F5344CB8AC3E}">
        <p14:creationId xmlns:p14="http://schemas.microsoft.com/office/powerpoint/2010/main" val="1983948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8658068D-936E-2242-803D-C06C2247FA06}"/>
              </a:ext>
            </a:extLst>
          </p:cNvPr>
          <p:cNvSpPr/>
          <p:nvPr userDrawn="1"/>
        </p:nvSpPr>
        <p:spPr bwMode="white">
          <a:xfrm>
            <a:off x="10707530" y="-2"/>
            <a:ext cx="13676470" cy="13716001"/>
          </a:xfrm>
          <a:custGeom>
            <a:avLst/>
            <a:gdLst>
              <a:gd name="connsiteX0" fmla="*/ 5934549 w 13676470"/>
              <a:gd name="connsiteY0" fmla="*/ 0 h 13716001"/>
              <a:gd name="connsiteX1" fmla="*/ 13676470 w 13676470"/>
              <a:gd name="connsiteY1" fmla="*/ 0 h 13716001"/>
              <a:gd name="connsiteX2" fmla="*/ 13676470 w 13676470"/>
              <a:gd name="connsiteY2" fmla="*/ 13716001 h 13716001"/>
              <a:gd name="connsiteX3" fmla="*/ 0 w 13676470"/>
              <a:gd name="connsiteY3" fmla="*/ 13716001 h 13716001"/>
              <a:gd name="connsiteX4" fmla="*/ 5535768 w 13676470"/>
              <a:gd name="connsiteY4" fmla="*/ 10504289 h 13716001"/>
              <a:gd name="connsiteX5" fmla="*/ 5535768 w 13676470"/>
              <a:gd name="connsiteY5" fmla="*/ 1 h 13716001"/>
              <a:gd name="connsiteX6" fmla="*/ 5934549 w 13676470"/>
              <a:gd name="connsiteY6" fmla="*/ 1 h 1371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6470" h="13716001">
                <a:moveTo>
                  <a:pt x="5934549" y="0"/>
                </a:moveTo>
                <a:lnTo>
                  <a:pt x="13676470" y="0"/>
                </a:lnTo>
                <a:lnTo>
                  <a:pt x="13676470" y="13716001"/>
                </a:lnTo>
                <a:lnTo>
                  <a:pt x="0" y="13716001"/>
                </a:lnTo>
                <a:lnTo>
                  <a:pt x="5535768" y="10504289"/>
                </a:lnTo>
                <a:lnTo>
                  <a:pt x="5535768" y="1"/>
                </a:lnTo>
                <a:lnTo>
                  <a:pt x="5934549" y="1"/>
                </a:lnTo>
                <a:close/>
              </a:path>
            </a:pathLst>
          </a:custGeom>
          <a:solidFill>
            <a:srgbClr val="FFFFFF"/>
          </a:solidFill>
          <a:ln w="127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40" tIns="243840" rIns="243840" bIns="243840" numCol="1" spcCol="38100" rtlCol="0" fromWordArt="0" anchor="t" anchorCtr="0" forceAA="0" compatLnSpc="1">
            <a:prstTxWarp prst="textNoShape">
              <a:avLst/>
            </a:prstTxWarp>
            <a:noAutofit/>
          </a:bodyPr>
          <a:lstStyle/>
          <a:p>
            <a:pPr marL="0" marR="0" indent="0" algn="l" defTabSz="1828796" rtl="0" fontAlgn="auto" latinLnBrk="0" hangingPunct="0">
              <a:lnSpc>
                <a:spcPct val="90000"/>
              </a:lnSpc>
              <a:spcBef>
                <a:spcPts val="800"/>
              </a:spcBef>
              <a:spcAft>
                <a:spcPts val="0"/>
              </a:spcAft>
              <a:buClrTx/>
              <a:buSzTx/>
              <a:buFontTx/>
              <a:buNone/>
              <a:tabLst/>
            </a:pPr>
            <a:endParaRPr kumimoji="0" lang="en-US" sz="3200" b="0" i="0" u="none" strike="noStrike" cap="none" spc="960" normalizeH="0" baseline="0">
              <a:ln>
                <a:noFill/>
              </a:ln>
              <a:solidFill>
                <a:srgbClr val="FFFFFF"/>
              </a:solidFill>
              <a:effectLst/>
              <a:uFillTx/>
              <a:latin typeface="Amazon Ember"/>
              <a:ea typeface="Amazon Ember"/>
              <a:cs typeface="Amazon Ember"/>
              <a:sym typeface="Amazon Ember"/>
            </a:endParaRPr>
          </a:p>
        </p:txBody>
      </p:sp>
      <p:sp>
        <p:nvSpPr>
          <p:cNvPr id="9" name="Text Placeholder 8">
            <a:extLst>
              <a:ext uri="{FF2B5EF4-FFF2-40B4-BE49-F238E27FC236}">
                <a16:creationId xmlns:a16="http://schemas.microsoft.com/office/drawing/2014/main" id="{2850EAAF-28DD-442A-9D52-76FE9E4EA0AE}"/>
              </a:ext>
            </a:extLst>
          </p:cNvPr>
          <p:cNvSpPr>
            <a:spLocks noGrp="1"/>
          </p:cNvSpPr>
          <p:nvPr userDrawn="1">
            <p:ph type="body" sz="quarter" idx="11" hasCustomPrompt="1"/>
          </p:nvPr>
        </p:nvSpPr>
        <p:spPr bwMode="black">
          <a:xfrm>
            <a:off x="17132300" y="6662738"/>
            <a:ext cx="5473700" cy="3833812"/>
          </a:xfrm>
          <a:prstGeom prst="rect">
            <a:avLst/>
          </a:prstGeom>
          <a:ln w="12700">
            <a:miter lim="400000"/>
          </a:ln>
        </p:spPr>
        <p:txBody>
          <a:bodyPr lIns="0" tIns="0" rIns="0" bIns="0" anchor="b">
            <a:noAutofit/>
          </a:bodyPr>
          <a:lstStyle>
            <a:lvl1pPr marL="361950" indent="-361950">
              <a:buFont typeface="Amazon Ember" panose="020B0603020204020204" pitchFamily="34" charset="0"/>
              <a:buChar char="–"/>
              <a:defRPr lang="en-US" dirty="0" smtClean="0">
                <a:solidFill>
                  <a:schemeClr val="tx1"/>
                </a:solidFill>
                <a:latin typeface="Amazon Ember"/>
              </a:defRPr>
            </a:lvl1pPr>
            <a:lvl2pPr>
              <a:defRPr lang="en-US" dirty="0" smtClean="0"/>
            </a:lvl2pPr>
            <a:lvl3pPr>
              <a:defRPr lang="en-US" dirty="0" smtClean="0"/>
            </a:lvl3pPr>
            <a:lvl4pPr>
              <a:defRPr lang="en-US" dirty="0" smtClean="0"/>
            </a:lvl4pPr>
            <a:lvl5pPr>
              <a:defRPr lang="en-CA" dirty="0"/>
            </a:lvl5pPr>
          </a:lstStyle>
          <a:p>
            <a:pPr lvl="0">
              <a:lnSpc>
                <a:spcPct val="100000"/>
              </a:lnSpc>
              <a:spcBef>
                <a:spcPts val="0"/>
              </a:spcBef>
            </a:pPr>
            <a:r>
              <a:rPr lang="en-US" dirty="0"/>
              <a:t>Attribution</a:t>
            </a:r>
            <a:endParaRPr lang="en-CA" dirty="0"/>
          </a:p>
        </p:txBody>
      </p:sp>
      <p:sp>
        <p:nvSpPr>
          <p:cNvPr id="2" name="Title 1">
            <a:extLst>
              <a:ext uri="{FF2B5EF4-FFF2-40B4-BE49-F238E27FC236}">
                <a16:creationId xmlns:a16="http://schemas.microsoft.com/office/drawing/2014/main" id="{907C53DB-8942-42EE-9FCC-C5D4CAC4D1D4}"/>
              </a:ext>
            </a:extLst>
          </p:cNvPr>
          <p:cNvSpPr>
            <a:spLocks noGrp="1"/>
          </p:cNvSpPr>
          <p:nvPr userDrawn="1">
            <p:ph type="title" hasCustomPrompt="1"/>
          </p:nvPr>
        </p:nvSpPr>
        <p:spPr bwMode="white">
          <a:xfrm>
            <a:off x="1778001" y="3267032"/>
            <a:ext cx="12687298" cy="6790351"/>
          </a:xfrm>
          <a:ln w="12700">
            <a:miter lim="400000"/>
          </a:ln>
        </p:spPr>
        <p:txBody>
          <a:bodyPr lIns="0" tIns="0" rIns="0" bIns="0" anchor="ctr">
            <a:noAutofit/>
          </a:bodyPr>
          <a:lstStyle>
            <a:lvl1pPr marL="449263" indent="-449263">
              <a:defRPr kumimoji="0" lang="en-CA" normalizeH="0">
                <a:ln>
                  <a:noFill/>
                </a:ln>
                <a:solidFill>
                  <a:schemeClr val="bg1"/>
                </a:solidFill>
                <a:effectLst/>
                <a:sym typeface="Amazon Ember"/>
              </a:defRPr>
            </a:lvl1pPr>
          </a:lstStyle>
          <a:p>
            <a:pPr hangingPunct="1"/>
            <a:r>
              <a:rPr lang="en-CA" dirty="0"/>
              <a:t>“Lorem ipsum dolor sit </a:t>
            </a:r>
            <a:r>
              <a:rPr lang="en-CA" dirty="0" err="1"/>
              <a:t>amet</a:t>
            </a:r>
            <a:r>
              <a:rPr lang="en-CA" dirty="0"/>
              <a:t>, </a:t>
            </a:r>
            <a:r>
              <a:rPr lang="en-CA" dirty="0" err="1"/>
              <a:t>consectetuer</a:t>
            </a:r>
            <a:r>
              <a:rPr lang="en-CA" dirty="0"/>
              <a:t> </a:t>
            </a:r>
            <a:r>
              <a:rPr lang="en-CA" dirty="0" err="1"/>
              <a:t>adipiscing</a:t>
            </a:r>
            <a:r>
              <a:rPr lang="en-CA" dirty="0"/>
              <a:t> </a:t>
            </a:r>
            <a:r>
              <a:rPr lang="en-CA" dirty="0" err="1"/>
              <a:t>elit</a:t>
            </a:r>
            <a:r>
              <a:rPr lang="en-CA" dirty="0"/>
              <a:t>.” </a:t>
            </a:r>
          </a:p>
        </p:txBody>
      </p:sp>
      <p:grpSp>
        <p:nvGrpSpPr>
          <p:cNvPr id="8" name="Group 18">
            <a:extLst>
              <a:ext uri="{FF2B5EF4-FFF2-40B4-BE49-F238E27FC236}">
                <a16:creationId xmlns:a16="http://schemas.microsoft.com/office/drawing/2014/main" id="{98FD6326-21AF-AC4D-B953-DA8A2FCE0F77}"/>
              </a:ext>
            </a:extLst>
          </p:cNvPr>
          <p:cNvGrpSpPr/>
          <p:nvPr userDrawn="1"/>
        </p:nvGrpSpPr>
        <p:grpSpPr bwMode="black">
          <a:xfrm>
            <a:off x="22838646" y="12539622"/>
            <a:ext cx="1045789" cy="624841"/>
            <a:chOff x="0" y="0"/>
            <a:chExt cx="1045788" cy="624839"/>
          </a:xfrm>
        </p:grpSpPr>
        <p:sp>
          <p:nvSpPr>
            <p:cNvPr id="10" name="Freeform 15">
              <a:extLst>
                <a:ext uri="{FF2B5EF4-FFF2-40B4-BE49-F238E27FC236}">
                  <a16:creationId xmlns:a16="http://schemas.microsoft.com/office/drawing/2014/main" id="{35CCE56C-1D33-C640-A52D-CD30AADEC9EC}"/>
                </a:ext>
              </a:extLst>
            </p:cNvPr>
            <p:cNvSpPr/>
            <p:nvPr/>
          </p:nvSpPr>
          <p:spPr bwMode="black">
            <a:xfrm>
              <a:off x="41804" y="0"/>
              <a:ext cx="960021" cy="328973"/>
            </a:xfrm>
            <a:custGeom>
              <a:avLst/>
              <a:gdLst/>
              <a:ahLst/>
              <a:cxnLst>
                <a:cxn ang="0">
                  <a:pos x="wd2" y="hd2"/>
                </a:cxn>
                <a:cxn ang="5400000">
                  <a:pos x="wd2" y="hd2"/>
                </a:cxn>
                <a:cxn ang="10800000">
                  <a:pos x="wd2" y="hd2"/>
                </a:cxn>
                <a:cxn ang="16200000">
                  <a:pos x="wd2" y="hd2"/>
                </a:cxn>
              </a:cxnLst>
              <a:rect l="0" t="0" r="r" b="b"/>
              <a:pathLst>
                <a:path w="21600" h="21600" extrusionOk="0">
                  <a:moveTo>
                    <a:pt x="5693" y="14973"/>
                  </a:moveTo>
                  <a:cubicBezTo>
                    <a:pt x="5693" y="15955"/>
                    <a:pt x="5693" y="16445"/>
                    <a:pt x="5777" y="16936"/>
                  </a:cubicBezTo>
                  <a:cubicBezTo>
                    <a:pt x="5860" y="17673"/>
                    <a:pt x="5944" y="18164"/>
                    <a:pt x="6028" y="18655"/>
                  </a:cubicBezTo>
                  <a:cubicBezTo>
                    <a:pt x="6028" y="18900"/>
                    <a:pt x="6112" y="19145"/>
                    <a:pt x="6112" y="19145"/>
                  </a:cubicBezTo>
                  <a:cubicBezTo>
                    <a:pt x="6112" y="19391"/>
                    <a:pt x="6028" y="19636"/>
                    <a:pt x="5944" y="19882"/>
                  </a:cubicBezTo>
                  <a:cubicBezTo>
                    <a:pt x="5442" y="20864"/>
                    <a:pt x="5442" y="20864"/>
                    <a:pt x="5442" y="20864"/>
                  </a:cubicBezTo>
                  <a:cubicBezTo>
                    <a:pt x="5358" y="21109"/>
                    <a:pt x="5274" y="21109"/>
                    <a:pt x="5191" y="21109"/>
                  </a:cubicBezTo>
                  <a:cubicBezTo>
                    <a:pt x="5107" y="21109"/>
                    <a:pt x="5107" y="20864"/>
                    <a:pt x="5023" y="20864"/>
                  </a:cubicBezTo>
                  <a:cubicBezTo>
                    <a:pt x="4856" y="20373"/>
                    <a:pt x="4772" y="20127"/>
                    <a:pt x="4688" y="19636"/>
                  </a:cubicBezTo>
                  <a:cubicBezTo>
                    <a:pt x="4605" y="19391"/>
                    <a:pt x="4521" y="18900"/>
                    <a:pt x="4437" y="18409"/>
                  </a:cubicBezTo>
                  <a:cubicBezTo>
                    <a:pt x="3851" y="20373"/>
                    <a:pt x="3098" y="21600"/>
                    <a:pt x="2177" y="21600"/>
                  </a:cubicBezTo>
                  <a:cubicBezTo>
                    <a:pt x="1507" y="21600"/>
                    <a:pt x="1005" y="20864"/>
                    <a:pt x="586" y="19882"/>
                  </a:cubicBezTo>
                  <a:cubicBezTo>
                    <a:pt x="251" y="18655"/>
                    <a:pt x="0" y="17182"/>
                    <a:pt x="0" y="15464"/>
                  </a:cubicBezTo>
                  <a:cubicBezTo>
                    <a:pt x="0" y="13500"/>
                    <a:pt x="251" y="12027"/>
                    <a:pt x="753" y="10800"/>
                  </a:cubicBezTo>
                  <a:cubicBezTo>
                    <a:pt x="1256" y="9573"/>
                    <a:pt x="1842" y="8836"/>
                    <a:pt x="2679" y="8836"/>
                  </a:cubicBezTo>
                  <a:cubicBezTo>
                    <a:pt x="2930" y="8836"/>
                    <a:pt x="3181" y="9082"/>
                    <a:pt x="3516" y="9082"/>
                  </a:cubicBezTo>
                  <a:cubicBezTo>
                    <a:pt x="3767" y="9327"/>
                    <a:pt x="4102" y="9327"/>
                    <a:pt x="4353" y="9573"/>
                  </a:cubicBezTo>
                  <a:cubicBezTo>
                    <a:pt x="4353" y="7855"/>
                    <a:pt x="4353" y="7855"/>
                    <a:pt x="4353" y="7855"/>
                  </a:cubicBezTo>
                  <a:cubicBezTo>
                    <a:pt x="4353" y="6136"/>
                    <a:pt x="4270" y="4909"/>
                    <a:pt x="4019" y="4173"/>
                  </a:cubicBezTo>
                  <a:cubicBezTo>
                    <a:pt x="3767" y="3436"/>
                    <a:pt x="3349" y="3191"/>
                    <a:pt x="2763" y="3191"/>
                  </a:cubicBezTo>
                  <a:cubicBezTo>
                    <a:pt x="2428" y="3191"/>
                    <a:pt x="2177" y="3191"/>
                    <a:pt x="1926" y="3436"/>
                  </a:cubicBezTo>
                  <a:cubicBezTo>
                    <a:pt x="1591" y="3682"/>
                    <a:pt x="1340" y="3927"/>
                    <a:pt x="1088" y="4173"/>
                  </a:cubicBezTo>
                  <a:cubicBezTo>
                    <a:pt x="921" y="4418"/>
                    <a:pt x="837" y="4418"/>
                    <a:pt x="753" y="4664"/>
                  </a:cubicBezTo>
                  <a:cubicBezTo>
                    <a:pt x="753" y="4664"/>
                    <a:pt x="670" y="4664"/>
                    <a:pt x="670" y="4664"/>
                  </a:cubicBezTo>
                  <a:cubicBezTo>
                    <a:pt x="586" y="4664"/>
                    <a:pt x="502" y="4418"/>
                    <a:pt x="502" y="3927"/>
                  </a:cubicBezTo>
                  <a:cubicBezTo>
                    <a:pt x="502" y="2700"/>
                    <a:pt x="502" y="2700"/>
                    <a:pt x="502" y="2700"/>
                  </a:cubicBezTo>
                  <a:cubicBezTo>
                    <a:pt x="502" y="2455"/>
                    <a:pt x="502" y="2209"/>
                    <a:pt x="586" y="1964"/>
                  </a:cubicBezTo>
                  <a:cubicBezTo>
                    <a:pt x="586" y="1718"/>
                    <a:pt x="670" y="1718"/>
                    <a:pt x="753" y="1473"/>
                  </a:cubicBezTo>
                  <a:cubicBezTo>
                    <a:pt x="1005" y="982"/>
                    <a:pt x="1340" y="736"/>
                    <a:pt x="1758" y="491"/>
                  </a:cubicBezTo>
                  <a:cubicBezTo>
                    <a:pt x="2177" y="245"/>
                    <a:pt x="2512" y="0"/>
                    <a:pt x="3014" y="0"/>
                  </a:cubicBezTo>
                  <a:cubicBezTo>
                    <a:pt x="3935" y="0"/>
                    <a:pt x="4605" y="736"/>
                    <a:pt x="5023" y="1964"/>
                  </a:cubicBezTo>
                  <a:cubicBezTo>
                    <a:pt x="5442" y="3191"/>
                    <a:pt x="5693" y="4909"/>
                    <a:pt x="5693" y="7609"/>
                  </a:cubicBezTo>
                  <a:lnTo>
                    <a:pt x="5693" y="14973"/>
                  </a:lnTo>
                  <a:close/>
                  <a:moveTo>
                    <a:pt x="2512" y="18409"/>
                  </a:moveTo>
                  <a:cubicBezTo>
                    <a:pt x="2763" y="18409"/>
                    <a:pt x="3014" y="18409"/>
                    <a:pt x="3265" y="18164"/>
                  </a:cubicBezTo>
                  <a:cubicBezTo>
                    <a:pt x="3600" y="17918"/>
                    <a:pt x="3851" y="17427"/>
                    <a:pt x="4019" y="16691"/>
                  </a:cubicBezTo>
                  <a:cubicBezTo>
                    <a:pt x="4186" y="16200"/>
                    <a:pt x="4270" y="15709"/>
                    <a:pt x="4353" y="15218"/>
                  </a:cubicBezTo>
                  <a:cubicBezTo>
                    <a:pt x="4353" y="14482"/>
                    <a:pt x="4353" y="13991"/>
                    <a:pt x="4353" y="13255"/>
                  </a:cubicBezTo>
                  <a:cubicBezTo>
                    <a:pt x="4353" y="12273"/>
                    <a:pt x="4353" y="12273"/>
                    <a:pt x="4353" y="12273"/>
                  </a:cubicBezTo>
                  <a:cubicBezTo>
                    <a:pt x="4186" y="12027"/>
                    <a:pt x="3935" y="11782"/>
                    <a:pt x="3684" y="11782"/>
                  </a:cubicBezTo>
                  <a:cubicBezTo>
                    <a:pt x="3433" y="11782"/>
                    <a:pt x="3181" y="11782"/>
                    <a:pt x="2930" y="11782"/>
                  </a:cubicBezTo>
                  <a:cubicBezTo>
                    <a:pt x="2428" y="11782"/>
                    <a:pt x="2009" y="12027"/>
                    <a:pt x="1758" y="12518"/>
                  </a:cubicBezTo>
                  <a:cubicBezTo>
                    <a:pt x="1507" y="13255"/>
                    <a:pt x="1423" y="13991"/>
                    <a:pt x="1423" y="15218"/>
                  </a:cubicBezTo>
                  <a:cubicBezTo>
                    <a:pt x="1423" y="16200"/>
                    <a:pt x="1507" y="17182"/>
                    <a:pt x="1674" y="17673"/>
                  </a:cubicBezTo>
                  <a:cubicBezTo>
                    <a:pt x="1842" y="18164"/>
                    <a:pt x="2177" y="18409"/>
                    <a:pt x="2512" y="18409"/>
                  </a:cubicBezTo>
                  <a:close/>
                  <a:moveTo>
                    <a:pt x="8791" y="21109"/>
                  </a:moveTo>
                  <a:cubicBezTo>
                    <a:pt x="8623" y="21109"/>
                    <a:pt x="8540" y="20864"/>
                    <a:pt x="8456" y="20864"/>
                  </a:cubicBezTo>
                  <a:cubicBezTo>
                    <a:pt x="8456" y="20618"/>
                    <a:pt x="8372" y="20373"/>
                    <a:pt x="8288" y="19882"/>
                  </a:cubicBezTo>
                  <a:cubicBezTo>
                    <a:pt x="6530" y="2209"/>
                    <a:pt x="6530" y="2209"/>
                    <a:pt x="6530" y="2209"/>
                  </a:cubicBezTo>
                  <a:cubicBezTo>
                    <a:pt x="6447" y="1718"/>
                    <a:pt x="6447" y="1227"/>
                    <a:pt x="6447" y="1227"/>
                  </a:cubicBezTo>
                  <a:cubicBezTo>
                    <a:pt x="6447" y="736"/>
                    <a:pt x="6447" y="491"/>
                    <a:pt x="6614" y="491"/>
                  </a:cubicBezTo>
                  <a:cubicBezTo>
                    <a:pt x="7367" y="491"/>
                    <a:pt x="7367" y="491"/>
                    <a:pt x="7367" y="491"/>
                  </a:cubicBezTo>
                  <a:cubicBezTo>
                    <a:pt x="7535" y="491"/>
                    <a:pt x="7619" y="736"/>
                    <a:pt x="7702" y="736"/>
                  </a:cubicBezTo>
                  <a:cubicBezTo>
                    <a:pt x="7786" y="982"/>
                    <a:pt x="7786" y="1227"/>
                    <a:pt x="7870" y="1718"/>
                  </a:cubicBezTo>
                  <a:cubicBezTo>
                    <a:pt x="9126" y="16936"/>
                    <a:pt x="9126" y="16936"/>
                    <a:pt x="9126" y="16936"/>
                  </a:cubicBezTo>
                  <a:cubicBezTo>
                    <a:pt x="10381" y="1718"/>
                    <a:pt x="10381" y="1718"/>
                    <a:pt x="10381" y="1718"/>
                  </a:cubicBezTo>
                  <a:cubicBezTo>
                    <a:pt x="10465" y="1227"/>
                    <a:pt x="10465" y="982"/>
                    <a:pt x="10549" y="736"/>
                  </a:cubicBezTo>
                  <a:cubicBezTo>
                    <a:pt x="10633" y="736"/>
                    <a:pt x="10716" y="491"/>
                    <a:pt x="10884" y="491"/>
                  </a:cubicBezTo>
                  <a:cubicBezTo>
                    <a:pt x="11470" y="491"/>
                    <a:pt x="11470" y="491"/>
                    <a:pt x="11470" y="491"/>
                  </a:cubicBezTo>
                  <a:cubicBezTo>
                    <a:pt x="11637" y="491"/>
                    <a:pt x="11721" y="736"/>
                    <a:pt x="11805" y="736"/>
                  </a:cubicBezTo>
                  <a:cubicBezTo>
                    <a:pt x="11888" y="982"/>
                    <a:pt x="11888" y="1227"/>
                    <a:pt x="11972" y="1718"/>
                  </a:cubicBezTo>
                  <a:cubicBezTo>
                    <a:pt x="13228" y="17182"/>
                    <a:pt x="13228" y="17182"/>
                    <a:pt x="13228" y="17182"/>
                  </a:cubicBezTo>
                  <a:cubicBezTo>
                    <a:pt x="14567" y="1718"/>
                    <a:pt x="14567" y="1718"/>
                    <a:pt x="14567" y="1718"/>
                  </a:cubicBezTo>
                  <a:cubicBezTo>
                    <a:pt x="14567" y="1227"/>
                    <a:pt x="14651" y="982"/>
                    <a:pt x="14735" y="736"/>
                  </a:cubicBezTo>
                  <a:cubicBezTo>
                    <a:pt x="14735" y="736"/>
                    <a:pt x="14902" y="491"/>
                    <a:pt x="14986" y="491"/>
                  </a:cubicBezTo>
                  <a:cubicBezTo>
                    <a:pt x="15740" y="491"/>
                    <a:pt x="15740" y="491"/>
                    <a:pt x="15740" y="491"/>
                  </a:cubicBezTo>
                  <a:cubicBezTo>
                    <a:pt x="15907" y="491"/>
                    <a:pt x="15907" y="736"/>
                    <a:pt x="15907" y="1227"/>
                  </a:cubicBezTo>
                  <a:cubicBezTo>
                    <a:pt x="15907" y="1227"/>
                    <a:pt x="15907" y="1473"/>
                    <a:pt x="15907" y="1473"/>
                  </a:cubicBezTo>
                  <a:cubicBezTo>
                    <a:pt x="15907" y="1718"/>
                    <a:pt x="15907" y="1964"/>
                    <a:pt x="15823" y="2209"/>
                  </a:cubicBezTo>
                  <a:cubicBezTo>
                    <a:pt x="13981" y="19882"/>
                    <a:pt x="13981" y="19882"/>
                    <a:pt x="13981" y="19882"/>
                  </a:cubicBezTo>
                  <a:cubicBezTo>
                    <a:pt x="13898" y="20373"/>
                    <a:pt x="13898" y="20618"/>
                    <a:pt x="13814" y="20864"/>
                  </a:cubicBezTo>
                  <a:cubicBezTo>
                    <a:pt x="13730" y="20864"/>
                    <a:pt x="13647" y="21109"/>
                    <a:pt x="13479" y="21109"/>
                  </a:cubicBezTo>
                  <a:cubicBezTo>
                    <a:pt x="12809" y="21109"/>
                    <a:pt x="12809" y="21109"/>
                    <a:pt x="12809" y="21109"/>
                  </a:cubicBezTo>
                  <a:cubicBezTo>
                    <a:pt x="12726" y="21109"/>
                    <a:pt x="12558" y="20864"/>
                    <a:pt x="12474" y="20864"/>
                  </a:cubicBezTo>
                  <a:cubicBezTo>
                    <a:pt x="12474" y="20618"/>
                    <a:pt x="12391" y="20373"/>
                    <a:pt x="12391" y="19882"/>
                  </a:cubicBezTo>
                  <a:cubicBezTo>
                    <a:pt x="11135" y="4909"/>
                    <a:pt x="11135" y="4909"/>
                    <a:pt x="11135" y="4909"/>
                  </a:cubicBezTo>
                  <a:cubicBezTo>
                    <a:pt x="9963" y="19882"/>
                    <a:pt x="9963" y="19882"/>
                    <a:pt x="9963" y="19882"/>
                  </a:cubicBezTo>
                  <a:cubicBezTo>
                    <a:pt x="9879" y="20373"/>
                    <a:pt x="9879" y="20618"/>
                    <a:pt x="9795" y="20864"/>
                  </a:cubicBezTo>
                  <a:cubicBezTo>
                    <a:pt x="9712" y="20864"/>
                    <a:pt x="9628" y="21109"/>
                    <a:pt x="9460" y="21109"/>
                  </a:cubicBezTo>
                  <a:lnTo>
                    <a:pt x="8791" y="21109"/>
                  </a:lnTo>
                  <a:close/>
                  <a:moveTo>
                    <a:pt x="18837" y="21600"/>
                  </a:moveTo>
                  <a:cubicBezTo>
                    <a:pt x="18419" y="21600"/>
                    <a:pt x="18084" y="21355"/>
                    <a:pt x="17665" y="21109"/>
                  </a:cubicBezTo>
                  <a:cubicBezTo>
                    <a:pt x="17247" y="20864"/>
                    <a:pt x="16995" y="20618"/>
                    <a:pt x="16744" y="20373"/>
                  </a:cubicBezTo>
                  <a:cubicBezTo>
                    <a:pt x="16660" y="20127"/>
                    <a:pt x="16577" y="19882"/>
                    <a:pt x="16493" y="19636"/>
                  </a:cubicBezTo>
                  <a:cubicBezTo>
                    <a:pt x="16493" y="19391"/>
                    <a:pt x="16493" y="19145"/>
                    <a:pt x="16493" y="18900"/>
                  </a:cubicBezTo>
                  <a:cubicBezTo>
                    <a:pt x="16493" y="17918"/>
                    <a:pt x="16493" y="17918"/>
                    <a:pt x="16493" y="17918"/>
                  </a:cubicBezTo>
                  <a:cubicBezTo>
                    <a:pt x="16493" y="17427"/>
                    <a:pt x="16493" y="17182"/>
                    <a:pt x="16660" y="17182"/>
                  </a:cubicBezTo>
                  <a:cubicBezTo>
                    <a:pt x="16660" y="17182"/>
                    <a:pt x="16744" y="17182"/>
                    <a:pt x="16828" y="17182"/>
                  </a:cubicBezTo>
                  <a:cubicBezTo>
                    <a:pt x="16828" y="17182"/>
                    <a:pt x="16912" y="17427"/>
                    <a:pt x="16995" y="17427"/>
                  </a:cubicBezTo>
                  <a:cubicBezTo>
                    <a:pt x="17247" y="17673"/>
                    <a:pt x="17581" y="17918"/>
                    <a:pt x="17833" y="18164"/>
                  </a:cubicBezTo>
                  <a:cubicBezTo>
                    <a:pt x="18167" y="18409"/>
                    <a:pt x="18502" y="18409"/>
                    <a:pt x="18753" y="18409"/>
                  </a:cubicBezTo>
                  <a:cubicBezTo>
                    <a:pt x="19256" y="18409"/>
                    <a:pt x="19674" y="18164"/>
                    <a:pt x="19926" y="17673"/>
                  </a:cubicBezTo>
                  <a:cubicBezTo>
                    <a:pt x="20177" y="17182"/>
                    <a:pt x="20344" y="16445"/>
                    <a:pt x="20344" y="15464"/>
                  </a:cubicBezTo>
                  <a:cubicBezTo>
                    <a:pt x="20344" y="14973"/>
                    <a:pt x="20260" y="14482"/>
                    <a:pt x="20093" y="13991"/>
                  </a:cubicBezTo>
                  <a:cubicBezTo>
                    <a:pt x="20009" y="13500"/>
                    <a:pt x="19758" y="13009"/>
                    <a:pt x="19340" y="12764"/>
                  </a:cubicBezTo>
                  <a:cubicBezTo>
                    <a:pt x="18167" y="11782"/>
                    <a:pt x="18167" y="11782"/>
                    <a:pt x="18167" y="11782"/>
                  </a:cubicBezTo>
                  <a:cubicBezTo>
                    <a:pt x="17581" y="11291"/>
                    <a:pt x="17163" y="10309"/>
                    <a:pt x="16912" y="9327"/>
                  </a:cubicBezTo>
                  <a:cubicBezTo>
                    <a:pt x="16660" y="8345"/>
                    <a:pt x="16577" y="7364"/>
                    <a:pt x="16577" y="6136"/>
                  </a:cubicBezTo>
                  <a:cubicBezTo>
                    <a:pt x="16577" y="5155"/>
                    <a:pt x="16660" y="4173"/>
                    <a:pt x="16744" y="3436"/>
                  </a:cubicBezTo>
                  <a:cubicBezTo>
                    <a:pt x="16912" y="2700"/>
                    <a:pt x="17079" y="2209"/>
                    <a:pt x="17330" y="1473"/>
                  </a:cubicBezTo>
                  <a:cubicBezTo>
                    <a:pt x="17581" y="982"/>
                    <a:pt x="17833" y="736"/>
                    <a:pt x="18167" y="491"/>
                  </a:cubicBezTo>
                  <a:cubicBezTo>
                    <a:pt x="18419" y="245"/>
                    <a:pt x="18753" y="0"/>
                    <a:pt x="19088" y="0"/>
                  </a:cubicBezTo>
                  <a:cubicBezTo>
                    <a:pt x="19340" y="0"/>
                    <a:pt x="19507" y="0"/>
                    <a:pt x="19674" y="0"/>
                  </a:cubicBezTo>
                  <a:cubicBezTo>
                    <a:pt x="19842" y="245"/>
                    <a:pt x="20009" y="245"/>
                    <a:pt x="20177" y="245"/>
                  </a:cubicBezTo>
                  <a:cubicBezTo>
                    <a:pt x="20344" y="491"/>
                    <a:pt x="20512" y="491"/>
                    <a:pt x="20595" y="736"/>
                  </a:cubicBezTo>
                  <a:cubicBezTo>
                    <a:pt x="20763" y="736"/>
                    <a:pt x="20847" y="982"/>
                    <a:pt x="20930" y="1227"/>
                  </a:cubicBezTo>
                  <a:cubicBezTo>
                    <a:pt x="21014" y="1227"/>
                    <a:pt x="21098" y="1473"/>
                    <a:pt x="21181" y="1718"/>
                  </a:cubicBezTo>
                  <a:cubicBezTo>
                    <a:pt x="21181" y="1964"/>
                    <a:pt x="21265" y="2209"/>
                    <a:pt x="21265" y="2455"/>
                  </a:cubicBezTo>
                  <a:cubicBezTo>
                    <a:pt x="21265" y="3436"/>
                    <a:pt x="21265" y="3436"/>
                    <a:pt x="21265" y="3436"/>
                  </a:cubicBezTo>
                  <a:cubicBezTo>
                    <a:pt x="21265" y="3927"/>
                    <a:pt x="21181" y="4173"/>
                    <a:pt x="21098" y="4173"/>
                  </a:cubicBezTo>
                  <a:cubicBezTo>
                    <a:pt x="21014" y="4173"/>
                    <a:pt x="20930" y="4173"/>
                    <a:pt x="20763" y="3927"/>
                  </a:cubicBezTo>
                  <a:cubicBezTo>
                    <a:pt x="20344" y="3436"/>
                    <a:pt x="19842" y="3191"/>
                    <a:pt x="19256" y="3191"/>
                  </a:cubicBezTo>
                  <a:cubicBezTo>
                    <a:pt x="18837" y="3191"/>
                    <a:pt x="18419" y="3191"/>
                    <a:pt x="18251" y="3682"/>
                  </a:cubicBezTo>
                  <a:cubicBezTo>
                    <a:pt x="18000" y="4173"/>
                    <a:pt x="17833" y="4909"/>
                    <a:pt x="17833" y="5891"/>
                  </a:cubicBezTo>
                  <a:cubicBezTo>
                    <a:pt x="17833" y="6382"/>
                    <a:pt x="17916" y="6873"/>
                    <a:pt x="18084" y="7364"/>
                  </a:cubicBezTo>
                  <a:cubicBezTo>
                    <a:pt x="18251" y="7855"/>
                    <a:pt x="18502" y="8345"/>
                    <a:pt x="18921" y="8591"/>
                  </a:cubicBezTo>
                  <a:cubicBezTo>
                    <a:pt x="20009" y="9818"/>
                    <a:pt x="20009" y="9818"/>
                    <a:pt x="20009" y="9818"/>
                  </a:cubicBezTo>
                  <a:cubicBezTo>
                    <a:pt x="20595" y="10309"/>
                    <a:pt x="21014" y="11045"/>
                    <a:pt x="21265" y="12027"/>
                  </a:cubicBezTo>
                  <a:cubicBezTo>
                    <a:pt x="21516" y="13009"/>
                    <a:pt x="21600" y="13991"/>
                    <a:pt x="21600" y="15218"/>
                  </a:cubicBezTo>
                  <a:cubicBezTo>
                    <a:pt x="21600" y="16200"/>
                    <a:pt x="21600" y="16936"/>
                    <a:pt x="21433" y="17918"/>
                  </a:cubicBezTo>
                  <a:cubicBezTo>
                    <a:pt x="21265" y="18655"/>
                    <a:pt x="21098" y="19391"/>
                    <a:pt x="20847" y="19882"/>
                  </a:cubicBezTo>
                  <a:cubicBezTo>
                    <a:pt x="20595" y="20373"/>
                    <a:pt x="20344" y="20864"/>
                    <a:pt x="20009" y="21109"/>
                  </a:cubicBezTo>
                  <a:cubicBezTo>
                    <a:pt x="19674" y="21355"/>
                    <a:pt x="19256" y="21600"/>
                    <a:pt x="18837" y="21600"/>
                  </a:cubicBezTo>
                  <a:close/>
                </a:path>
              </a:pathLst>
            </a:custGeom>
            <a:solidFill>
              <a:srgbClr val="232F3E"/>
            </a:solidFill>
            <a:ln w="12700" cap="flat">
              <a:noFill/>
              <a:miter lim="400000"/>
            </a:ln>
            <a:effectLst/>
          </p:spPr>
          <p:txBody>
            <a:bodyPr wrap="square" lIns="243840" tIns="243840" rIns="243840" bIns="243840" numCol="1" anchor="t">
              <a:noAutofit/>
            </a:bodyPr>
            <a:lstStyle/>
            <a:p>
              <a:pPr defTabSz="1828796">
                <a:lnSpc>
                  <a:spcPct val="90000"/>
                </a:lnSpc>
                <a:spcBef>
                  <a:spcPts val="800"/>
                </a:spcBef>
                <a:defRPr sz="3200" spc="960">
                  <a:solidFill>
                    <a:srgbClr val="FFFFFF"/>
                  </a:solidFill>
                </a:defRPr>
              </a:pPr>
              <a:endParaRPr/>
            </a:p>
          </p:txBody>
        </p:sp>
        <p:sp>
          <p:nvSpPr>
            <p:cNvPr id="11" name="Freeform 16">
              <a:extLst>
                <a:ext uri="{FF2B5EF4-FFF2-40B4-BE49-F238E27FC236}">
                  <a16:creationId xmlns:a16="http://schemas.microsoft.com/office/drawing/2014/main" id="{34679E6E-B551-3341-AEDE-3E093F7BCFEF}"/>
                </a:ext>
              </a:extLst>
            </p:cNvPr>
            <p:cNvSpPr/>
            <p:nvPr/>
          </p:nvSpPr>
          <p:spPr bwMode="black">
            <a:xfrm>
              <a:off x="-1" y="410933"/>
              <a:ext cx="954537" cy="213907"/>
            </a:xfrm>
            <a:custGeom>
              <a:avLst/>
              <a:gdLst/>
              <a:ahLst/>
              <a:cxnLst>
                <a:cxn ang="0">
                  <a:pos x="wd2" y="hd2"/>
                </a:cxn>
                <a:cxn ang="5400000">
                  <a:pos x="wd2" y="hd2"/>
                </a:cxn>
                <a:cxn ang="10800000">
                  <a:pos x="wd2" y="hd2"/>
                </a:cxn>
                <a:cxn ang="16200000">
                  <a:pos x="wd2" y="hd2"/>
                </a:cxn>
              </a:cxnLst>
              <a:rect l="0" t="0" r="r" b="b"/>
              <a:pathLst>
                <a:path w="21248" h="21067" extrusionOk="0">
                  <a:moveTo>
                    <a:pt x="21057" y="8620"/>
                  </a:moveTo>
                  <a:cubicBezTo>
                    <a:pt x="18492" y="16674"/>
                    <a:pt x="14850" y="21067"/>
                    <a:pt x="11623" y="21067"/>
                  </a:cubicBezTo>
                  <a:cubicBezTo>
                    <a:pt x="7154" y="21067"/>
                    <a:pt x="3099" y="13745"/>
                    <a:pt x="119" y="1664"/>
                  </a:cubicBezTo>
                  <a:cubicBezTo>
                    <a:pt x="-129" y="931"/>
                    <a:pt x="37" y="-533"/>
                    <a:pt x="368" y="199"/>
                  </a:cubicBezTo>
                  <a:cubicBezTo>
                    <a:pt x="3678" y="8620"/>
                    <a:pt x="7733" y="13745"/>
                    <a:pt x="11871" y="13745"/>
                  </a:cubicBezTo>
                  <a:cubicBezTo>
                    <a:pt x="14685" y="13745"/>
                    <a:pt x="17830" y="11182"/>
                    <a:pt x="20726" y="5691"/>
                  </a:cubicBezTo>
                  <a:cubicBezTo>
                    <a:pt x="21140" y="4959"/>
                    <a:pt x="21471" y="7155"/>
                    <a:pt x="21057" y="8620"/>
                  </a:cubicBezTo>
                  <a:close/>
                </a:path>
              </a:pathLst>
            </a:custGeom>
            <a:solidFill>
              <a:srgbClr val="F79720"/>
            </a:solidFill>
            <a:ln w="12700" cap="flat">
              <a:noFill/>
              <a:miter lim="400000"/>
            </a:ln>
            <a:effectLst/>
          </p:spPr>
          <p:txBody>
            <a:bodyPr wrap="square" lIns="243840" tIns="243840" rIns="243840" bIns="243840" numCol="1" anchor="t">
              <a:noAutofit/>
            </a:bodyPr>
            <a:lstStyle/>
            <a:p>
              <a:pPr defTabSz="1828796">
                <a:lnSpc>
                  <a:spcPct val="90000"/>
                </a:lnSpc>
                <a:spcBef>
                  <a:spcPts val="800"/>
                </a:spcBef>
                <a:defRPr sz="3200" spc="960">
                  <a:solidFill>
                    <a:srgbClr val="FFFFFF"/>
                  </a:solidFill>
                </a:defRPr>
              </a:pPr>
              <a:endParaRPr/>
            </a:p>
          </p:txBody>
        </p:sp>
        <p:sp>
          <p:nvSpPr>
            <p:cNvPr id="12" name="Freeform 17">
              <a:extLst>
                <a:ext uri="{FF2B5EF4-FFF2-40B4-BE49-F238E27FC236}">
                  <a16:creationId xmlns:a16="http://schemas.microsoft.com/office/drawing/2014/main" id="{FB5A661E-B7F1-D64F-BCD9-A8C93C76D903}"/>
                </a:ext>
              </a:extLst>
            </p:cNvPr>
            <p:cNvSpPr/>
            <p:nvPr/>
          </p:nvSpPr>
          <p:spPr bwMode="black">
            <a:xfrm>
              <a:off x="849014" y="391811"/>
              <a:ext cx="196775" cy="192235"/>
            </a:xfrm>
            <a:custGeom>
              <a:avLst/>
              <a:gdLst/>
              <a:ahLst/>
              <a:cxnLst>
                <a:cxn ang="0">
                  <a:pos x="wd2" y="hd2"/>
                </a:cxn>
                <a:cxn ang="5400000">
                  <a:pos x="wd2" y="hd2"/>
                </a:cxn>
                <a:cxn ang="10800000">
                  <a:pos x="wd2" y="hd2"/>
                </a:cxn>
                <a:cxn ang="16200000">
                  <a:pos x="wd2" y="hd2"/>
                </a:cxn>
              </a:cxnLst>
              <a:rect l="0" t="0" r="r" b="b"/>
              <a:pathLst>
                <a:path w="20339" h="19675" extrusionOk="0">
                  <a:moveTo>
                    <a:pt x="14971" y="5260"/>
                  </a:moveTo>
                  <a:cubicBezTo>
                    <a:pt x="13428" y="3365"/>
                    <a:pt x="4942" y="4502"/>
                    <a:pt x="1085" y="4881"/>
                  </a:cubicBezTo>
                  <a:cubicBezTo>
                    <a:pt x="-72" y="4881"/>
                    <a:pt x="-458" y="3744"/>
                    <a:pt x="699" y="3365"/>
                  </a:cubicBezTo>
                  <a:cubicBezTo>
                    <a:pt x="7642" y="-1561"/>
                    <a:pt x="18828" y="-45"/>
                    <a:pt x="19985" y="1471"/>
                  </a:cubicBezTo>
                  <a:cubicBezTo>
                    <a:pt x="21142" y="2986"/>
                    <a:pt x="19599" y="13976"/>
                    <a:pt x="13428" y="19281"/>
                  </a:cubicBezTo>
                  <a:cubicBezTo>
                    <a:pt x="12271" y="20039"/>
                    <a:pt x="11499" y="19660"/>
                    <a:pt x="11885" y="18523"/>
                  </a:cubicBezTo>
                  <a:cubicBezTo>
                    <a:pt x="13428" y="15113"/>
                    <a:pt x="16513" y="7155"/>
                    <a:pt x="14971" y="5260"/>
                  </a:cubicBezTo>
                  <a:close/>
                </a:path>
              </a:pathLst>
            </a:custGeom>
            <a:solidFill>
              <a:srgbClr val="F79720"/>
            </a:solidFill>
            <a:ln w="12700" cap="flat">
              <a:noFill/>
              <a:miter lim="400000"/>
            </a:ln>
            <a:effectLst/>
          </p:spPr>
          <p:txBody>
            <a:bodyPr wrap="square" lIns="243840" tIns="243840" rIns="243840" bIns="243840" numCol="1" anchor="t">
              <a:noAutofit/>
            </a:bodyPr>
            <a:lstStyle/>
            <a:p>
              <a:pPr defTabSz="1828796">
                <a:lnSpc>
                  <a:spcPct val="90000"/>
                </a:lnSpc>
                <a:spcBef>
                  <a:spcPts val="800"/>
                </a:spcBef>
                <a:defRPr sz="3200" spc="960">
                  <a:solidFill>
                    <a:srgbClr val="FFFFFF"/>
                  </a:solidFill>
                </a:defRPr>
              </a:pPr>
              <a:endParaRPr/>
            </a:p>
          </p:txBody>
        </p:sp>
      </p:grpSp>
      <p:sp>
        <p:nvSpPr>
          <p:cNvPr id="13" name="Footer Placeholder 2">
            <a:extLst>
              <a:ext uri="{FF2B5EF4-FFF2-40B4-BE49-F238E27FC236}">
                <a16:creationId xmlns:a16="http://schemas.microsoft.com/office/drawing/2014/main" id="{9DE2CCCE-F555-49B3-9F1A-4043C96BC09D}"/>
              </a:ext>
            </a:extLst>
          </p:cNvPr>
          <p:cNvSpPr>
            <a:spLocks noGrp="1"/>
          </p:cNvSpPr>
          <p:nvPr>
            <p:ph type="ftr" sz="quarter" idx="12"/>
          </p:nvPr>
        </p:nvSpPr>
        <p:spPr bwMode="black">
          <a:xfrm>
            <a:off x="12649200" y="12752092"/>
            <a:ext cx="9183406" cy="184666"/>
          </a:xfrm>
        </p:spPr>
        <p:txBody>
          <a:bodyPr/>
          <a:lstStyle>
            <a:lvl1pPr>
              <a:defRPr>
                <a:solidFill>
                  <a:schemeClr val="tx1"/>
                </a:solidFill>
              </a:defRPr>
            </a:lvl1pPr>
          </a:lstStyle>
          <a:p>
            <a:r>
              <a:rPr lang="en-CA" dirty="0"/>
              <a:t>© 2020, Amazon Web Services, Inc. or its affiliates. All rights reserved.</a:t>
            </a:r>
          </a:p>
        </p:txBody>
      </p:sp>
    </p:spTree>
    <p:extLst>
      <p:ext uri="{BB962C8B-B14F-4D97-AF65-F5344CB8AC3E}">
        <p14:creationId xmlns:p14="http://schemas.microsoft.com/office/powerpoint/2010/main" val="431582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7728F94C-2CF8-4C20-A34A-969626E7C57C}"/>
              </a:ext>
            </a:extLst>
          </p:cNvPr>
          <p:cNvSpPr/>
          <p:nvPr userDrawn="1"/>
        </p:nvSpPr>
        <p:spPr bwMode="white">
          <a:xfrm>
            <a:off x="0" y="10441661"/>
            <a:ext cx="24384000" cy="3274339"/>
          </a:xfrm>
          <a:custGeom>
            <a:avLst/>
            <a:gdLst>
              <a:gd name="connsiteX0" fmla="*/ 24384000 w 24384000"/>
              <a:gd name="connsiteY0" fmla="*/ 0 h 3274339"/>
              <a:gd name="connsiteX1" fmla="*/ 24384000 w 24384000"/>
              <a:gd name="connsiteY1" fmla="*/ 1496339 h 3274339"/>
              <a:gd name="connsiteX2" fmla="*/ 24384000 w 24384000"/>
              <a:gd name="connsiteY2" fmla="*/ 2722803 h 3274339"/>
              <a:gd name="connsiteX3" fmla="*/ 24384000 w 24384000"/>
              <a:gd name="connsiteY3" fmla="*/ 3274339 h 3274339"/>
              <a:gd name="connsiteX4" fmla="*/ 0 w 24384000"/>
              <a:gd name="connsiteY4" fmla="*/ 3274339 h 3274339"/>
              <a:gd name="connsiteX5" fmla="*/ 0 w 24384000"/>
              <a:gd name="connsiteY5" fmla="*/ 1496339 h 3274339"/>
              <a:gd name="connsiteX6" fmla="*/ 21804882 w 24384000"/>
              <a:gd name="connsiteY6" fmla="*/ 1496339 h 3274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384000" h="3274339">
                <a:moveTo>
                  <a:pt x="24384000" y="0"/>
                </a:moveTo>
                <a:lnTo>
                  <a:pt x="24384000" y="1496339"/>
                </a:lnTo>
                <a:lnTo>
                  <a:pt x="24384000" y="2722803"/>
                </a:lnTo>
                <a:lnTo>
                  <a:pt x="24384000" y="3274339"/>
                </a:lnTo>
                <a:lnTo>
                  <a:pt x="0" y="3274339"/>
                </a:lnTo>
                <a:lnTo>
                  <a:pt x="0" y="1496339"/>
                </a:lnTo>
                <a:lnTo>
                  <a:pt x="21804882" y="1496339"/>
                </a:lnTo>
                <a:close/>
              </a:path>
            </a:pathLst>
          </a:custGeom>
          <a:solidFill>
            <a:schemeClr val="bg1"/>
          </a:solidFill>
          <a:ln w="12700">
            <a:miter lim="400000"/>
          </a:ln>
        </p:spPr>
        <p:txBody>
          <a:bodyPr wrap="square" lIns="243840" tIns="243840" rIns="243840" bIns="243840">
            <a:noAutofit/>
          </a:bodyPr>
          <a:lstStyle/>
          <a:p>
            <a:pPr defTabSz="1828796">
              <a:lnSpc>
                <a:spcPct val="90000"/>
              </a:lnSpc>
              <a:spcBef>
                <a:spcPts val="800"/>
              </a:spcBef>
              <a:defRPr sz="3200" spc="960">
                <a:solidFill>
                  <a:srgbClr val="FFFFFF"/>
                </a:solidFill>
              </a:defRPr>
            </a:pPr>
            <a:endParaRPr/>
          </a:p>
        </p:txBody>
      </p:sp>
      <p:sp>
        <p:nvSpPr>
          <p:cNvPr id="42" name="Title Text"/>
          <p:cNvSpPr txBox="1">
            <a:spLocks noGrp="1"/>
          </p:cNvSpPr>
          <p:nvPr>
            <p:ph type="title" hasCustomPrompt="1"/>
          </p:nvPr>
        </p:nvSpPr>
        <p:spPr>
          <a:xfrm>
            <a:off x="1778000" y="4280319"/>
            <a:ext cx="20828000" cy="3377362"/>
          </a:xfrm>
          <a:prstGeom prst="rect">
            <a:avLst/>
          </a:prstGeom>
          <a:ln w="12700">
            <a:miter lim="400000"/>
          </a:ln>
        </p:spPr>
        <p:txBody>
          <a:bodyPr lIns="0" tIns="0" rIns="0" bIns="0" anchor="ctr">
            <a:noAutofit/>
          </a:bodyPr>
          <a:lstStyle>
            <a:lvl1pPr>
              <a:defRPr kumimoji="0" sz="9000" spc="400" normalizeH="0">
                <a:ln>
                  <a:noFill/>
                </a:ln>
                <a:effectLst/>
                <a:sym typeface="Amazon Ember"/>
              </a:defRPr>
            </a:lvl1pPr>
          </a:lstStyle>
          <a:p>
            <a:pPr lvl="0" fontAlgn="auto" hangingPunct="1"/>
            <a:r>
              <a:rPr lang="en-CA" dirty="0"/>
              <a:t>Section Title</a:t>
            </a:r>
            <a:endParaRPr dirty="0"/>
          </a:p>
        </p:txBody>
      </p:sp>
      <p:grpSp>
        <p:nvGrpSpPr>
          <p:cNvPr id="10" name="Group 18">
            <a:extLst>
              <a:ext uri="{FF2B5EF4-FFF2-40B4-BE49-F238E27FC236}">
                <a16:creationId xmlns:a16="http://schemas.microsoft.com/office/drawing/2014/main" id="{DC84F796-3E17-2D4E-807B-6B27302F38D0}"/>
              </a:ext>
            </a:extLst>
          </p:cNvPr>
          <p:cNvGrpSpPr/>
          <p:nvPr userDrawn="1"/>
        </p:nvGrpSpPr>
        <p:grpSpPr bwMode="black">
          <a:xfrm>
            <a:off x="22838646" y="12539622"/>
            <a:ext cx="1045789" cy="624841"/>
            <a:chOff x="0" y="0"/>
            <a:chExt cx="1045788" cy="624839"/>
          </a:xfrm>
        </p:grpSpPr>
        <p:sp>
          <p:nvSpPr>
            <p:cNvPr id="11" name="Freeform 15">
              <a:extLst>
                <a:ext uri="{FF2B5EF4-FFF2-40B4-BE49-F238E27FC236}">
                  <a16:creationId xmlns:a16="http://schemas.microsoft.com/office/drawing/2014/main" id="{07518CCD-A309-B044-95CF-FB6C83AACCFA}"/>
                </a:ext>
              </a:extLst>
            </p:cNvPr>
            <p:cNvSpPr/>
            <p:nvPr/>
          </p:nvSpPr>
          <p:spPr bwMode="black">
            <a:xfrm>
              <a:off x="41804" y="0"/>
              <a:ext cx="960021" cy="328973"/>
            </a:xfrm>
            <a:custGeom>
              <a:avLst/>
              <a:gdLst/>
              <a:ahLst/>
              <a:cxnLst>
                <a:cxn ang="0">
                  <a:pos x="wd2" y="hd2"/>
                </a:cxn>
                <a:cxn ang="5400000">
                  <a:pos x="wd2" y="hd2"/>
                </a:cxn>
                <a:cxn ang="10800000">
                  <a:pos x="wd2" y="hd2"/>
                </a:cxn>
                <a:cxn ang="16200000">
                  <a:pos x="wd2" y="hd2"/>
                </a:cxn>
              </a:cxnLst>
              <a:rect l="0" t="0" r="r" b="b"/>
              <a:pathLst>
                <a:path w="21600" h="21600" extrusionOk="0">
                  <a:moveTo>
                    <a:pt x="5693" y="14973"/>
                  </a:moveTo>
                  <a:cubicBezTo>
                    <a:pt x="5693" y="15955"/>
                    <a:pt x="5693" y="16445"/>
                    <a:pt x="5777" y="16936"/>
                  </a:cubicBezTo>
                  <a:cubicBezTo>
                    <a:pt x="5860" y="17673"/>
                    <a:pt x="5944" y="18164"/>
                    <a:pt x="6028" y="18655"/>
                  </a:cubicBezTo>
                  <a:cubicBezTo>
                    <a:pt x="6028" y="18900"/>
                    <a:pt x="6112" y="19145"/>
                    <a:pt x="6112" y="19145"/>
                  </a:cubicBezTo>
                  <a:cubicBezTo>
                    <a:pt x="6112" y="19391"/>
                    <a:pt x="6028" y="19636"/>
                    <a:pt x="5944" y="19882"/>
                  </a:cubicBezTo>
                  <a:cubicBezTo>
                    <a:pt x="5442" y="20864"/>
                    <a:pt x="5442" y="20864"/>
                    <a:pt x="5442" y="20864"/>
                  </a:cubicBezTo>
                  <a:cubicBezTo>
                    <a:pt x="5358" y="21109"/>
                    <a:pt x="5274" y="21109"/>
                    <a:pt x="5191" y="21109"/>
                  </a:cubicBezTo>
                  <a:cubicBezTo>
                    <a:pt x="5107" y="21109"/>
                    <a:pt x="5107" y="20864"/>
                    <a:pt x="5023" y="20864"/>
                  </a:cubicBezTo>
                  <a:cubicBezTo>
                    <a:pt x="4856" y="20373"/>
                    <a:pt x="4772" y="20127"/>
                    <a:pt x="4688" y="19636"/>
                  </a:cubicBezTo>
                  <a:cubicBezTo>
                    <a:pt x="4605" y="19391"/>
                    <a:pt x="4521" y="18900"/>
                    <a:pt x="4437" y="18409"/>
                  </a:cubicBezTo>
                  <a:cubicBezTo>
                    <a:pt x="3851" y="20373"/>
                    <a:pt x="3098" y="21600"/>
                    <a:pt x="2177" y="21600"/>
                  </a:cubicBezTo>
                  <a:cubicBezTo>
                    <a:pt x="1507" y="21600"/>
                    <a:pt x="1005" y="20864"/>
                    <a:pt x="586" y="19882"/>
                  </a:cubicBezTo>
                  <a:cubicBezTo>
                    <a:pt x="251" y="18655"/>
                    <a:pt x="0" y="17182"/>
                    <a:pt x="0" y="15464"/>
                  </a:cubicBezTo>
                  <a:cubicBezTo>
                    <a:pt x="0" y="13500"/>
                    <a:pt x="251" y="12027"/>
                    <a:pt x="753" y="10800"/>
                  </a:cubicBezTo>
                  <a:cubicBezTo>
                    <a:pt x="1256" y="9573"/>
                    <a:pt x="1842" y="8836"/>
                    <a:pt x="2679" y="8836"/>
                  </a:cubicBezTo>
                  <a:cubicBezTo>
                    <a:pt x="2930" y="8836"/>
                    <a:pt x="3181" y="9082"/>
                    <a:pt x="3516" y="9082"/>
                  </a:cubicBezTo>
                  <a:cubicBezTo>
                    <a:pt x="3767" y="9327"/>
                    <a:pt x="4102" y="9327"/>
                    <a:pt x="4353" y="9573"/>
                  </a:cubicBezTo>
                  <a:cubicBezTo>
                    <a:pt x="4353" y="7855"/>
                    <a:pt x="4353" y="7855"/>
                    <a:pt x="4353" y="7855"/>
                  </a:cubicBezTo>
                  <a:cubicBezTo>
                    <a:pt x="4353" y="6136"/>
                    <a:pt x="4270" y="4909"/>
                    <a:pt x="4019" y="4173"/>
                  </a:cubicBezTo>
                  <a:cubicBezTo>
                    <a:pt x="3767" y="3436"/>
                    <a:pt x="3349" y="3191"/>
                    <a:pt x="2763" y="3191"/>
                  </a:cubicBezTo>
                  <a:cubicBezTo>
                    <a:pt x="2428" y="3191"/>
                    <a:pt x="2177" y="3191"/>
                    <a:pt x="1926" y="3436"/>
                  </a:cubicBezTo>
                  <a:cubicBezTo>
                    <a:pt x="1591" y="3682"/>
                    <a:pt x="1340" y="3927"/>
                    <a:pt x="1088" y="4173"/>
                  </a:cubicBezTo>
                  <a:cubicBezTo>
                    <a:pt x="921" y="4418"/>
                    <a:pt x="837" y="4418"/>
                    <a:pt x="753" y="4664"/>
                  </a:cubicBezTo>
                  <a:cubicBezTo>
                    <a:pt x="753" y="4664"/>
                    <a:pt x="670" y="4664"/>
                    <a:pt x="670" y="4664"/>
                  </a:cubicBezTo>
                  <a:cubicBezTo>
                    <a:pt x="586" y="4664"/>
                    <a:pt x="502" y="4418"/>
                    <a:pt x="502" y="3927"/>
                  </a:cubicBezTo>
                  <a:cubicBezTo>
                    <a:pt x="502" y="2700"/>
                    <a:pt x="502" y="2700"/>
                    <a:pt x="502" y="2700"/>
                  </a:cubicBezTo>
                  <a:cubicBezTo>
                    <a:pt x="502" y="2455"/>
                    <a:pt x="502" y="2209"/>
                    <a:pt x="586" y="1964"/>
                  </a:cubicBezTo>
                  <a:cubicBezTo>
                    <a:pt x="586" y="1718"/>
                    <a:pt x="670" y="1718"/>
                    <a:pt x="753" y="1473"/>
                  </a:cubicBezTo>
                  <a:cubicBezTo>
                    <a:pt x="1005" y="982"/>
                    <a:pt x="1340" y="736"/>
                    <a:pt x="1758" y="491"/>
                  </a:cubicBezTo>
                  <a:cubicBezTo>
                    <a:pt x="2177" y="245"/>
                    <a:pt x="2512" y="0"/>
                    <a:pt x="3014" y="0"/>
                  </a:cubicBezTo>
                  <a:cubicBezTo>
                    <a:pt x="3935" y="0"/>
                    <a:pt x="4605" y="736"/>
                    <a:pt x="5023" y="1964"/>
                  </a:cubicBezTo>
                  <a:cubicBezTo>
                    <a:pt x="5442" y="3191"/>
                    <a:pt x="5693" y="4909"/>
                    <a:pt x="5693" y="7609"/>
                  </a:cubicBezTo>
                  <a:lnTo>
                    <a:pt x="5693" y="14973"/>
                  </a:lnTo>
                  <a:close/>
                  <a:moveTo>
                    <a:pt x="2512" y="18409"/>
                  </a:moveTo>
                  <a:cubicBezTo>
                    <a:pt x="2763" y="18409"/>
                    <a:pt x="3014" y="18409"/>
                    <a:pt x="3265" y="18164"/>
                  </a:cubicBezTo>
                  <a:cubicBezTo>
                    <a:pt x="3600" y="17918"/>
                    <a:pt x="3851" y="17427"/>
                    <a:pt x="4019" y="16691"/>
                  </a:cubicBezTo>
                  <a:cubicBezTo>
                    <a:pt x="4186" y="16200"/>
                    <a:pt x="4270" y="15709"/>
                    <a:pt x="4353" y="15218"/>
                  </a:cubicBezTo>
                  <a:cubicBezTo>
                    <a:pt x="4353" y="14482"/>
                    <a:pt x="4353" y="13991"/>
                    <a:pt x="4353" y="13255"/>
                  </a:cubicBezTo>
                  <a:cubicBezTo>
                    <a:pt x="4353" y="12273"/>
                    <a:pt x="4353" y="12273"/>
                    <a:pt x="4353" y="12273"/>
                  </a:cubicBezTo>
                  <a:cubicBezTo>
                    <a:pt x="4186" y="12027"/>
                    <a:pt x="3935" y="11782"/>
                    <a:pt x="3684" y="11782"/>
                  </a:cubicBezTo>
                  <a:cubicBezTo>
                    <a:pt x="3433" y="11782"/>
                    <a:pt x="3181" y="11782"/>
                    <a:pt x="2930" y="11782"/>
                  </a:cubicBezTo>
                  <a:cubicBezTo>
                    <a:pt x="2428" y="11782"/>
                    <a:pt x="2009" y="12027"/>
                    <a:pt x="1758" y="12518"/>
                  </a:cubicBezTo>
                  <a:cubicBezTo>
                    <a:pt x="1507" y="13255"/>
                    <a:pt x="1423" y="13991"/>
                    <a:pt x="1423" y="15218"/>
                  </a:cubicBezTo>
                  <a:cubicBezTo>
                    <a:pt x="1423" y="16200"/>
                    <a:pt x="1507" y="17182"/>
                    <a:pt x="1674" y="17673"/>
                  </a:cubicBezTo>
                  <a:cubicBezTo>
                    <a:pt x="1842" y="18164"/>
                    <a:pt x="2177" y="18409"/>
                    <a:pt x="2512" y="18409"/>
                  </a:cubicBezTo>
                  <a:close/>
                  <a:moveTo>
                    <a:pt x="8791" y="21109"/>
                  </a:moveTo>
                  <a:cubicBezTo>
                    <a:pt x="8623" y="21109"/>
                    <a:pt x="8540" y="20864"/>
                    <a:pt x="8456" y="20864"/>
                  </a:cubicBezTo>
                  <a:cubicBezTo>
                    <a:pt x="8456" y="20618"/>
                    <a:pt x="8372" y="20373"/>
                    <a:pt x="8288" y="19882"/>
                  </a:cubicBezTo>
                  <a:cubicBezTo>
                    <a:pt x="6530" y="2209"/>
                    <a:pt x="6530" y="2209"/>
                    <a:pt x="6530" y="2209"/>
                  </a:cubicBezTo>
                  <a:cubicBezTo>
                    <a:pt x="6447" y="1718"/>
                    <a:pt x="6447" y="1227"/>
                    <a:pt x="6447" y="1227"/>
                  </a:cubicBezTo>
                  <a:cubicBezTo>
                    <a:pt x="6447" y="736"/>
                    <a:pt x="6447" y="491"/>
                    <a:pt x="6614" y="491"/>
                  </a:cubicBezTo>
                  <a:cubicBezTo>
                    <a:pt x="7367" y="491"/>
                    <a:pt x="7367" y="491"/>
                    <a:pt x="7367" y="491"/>
                  </a:cubicBezTo>
                  <a:cubicBezTo>
                    <a:pt x="7535" y="491"/>
                    <a:pt x="7619" y="736"/>
                    <a:pt x="7702" y="736"/>
                  </a:cubicBezTo>
                  <a:cubicBezTo>
                    <a:pt x="7786" y="982"/>
                    <a:pt x="7786" y="1227"/>
                    <a:pt x="7870" y="1718"/>
                  </a:cubicBezTo>
                  <a:cubicBezTo>
                    <a:pt x="9126" y="16936"/>
                    <a:pt x="9126" y="16936"/>
                    <a:pt x="9126" y="16936"/>
                  </a:cubicBezTo>
                  <a:cubicBezTo>
                    <a:pt x="10381" y="1718"/>
                    <a:pt x="10381" y="1718"/>
                    <a:pt x="10381" y="1718"/>
                  </a:cubicBezTo>
                  <a:cubicBezTo>
                    <a:pt x="10465" y="1227"/>
                    <a:pt x="10465" y="982"/>
                    <a:pt x="10549" y="736"/>
                  </a:cubicBezTo>
                  <a:cubicBezTo>
                    <a:pt x="10633" y="736"/>
                    <a:pt x="10716" y="491"/>
                    <a:pt x="10884" y="491"/>
                  </a:cubicBezTo>
                  <a:cubicBezTo>
                    <a:pt x="11470" y="491"/>
                    <a:pt x="11470" y="491"/>
                    <a:pt x="11470" y="491"/>
                  </a:cubicBezTo>
                  <a:cubicBezTo>
                    <a:pt x="11637" y="491"/>
                    <a:pt x="11721" y="736"/>
                    <a:pt x="11805" y="736"/>
                  </a:cubicBezTo>
                  <a:cubicBezTo>
                    <a:pt x="11888" y="982"/>
                    <a:pt x="11888" y="1227"/>
                    <a:pt x="11972" y="1718"/>
                  </a:cubicBezTo>
                  <a:cubicBezTo>
                    <a:pt x="13228" y="17182"/>
                    <a:pt x="13228" y="17182"/>
                    <a:pt x="13228" y="17182"/>
                  </a:cubicBezTo>
                  <a:cubicBezTo>
                    <a:pt x="14567" y="1718"/>
                    <a:pt x="14567" y="1718"/>
                    <a:pt x="14567" y="1718"/>
                  </a:cubicBezTo>
                  <a:cubicBezTo>
                    <a:pt x="14567" y="1227"/>
                    <a:pt x="14651" y="982"/>
                    <a:pt x="14735" y="736"/>
                  </a:cubicBezTo>
                  <a:cubicBezTo>
                    <a:pt x="14735" y="736"/>
                    <a:pt x="14902" y="491"/>
                    <a:pt x="14986" y="491"/>
                  </a:cubicBezTo>
                  <a:cubicBezTo>
                    <a:pt x="15740" y="491"/>
                    <a:pt x="15740" y="491"/>
                    <a:pt x="15740" y="491"/>
                  </a:cubicBezTo>
                  <a:cubicBezTo>
                    <a:pt x="15907" y="491"/>
                    <a:pt x="15907" y="736"/>
                    <a:pt x="15907" y="1227"/>
                  </a:cubicBezTo>
                  <a:cubicBezTo>
                    <a:pt x="15907" y="1227"/>
                    <a:pt x="15907" y="1473"/>
                    <a:pt x="15907" y="1473"/>
                  </a:cubicBezTo>
                  <a:cubicBezTo>
                    <a:pt x="15907" y="1718"/>
                    <a:pt x="15907" y="1964"/>
                    <a:pt x="15823" y="2209"/>
                  </a:cubicBezTo>
                  <a:cubicBezTo>
                    <a:pt x="13981" y="19882"/>
                    <a:pt x="13981" y="19882"/>
                    <a:pt x="13981" y="19882"/>
                  </a:cubicBezTo>
                  <a:cubicBezTo>
                    <a:pt x="13898" y="20373"/>
                    <a:pt x="13898" y="20618"/>
                    <a:pt x="13814" y="20864"/>
                  </a:cubicBezTo>
                  <a:cubicBezTo>
                    <a:pt x="13730" y="20864"/>
                    <a:pt x="13647" y="21109"/>
                    <a:pt x="13479" y="21109"/>
                  </a:cubicBezTo>
                  <a:cubicBezTo>
                    <a:pt x="12809" y="21109"/>
                    <a:pt x="12809" y="21109"/>
                    <a:pt x="12809" y="21109"/>
                  </a:cubicBezTo>
                  <a:cubicBezTo>
                    <a:pt x="12726" y="21109"/>
                    <a:pt x="12558" y="20864"/>
                    <a:pt x="12474" y="20864"/>
                  </a:cubicBezTo>
                  <a:cubicBezTo>
                    <a:pt x="12474" y="20618"/>
                    <a:pt x="12391" y="20373"/>
                    <a:pt x="12391" y="19882"/>
                  </a:cubicBezTo>
                  <a:cubicBezTo>
                    <a:pt x="11135" y="4909"/>
                    <a:pt x="11135" y="4909"/>
                    <a:pt x="11135" y="4909"/>
                  </a:cubicBezTo>
                  <a:cubicBezTo>
                    <a:pt x="9963" y="19882"/>
                    <a:pt x="9963" y="19882"/>
                    <a:pt x="9963" y="19882"/>
                  </a:cubicBezTo>
                  <a:cubicBezTo>
                    <a:pt x="9879" y="20373"/>
                    <a:pt x="9879" y="20618"/>
                    <a:pt x="9795" y="20864"/>
                  </a:cubicBezTo>
                  <a:cubicBezTo>
                    <a:pt x="9712" y="20864"/>
                    <a:pt x="9628" y="21109"/>
                    <a:pt x="9460" y="21109"/>
                  </a:cubicBezTo>
                  <a:lnTo>
                    <a:pt x="8791" y="21109"/>
                  </a:lnTo>
                  <a:close/>
                  <a:moveTo>
                    <a:pt x="18837" y="21600"/>
                  </a:moveTo>
                  <a:cubicBezTo>
                    <a:pt x="18419" y="21600"/>
                    <a:pt x="18084" y="21355"/>
                    <a:pt x="17665" y="21109"/>
                  </a:cubicBezTo>
                  <a:cubicBezTo>
                    <a:pt x="17247" y="20864"/>
                    <a:pt x="16995" y="20618"/>
                    <a:pt x="16744" y="20373"/>
                  </a:cubicBezTo>
                  <a:cubicBezTo>
                    <a:pt x="16660" y="20127"/>
                    <a:pt x="16577" y="19882"/>
                    <a:pt x="16493" y="19636"/>
                  </a:cubicBezTo>
                  <a:cubicBezTo>
                    <a:pt x="16493" y="19391"/>
                    <a:pt x="16493" y="19145"/>
                    <a:pt x="16493" y="18900"/>
                  </a:cubicBezTo>
                  <a:cubicBezTo>
                    <a:pt x="16493" y="17918"/>
                    <a:pt x="16493" y="17918"/>
                    <a:pt x="16493" y="17918"/>
                  </a:cubicBezTo>
                  <a:cubicBezTo>
                    <a:pt x="16493" y="17427"/>
                    <a:pt x="16493" y="17182"/>
                    <a:pt x="16660" y="17182"/>
                  </a:cubicBezTo>
                  <a:cubicBezTo>
                    <a:pt x="16660" y="17182"/>
                    <a:pt x="16744" y="17182"/>
                    <a:pt x="16828" y="17182"/>
                  </a:cubicBezTo>
                  <a:cubicBezTo>
                    <a:pt x="16828" y="17182"/>
                    <a:pt x="16912" y="17427"/>
                    <a:pt x="16995" y="17427"/>
                  </a:cubicBezTo>
                  <a:cubicBezTo>
                    <a:pt x="17247" y="17673"/>
                    <a:pt x="17581" y="17918"/>
                    <a:pt x="17833" y="18164"/>
                  </a:cubicBezTo>
                  <a:cubicBezTo>
                    <a:pt x="18167" y="18409"/>
                    <a:pt x="18502" y="18409"/>
                    <a:pt x="18753" y="18409"/>
                  </a:cubicBezTo>
                  <a:cubicBezTo>
                    <a:pt x="19256" y="18409"/>
                    <a:pt x="19674" y="18164"/>
                    <a:pt x="19926" y="17673"/>
                  </a:cubicBezTo>
                  <a:cubicBezTo>
                    <a:pt x="20177" y="17182"/>
                    <a:pt x="20344" y="16445"/>
                    <a:pt x="20344" y="15464"/>
                  </a:cubicBezTo>
                  <a:cubicBezTo>
                    <a:pt x="20344" y="14973"/>
                    <a:pt x="20260" y="14482"/>
                    <a:pt x="20093" y="13991"/>
                  </a:cubicBezTo>
                  <a:cubicBezTo>
                    <a:pt x="20009" y="13500"/>
                    <a:pt x="19758" y="13009"/>
                    <a:pt x="19340" y="12764"/>
                  </a:cubicBezTo>
                  <a:cubicBezTo>
                    <a:pt x="18167" y="11782"/>
                    <a:pt x="18167" y="11782"/>
                    <a:pt x="18167" y="11782"/>
                  </a:cubicBezTo>
                  <a:cubicBezTo>
                    <a:pt x="17581" y="11291"/>
                    <a:pt x="17163" y="10309"/>
                    <a:pt x="16912" y="9327"/>
                  </a:cubicBezTo>
                  <a:cubicBezTo>
                    <a:pt x="16660" y="8345"/>
                    <a:pt x="16577" y="7364"/>
                    <a:pt x="16577" y="6136"/>
                  </a:cubicBezTo>
                  <a:cubicBezTo>
                    <a:pt x="16577" y="5155"/>
                    <a:pt x="16660" y="4173"/>
                    <a:pt x="16744" y="3436"/>
                  </a:cubicBezTo>
                  <a:cubicBezTo>
                    <a:pt x="16912" y="2700"/>
                    <a:pt x="17079" y="2209"/>
                    <a:pt x="17330" y="1473"/>
                  </a:cubicBezTo>
                  <a:cubicBezTo>
                    <a:pt x="17581" y="982"/>
                    <a:pt x="17833" y="736"/>
                    <a:pt x="18167" y="491"/>
                  </a:cubicBezTo>
                  <a:cubicBezTo>
                    <a:pt x="18419" y="245"/>
                    <a:pt x="18753" y="0"/>
                    <a:pt x="19088" y="0"/>
                  </a:cubicBezTo>
                  <a:cubicBezTo>
                    <a:pt x="19340" y="0"/>
                    <a:pt x="19507" y="0"/>
                    <a:pt x="19674" y="0"/>
                  </a:cubicBezTo>
                  <a:cubicBezTo>
                    <a:pt x="19842" y="245"/>
                    <a:pt x="20009" y="245"/>
                    <a:pt x="20177" y="245"/>
                  </a:cubicBezTo>
                  <a:cubicBezTo>
                    <a:pt x="20344" y="491"/>
                    <a:pt x="20512" y="491"/>
                    <a:pt x="20595" y="736"/>
                  </a:cubicBezTo>
                  <a:cubicBezTo>
                    <a:pt x="20763" y="736"/>
                    <a:pt x="20847" y="982"/>
                    <a:pt x="20930" y="1227"/>
                  </a:cubicBezTo>
                  <a:cubicBezTo>
                    <a:pt x="21014" y="1227"/>
                    <a:pt x="21098" y="1473"/>
                    <a:pt x="21181" y="1718"/>
                  </a:cubicBezTo>
                  <a:cubicBezTo>
                    <a:pt x="21181" y="1964"/>
                    <a:pt x="21265" y="2209"/>
                    <a:pt x="21265" y="2455"/>
                  </a:cubicBezTo>
                  <a:cubicBezTo>
                    <a:pt x="21265" y="3436"/>
                    <a:pt x="21265" y="3436"/>
                    <a:pt x="21265" y="3436"/>
                  </a:cubicBezTo>
                  <a:cubicBezTo>
                    <a:pt x="21265" y="3927"/>
                    <a:pt x="21181" y="4173"/>
                    <a:pt x="21098" y="4173"/>
                  </a:cubicBezTo>
                  <a:cubicBezTo>
                    <a:pt x="21014" y="4173"/>
                    <a:pt x="20930" y="4173"/>
                    <a:pt x="20763" y="3927"/>
                  </a:cubicBezTo>
                  <a:cubicBezTo>
                    <a:pt x="20344" y="3436"/>
                    <a:pt x="19842" y="3191"/>
                    <a:pt x="19256" y="3191"/>
                  </a:cubicBezTo>
                  <a:cubicBezTo>
                    <a:pt x="18837" y="3191"/>
                    <a:pt x="18419" y="3191"/>
                    <a:pt x="18251" y="3682"/>
                  </a:cubicBezTo>
                  <a:cubicBezTo>
                    <a:pt x="18000" y="4173"/>
                    <a:pt x="17833" y="4909"/>
                    <a:pt x="17833" y="5891"/>
                  </a:cubicBezTo>
                  <a:cubicBezTo>
                    <a:pt x="17833" y="6382"/>
                    <a:pt x="17916" y="6873"/>
                    <a:pt x="18084" y="7364"/>
                  </a:cubicBezTo>
                  <a:cubicBezTo>
                    <a:pt x="18251" y="7855"/>
                    <a:pt x="18502" y="8345"/>
                    <a:pt x="18921" y="8591"/>
                  </a:cubicBezTo>
                  <a:cubicBezTo>
                    <a:pt x="20009" y="9818"/>
                    <a:pt x="20009" y="9818"/>
                    <a:pt x="20009" y="9818"/>
                  </a:cubicBezTo>
                  <a:cubicBezTo>
                    <a:pt x="20595" y="10309"/>
                    <a:pt x="21014" y="11045"/>
                    <a:pt x="21265" y="12027"/>
                  </a:cubicBezTo>
                  <a:cubicBezTo>
                    <a:pt x="21516" y="13009"/>
                    <a:pt x="21600" y="13991"/>
                    <a:pt x="21600" y="15218"/>
                  </a:cubicBezTo>
                  <a:cubicBezTo>
                    <a:pt x="21600" y="16200"/>
                    <a:pt x="21600" y="16936"/>
                    <a:pt x="21433" y="17918"/>
                  </a:cubicBezTo>
                  <a:cubicBezTo>
                    <a:pt x="21265" y="18655"/>
                    <a:pt x="21098" y="19391"/>
                    <a:pt x="20847" y="19882"/>
                  </a:cubicBezTo>
                  <a:cubicBezTo>
                    <a:pt x="20595" y="20373"/>
                    <a:pt x="20344" y="20864"/>
                    <a:pt x="20009" y="21109"/>
                  </a:cubicBezTo>
                  <a:cubicBezTo>
                    <a:pt x="19674" y="21355"/>
                    <a:pt x="19256" y="21600"/>
                    <a:pt x="18837" y="21600"/>
                  </a:cubicBezTo>
                  <a:close/>
                </a:path>
              </a:pathLst>
            </a:custGeom>
            <a:solidFill>
              <a:srgbClr val="232F3E"/>
            </a:solidFill>
            <a:ln w="12700" cap="flat">
              <a:noFill/>
              <a:miter lim="400000"/>
            </a:ln>
            <a:effectLst/>
          </p:spPr>
          <p:txBody>
            <a:bodyPr wrap="square" lIns="243840" tIns="243840" rIns="243840" bIns="243840" numCol="1" anchor="t">
              <a:noAutofit/>
            </a:bodyPr>
            <a:lstStyle/>
            <a:p>
              <a:pPr defTabSz="1828796">
                <a:lnSpc>
                  <a:spcPct val="90000"/>
                </a:lnSpc>
                <a:spcBef>
                  <a:spcPts val="800"/>
                </a:spcBef>
                <a:defRPr sz="3200" spc="960">
                  <a:solidFill>
                    <a:srgbClr val="FFFFFF"/>
                  </a:solidFill>
                </a:defRPr>
              </a:pPr>
              <a:endParaRPr/>
            </a:p>
          </p:txBody>
        </p:sp>
        <p:sp>
          <p:nvSpPr>
            <p:cNvPr id="12" name="Freeform 16">
              <a:extLst>
                <a:ext uri="{FF2B5EF4-FFF2-40B4-BE49-F238E27FC236}">
                  <a16:creationId xmlns:a16="http://schemas.microsoft.com/office/drawing/2014/main" id="{7FEE7935-AF8E-B747-BA0A-DC62EE7E791F}"/>
                </a:ext>
              </a:extLst>
            </p:cNvPr>
            <p:cNvSpPr/>
            <p:nvPr/>
          </p:nvSpPr>
          <p:spPr bwMode="black">
            <a:xfrm>
              <a:off x="-1" y="410933"/>
              <a:ext cx="954537" cy="213907"/>
            </a:xfrm>
            <a:custGeom>
              <a:avLst/>
              <a:gdLst/>
              <a:ahLst/>
              <a:cxnLst>
                <a:cxn ang="0">
                  <a:pos x="wd2" y="hd2"/>
                </a:cxn>
                <a:cxn ang="5400000">
                  <a:pos x="wd2" y="hd2"/>
                </a:cxn>
                <a:cxn ang="10800000">
                  <a:pos x="wd2" y="hd2"/>
                </a:cxn>
                <a:cxn ang="16200000">
                  <a:pos x="wd2" y="hd2"/>
                </a:cxn>
              </a:cxnLst>
              <a:rect l="0" t="0" r="r" b="b"/>
              <a:pathLst>
                <a:path w="21248" h="21067" extrusionOk="0">
                  <a:moveTo>
                    <a:pt x="21057" y="8620"/>
                  </a:moveTo>
                  <a:cubicBezTo>
                    <a:pt x="18492" y="16674"/>
                    <a:pt x="14850" y="21067"/>
                    <a:pt x="11623" y="21067"/>
                  </a:cubicBezTo>
                  <a:cubicBezTo>
                    <a:pt x="7154" y="21067"/>
                    <a:pt x="3099" y="13745"/>
                    <a:pt x="119" y="1664"/>
                  </a:cubicBezTo>
                  <a:cubicBezTo>
                    <a:pt x="-129" y="931"/>
                    <a:pt x="37" y="-533"/>
                    <a:pt x="368" y="199"/>
                  </a:cubicBezTo>
                  <a:cubicBezTo>
                    <a:pt x="3678" y="8620"/>
                    <a:pt x="7733" y="13745"/>
                    <a:pt x="11871" y="13745"/>
                  </a:cubicBezTo>
                  <a:cubicBezTo>
                    <a:pt x="14685" y="13745"/>
                    <a:pt x="17830" y="11182"/>
                    <a:pt x="20726" y="5691"/>
                  </a:cubicBezTo>
                  <a:cubicBezTo>
                    <a:pt x="21140" y="4959"/>
                    <a:pt x="21471" y="7155"/>
                    <a:pt x="21057" y="8620"/>
                  </a:cubicBezTo>
                  <a:close/>
                </a:path>
              </a:pathLst>
            </a:custGeom>
            <a:solidFill>
              <a:srgbClr val="F79720"/>
            </a:solidFill>
            <a:ln w="12700" cap="flat">
              <a:noFill/>
              <a:miter lim="400000"/>
            </a:ln>
            <a:effectLst/>
          </p:spPr>
          <p:txBody>
            <a:bodyPr wrap="square" lIns="243840" tIns="243840" rIns="243840" bIns="243840" numCol="1" anchor="t">
              <a:noAutofit/>
            </a:bodyPr>
            <a:lstStyle/>
            <a:p>
              <a:pPr defTabSz="1828796">
                <a:lnSpc>
                  <a:spcPct val="90000"/>
                </a:lnSpc>
                <a:spcBef>
                  <a:spcPts val="800"/>
                </a:spcBef>
                <a:defRPr sz="3200" spc="960">
                  <a:solidFill>
                    <a:srgbClr val="FFFFFF"/>
                  </a:solidFill>
                </a:defRPr>
              </a:pPr>
              <a:endParaRPr/>
            </a:p>
          </p:txBody>
        </p:sp>
        <p:sp>
          <p:nvSpPr>
            <p:cNvPr id="14" name="Freeform 17">
              <a:extLst>
                <a:ext uri="{FF2B5EF4-FFF2-40B4-BE49-F238E27FC236}">
                  <a16:creationId xmlns:a16="http://schemas.microsoft.com/office/drawing/2014/main" id="{DD1A3565-E5AE-7E49-BFAA-94F1B3E97D0E}"/>
                </a:ext>
              </a:extLst>
            </p:cNvPr>
            <p:cNvSpPr/>
            <p:nvPr/>
          </p:nvSpPr>
          <p:spPr bwMode="black">
            <a:xfrm>
              <a:off x="849014" y="391811"/>
              <a:ext cx="196775" cy="192235"/>
            </a:xfrm>
            <a:custGeom>
              <a:avLst/>
              <a:gdLst/>
              <a:ahLst/>
              <a:cxnLst>
                <a:cxn ang="0">
                  <a:pos x="wd2" y="hd2"/>
                </a:cxn>
                <a:cxn ang="5400000">
                  <a:pos x="wd2" y="hd2"/>
                </a:cxn>
                <a:cxn ang="10800000">
                  <a:pos x="wd2" y="hd2"/>
                </a:cxn>
                <a:cxn ang="16200000">
                  <a:pos x="wd2" y="hd2"/>
                </a:cxn>
              </a:cxnLst>
              <a:rect l="0" t="0" r="r" b="b"/>
              <a:pathLst>
                <a:path w="20339" h="19675" extrusionOk="0">
                  <a:moveTo>
                    <a:pt x="14971" y="5260"/>
                  </a:moveTo>
                  <a:cubicBezTo>
                    <a:pt x="13428" y="3365"/>
                    <a:pt x="4942" y="4502"/>
                    <a:pt x="1085" y="4881"/>
                  </a:cubicBezTo>
                  <a:cubicBezTo>
                    <a:pt x="-72" y="4881"/>
                    <a:pt x="-458" y="3744"/>
                    <a:pt x="699" y="3365"/>
                  </a:cubicBezTo>
                  <a:cubicBezTo>
                    <a:pt x="7642" y="-1561"/>
                    <a:pt x="18828" y="-45"/>
                    <a:pt x="19985" y="1471"/>
                  </a:cubicBezTo>
                  <a:cubicBezTo>
                    <a:pt x="21142" y="2986"/>
                    <a:pt x="19599" y="13976"/>
                    <a:pt x="13428" y="19281"/>
                  </a:cubicBezTo>
                  <a:cubicBezTo>
                    <a:pt x="12271" y="20039"/>
                    <a:pt x="11499" y="19660"/>
                    <a:pt x="11885" y="18523"/>
                  </a:cubicBezTo>
                  <a:cubicBezTo>
                    <a:pt x="13428" y="15113"/>
                    <a:pt x="16513" y="7155"/>
                    <a:pt x="14971" y="5260"/>
                  </a:cubicBezTo>
                  <a:close/>
                </a:path>
              </a:pathLst>
            </a:custGeom>
            <a:solidFill>
              <a:srgbClr val="F79720"/>
            </a:solidFill>
            <a:ln w="12700" cap="flat">
              <a:noFill/>
              <a:miter lim="400000"/>
            </a:ln>
            <a:effectLst/>
          </p:spPr>
          <p:txBody>
            <a:bodyPr wrap="square" lIns="243840" tIns="243840" rIns="243840" bIns="243840" numCol="1" anchor="t">
              <a:noAutofit/>
            </a:bodyPr>
            <a:lstStyle/>
            <a:p>
              <a:pPr defTabSz="1828796">
                <a:lnSpc>
                  <a:spcPct val="90000"/>
                </a:lnSpc>
                <a:spcBef>
                  <a:spcPts val="800"/>
                </a:spcBef>
                <a:defRPr sz="3200" spc="960">
                  <a:solidFill>
                    <a:srgbClr val="FFFFFF"/>
                  </a:solidFill>
                </a:defRPr>
              </a:pPr>
              <a:endParaRPr/>
            </a:p>
          </p:txBody>
        </p:sp>
      </p:grpSp>
      <p:pic>
        <p:nvPicPr>
          <p:cNvPr id="15" name="AWS_Kickoff_2020_RGB.png">
            <a:extLst>
              <a:ext uri="{FF2B5EF4-FFF2-40B4-BE49-F238E27FC236}">
                <a16:creationId xmlns:a16="http://schemas.microsoft.com/office/drawing/2014/main" id="{7E5FA0CB-1B44-5C47-B588-A1D42B443A80}"/>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 y="10867993"/>
            <a:ext cx="9930099" cy="3972039"/>
          </a:xfrm>
          <a:prstGeom prst="rect">
            <a:avLst/>
          </a:prstGeom>
          <a:ln w="12700">
            <a:miter lim="400000"/>
          </a:ln>
        </p:spPr>
      </p:pic>
      <p:sp>
        <p:nvSpPr>
          <p:cNvPr id="3" name="Footer Placeholder 2">
            <a:extLst>
              <a:ext uri="{FF2B5EF4-FFF2-40B4-BE49-F238E27FC236}">
                <a16:creationId xmlns:a16="http://schemas.microsoft.com/office/drawing/2014/main" id="{541FDE41-9736-460F-8EAD-6988299E7102}"/>
              </a:ext>
            </a:extLst>
          </p:cNvPr>
          <p:cNvSpPr>
            <a:spLocks noGrp="1"/>
          </p:cNvSpPr>
          <p:nvPr>
            <p:ph type="ftr" sz="quarter" idx="10"/>
          </p:nvPr>
        </p:nvSpPr>
        <p:spPr bwMode="black"/>
        <p:txBody>
          <a:bodyPr/>
          <a:lstStyle>
            <a:lvl1pPr>
              <a:defRPr>
                <a:solidFill>
                  <a:schemeClr val="tx1"/>
                </a:solidFill>
              </a:defRPr>
            </a:lvl1pPr>
          </a:lstStyle>
          <a:p>
            <a:r>
              <a:rPr lang="en-CA" dirty="0"/>
              <a:t>© 2020, Amazon Web Services, Inc. or its affiliates. All rights reserved.</a:t>
            </a:r>
          </a:p>
        </p:txBody>
      </p:sp>
    </p:spTree>
    <p:extLst>
      <p:ext uri="{BB962C8B-B14F-4D97-AF65-F5344CB8AC3E}">
        <p14:creationId xmlns:p14="http://schemas.microsoft.com/office/powerpoint/2010/main" val="3541722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4" name="Rectangle 11">
            <a:extLst>
              <a:ext uri="{FF2B5EF4-FFF2-40B4-BE49-F238E27FC236}">
                <a16:creationId xmlns:a16="http://schemas.microsoft.com/office/drawing/2014/main" id="{9C77AFFF-6283-7E4A-846C-0E288B5DEBBF}"/>
              </a:ext>
            </a:extLst>
          </p:cNvPr>
          <p:cNvSpPr/>
          <p:nvPr userDrawn="1"/>
        </p:nvSpPr>
        <p:spPr bwMode="white">
          <a:xfrm>
            <a:off x="0" y="0"/>
            <a:ext cx="24384001" cy="3556000"/>
          </a:xfrm>
          <a:prstGeom prst="rect">
            <a:avLst/>
          </a:prstGeom>
          <a:solidFill>
            <a:schemeClr val="bg1"/>
          </a:solidFill>
          <a:ln w="12700">
            <a:miter lim="400000"/>
          </a:ln>
        </p:spPr>
        <p:txBody>
          <a:bodyPr lIns="243840" tIns="243840" rIns="243840" bIns="243840"/>
          <a:lstStyle/>
          <a:p>
            <a:pPr defTabSz="1828796">
              <a:lnSpc>
                <a:spcPct val="90000"/>
              </a:lnSpc>
              <a:spcBef>
                <a:spcPts val="800"/>
              </a:spcBef>
              <a:defRPr sz="3200" spc="960">
                <a:solidFill>
                  <a:srgbClr val="232F3E"/>
                </a:solidFill>
              </a:defRPr>
            </a:pPr>
            <a:endParaRPr dirty="0"/>
          </a:p>
        </p:txBody>
      </p:sp>
      <p:sp>
        <p:nvSpPr>
          <p:cNvPr id="2" name="Title 1">
            <a:extLst>
              <a:ext uri="{FF2B5EF4-FFF2-40B4-BE49-F238E27FC236}">
                <a16:creationId xmlns:a16="http://schemas.microsoft.com/office/drawing/2014/main" id="{39BDA623-9DF0-574D-8B32-19CBE3F9BF90}"/>
              </a:ext>
            </a:extLst>
          </p:cNvPr>
          <p:cNvSpPr>
            <a:spLocks noGrp="1"/>
          </p:cNvSpPr>
          <p:nvPr>
            <p:ph type="title" hasCustomPrompt="1"/>
          </p:nvPr>
        </p:nvSpPr>
        <p:spPr bwMode="black"/>
        <p:txBody>
          <a:bodyPr/>
          <a:lstStyle>
            <a:lvl1pPr>
              <a:defRPr>
                <a:solidFill>
                  <a:schemeClr val="tx1"/>
                </a:solidFill>
              </a:defRPr>
            </a:lvl1pPr>
          </a:lstStyle>
          <a:p>
            <a:r>
              <a:rPr lang="en-US" dirty="0"/>
              <a:t>Header Text Here</a:t>
            </a:r>
          </a:p>
        </p:txBody>
      </p:sp>
      <p:sp>
        <p:nvSpPr>
          <p:cNvPr id="7" name="Footer Placeholder 6">
            <a:extLst>
              <a:ext uri="{FF2B5EF4-FFF2-40B4-BE49-F238E27FC236}">
                <a16:creationId xmlns:a16="http://schemas.microsoft.com/office/drawing/2014/main" id="{B59EA055-8DD4-4E4A-AE80-79112772D451}"/>
              </a:ext>
            </a:extLst>
          </p:cNvPr>
          <p:cNvSpPr>
            <a:spLocks noGrp="1"/>
          </p:cNvSpPr>
          <p:nvPr>
            <p:ph type="ftr" sz="quarter" idx="10"/>
          </p:nvPr>
        </p:nvSpPr>
        <p:spPr/>
        <p:txBody>
          <a:bodyPr/>
          <a:lstStyle/>
          <a:p>
            <a:r>
              <a:rPr lang="en-CA"/>
              <a:t>© 2020, Amazon Web Services, Inc. or its affiliates. All rights reserved.</a:t>
            </a:r>
            <a:endParaRPr lang="en-CA" dirty="0"/>
          </a:p>
        </p:txBody>
      </p:sp>
      <p:sp>
        <p:nvSpPr>
          <p:cNvPr id="8" name="Body Level One…">
            <a:extLst>
              <a:ext uri="{FF2B5EF4-FFF2-40B4-BE49-F238E27FC236}">
                <a16:creationId xmlns:a16="http://schemas.microsoft.com/office/drawing/2014/main" id="{9B17A9CB-9F46-4801-B754-89DF178F7554}"/>
              </a:ext>
            </a:extLst>
          </p:cNvPr>
          <p:cNvSpPr txBox="1">
            <a:spLocks noGrp="1"/>
          </p:cNvSpPr>
          <p:nvPr>
            <p:ph type="body" idx="1" hasCustomPrompt="1"/>
          </p:nvPr>
        </p:nvSpPr>
        <p:spPr bwMode="white">
          <a:xfrm>
            <a:off x="1777999" y="4466329"/>
            <a:ext cx="20828001" cy="7471671"/>
          </a:xfrm>
          <a:prstGeom prst="rect">
            <a:avLst/>
          </a:prstGeom>
        </p:spPr>
        <p:txBody>
          <a:bodyPr lIns="0" tIns="0" rIns="0" bIns="0">
            <a:noAutofit/>
          </a:bodyPr>
          <a:lstStyle>
            <a:lvl1pPr>
              <a:lnSpc>
                <a:spcPct val="100000"/>
              </a:lnSpc>
              <a:spcBef>
                <a:spcPts val="3600"/>
              </a:spcBef>
              <a:defRPr sz="3600" spc="0">
                <a:solidFill>
                  <a:schemeClr val="bg1"/>
                </a:solidFill>
                <a:latin typeface="Amazon Ember Mono" panose="020B0509020204020204" pitchFamily="49" charset="0"/>
                <a:ea typeface="Amazon Ember Mono" panose="020B0509020204020204" pitchFamily="49" charset="0"/>
                <a:cs typeface="Amazon Ember Mono" panose="020B0509020204020204" pitchFamily="49" charset="0"/>
                <a:sym typeface="Helvetica"/>
              </a:defRPr>
            </a:lvl1pPr>
            <a:lvl2pPr>
              <a:lnSpc>
                <a:spcPct val="100000"/>
              </a:lnSpc>
              <a:spcBef>
                <a:spcPts val="4000"/>
              </a:spcBef>
              <a:defRPr sz="3600">
                <a:latin typeface="Amazon Ember Mono" panose="020B0509020204020204" pitchFamily="49" charset="0"/>
                <a:ea typeface="Amazon Ember Mono" panose="020B0509020204020204" pitchFamily="49" charset="0"/>
                <a:cs typeface="Amazon Ember Mono" panose="020B0509020204020204" pitchFamily="49" charset="0"/>
                <a:sym typeface="Helvetica"/>
              </a:defRPr>
            </a:lvl2pPr>
            <a:lvl3pPr>
              <a:lnSpc>
                <a:spcPct val="100000"/>
              </a:lnSpc>
              <a:spcBef>
                <a:spcPts val="4000"/>
              </a:spcBef>
              <a:defRPr sz="3600">
                <a:latin typeface="Amazon Ember Mono" panose="020B0509020204020204" pitchFamily="49" charset="0"/>
                <a:ea typeface="Amazon Ember Mono" panose="020B0509020204020204" pitchFamily="49" charset="0"/>
                <a:cs typeface="Amazon Ember Mono" panose="020B0509020204020204" pitchFamily="49" charset="0"/>
                <a:sym typeface="Helvetica"/>
              </a:defRPr>
            </a:lvl3pPr>
            <a:lvl4pPr>
              <a:lnSpc>
                <a:spcPct val="100000"/>
              </a:lnSpc>
              <a:spcBef>
                <a:spcPts val="4000"/>
              </a:spcBef>
              <a:defRPr sz="3600">
                <a:latin typeface="Amazon Ember Mono" panose="020B0509020204020204" pitchFamily="49" charset="0"/>
                <a:ea typeface="Amazon Ember Mono" panose="020B0509020204020204" pitchFamily="49" charset="0"/>
                <a:cs typeface="Amazon Ember Mono" panose="020B0509020204020204" pitchFamily="49" charset="0"/>
                <a:sym typeface="Helvetica"/>
              </a:defRPr>
            </a:lvl4pPr>
            <a:lvl5pPr>
              <a:lnSpc>
                <a:spcPct val="100000"/>
              </a:lnSpc>
              <a:spcBef>
                <a:spcPts val="4000"/>
              </a:spcBef>
              <a:defRPr sz="3600">
                <a:latin typeface="Amazon Ember Mono" panose="020B0509020204020204" pitchFamily="49" charset="0"/>
                <a:ea typeface="Amazon Ember Mono" panose="020B0509020204020204" pitchFamily="49" charset="0"/>
                <a:cs typeface="Amazon Ember Mono" panose="020B0509020204020204" pitchFamily="49" charset="0"/>
                <a:sym typeface="Helvetica"/>
              </a:defRPr>
            </a:lvl5pPr>
          </a:lstStyle>
          <a:p>
            <a:r>
              <a:rPr lang="en-CA" dirty="0"/>
              <a:t>Edit var pd = require('pretty-data').pd;</a:t>
            </a:r>
          </a:p>
          <a:p>
            <a:pPr lvl="0"/>
            <a:r>
              <a:rPr lang="en-CA" dirty="0"/>
              <a:t>var </a:t>
            </a:r>
            <a:r>
              <a:rPr lang="en-CA" dirty="0" err="1"/>
              <a:t>xml_pp</a:t>
            </a:r>
            <a:r>
              <a:rPr lang="en-CA" dirty="0"/>
              <a:t> = pd.xml(data);</a:t>
            </a:r>
          </a:p>
          <a:p>
            <a:pPr lvl="0"/>
            <a:r>
              <a:rPr lang="en-CA" dirty="0"/>
              <a:t>var </a:t>
            </a:r>
            <a:r>
              <a:rPr lang="en-CA" dirty="0" err="1"/>
              <a:t>xml_min</a:t>
            </a:r>
            <a:r>
              <a:rPr lang="en-CA" dirty="0"/>
              <a:t> = </a:t>
            </a:r>
            <a:r>
              <a:rPr lang="en-CA" dirty="0" err="1"/>
              <a:t>pd.xmlmin</a:t>
            </a:r>
            <a:r>
              <a:rPr lang="en-CA" dirty="0"/>
              <a:t>(data [,true]);</a:t>
            </a:r>
          </a:p>
          <a:p>
            <a:pPr lvl="0"/>
            <a:r>
              <a:rPr lang="en-CA" dirty="0"/>
              <a:t>var </a:t>
            </a:r>
            <a:r>
              <a:rPr lang="en-CA" dirty="0" err="1"/>
              <a:t>json_pp</a:t>
            </a:r>
            <a:r>
              <a:rPr lang="en-CA" dirty="0"/>
              <a:t> = </a:t>
            </a:r>
            <a:r>
              <a:rPr lang="en-CA" dirty="0" err="1"/>
              <a:t>pd.json</a:t>
            </a:r>
            <a:r>
              <a:rPr lang="en-CA" dirty="0"/>
              <a:t>(data);</a:t>
            </a:r>
          </a:p>
          <a:p>
            <a:pPr lvl="0"/>
            <a:r>
              <a:rPr lang="en-CA" dirty="0"/>
              <a:t>var </a:t>
            </a:r>
            <a:r>
              <a:rPr lang="en-CA" dirty="0" err="1"/>
              <a:t>json_min</a:t>
            </a:r>
            <a:r>
              <a:rPr lang="en-CA" dirty="0"/>
              <a:t> = </a:t>
            </a:r>
            <a:r>
              <a:rPr lang="en-CA" dirty="0" err="1"/>
              <a:t>pd.jsonmin</a:t>
            </a:r>
            <a:r>
              <a:rPr lang="en-CA" dirty="0"/>
              <a:t>(data);</a:t>
            </a:r>
          </a:p>
          <a:p>
            <a:r>
              <a:rPr lang="en-CA" dirty="0"/>
              <a:t>var </a:t>
            </a:r>
            <a:r>
              <a:rPr lang="en-CA" dirty="0" err="1"/>
              <a:t>css_pp</a:t>
            </a:r>
            <a:r>
              <a:rPr lang="en-CA" dirty="0"/>
              <a:t> = pd.css(data);</a:t>
            </a:r>
          </a:p>
          <a:p>
            <a:r>
              <a:rPr lang="en-CA" dirty="0"/>
              <a:t>var </a:t>
            </a:r>
            <a:r>
              <a:rPr lang="en-CA" dirty="0" err="1"/>
              <a:t>css_min</a:t>
            </a:r>
            <a:r>
              <a:rPr lang="en-CA" dirty="0"/>
              <a:t> = </a:t>
            </a:r>
            <a:r>
              <a:rPr lang="en-CA" dirty="0" err="1"/>
              <a:t>pd.cssmin</a:t>
            </a:r>
            <a:r>
              <a:rPr lang="en-CA" dirty="0"/>
              <a:t>(data [, true]);</a:t>
            </a:r>
          </a:p>
          <a:p>
            <a:r>
              <a:rPr lang="en-CA" dirty="0"/>
              <a:t>var </a:t>
            </a:r>
            <a:r>
              <a:rPr lang="en-CA" dirty="0" err="1"/>
              <a:t>sql_pp</a:t>
            </a:r>
            <a:r>
              <a:rPr lang="en-CA" dirty="0"/>
              <a:t> = </a:t>
            </a:r>
            <a:r>
              <a:rPr lang="en-CA" dirty="0" err="1"/>
              <a:t>pd.sql</a:t>
            </a:r>
            <a:r>
              <a:rPr lang="en-CA" dirty="0"/>
              <a:t>(data);</a:t>
            </a:r>
          </a:p>
        </p:txBody>
      </p:sp>
    </p:spTree>
    <p:extLst>
      <p:ext uri="{BB962C8B-B14F-4D97-AF65-F5344CB8AC3E}">
        <p14:creationId xmlns:p14="http://schemas.microsoft.com/office/powerpoint/2010/main" val="2533780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2 Column">
    <p:spTree>
      <p:nvGrpSpPr>
        <p:cNvPr id="1" name=""/>
        <p:cNvGrpSpPr/>
        <p:nvPr/>
      </p:nvGrpSpPr>
      <p:grpSpPr>
        <a:xfrm>
          <a:off x="0" y="0"/>
          <a:ext cx="0" cy="0"/>
          <a:chOff x="0" y="0"/>
          <a:chExt cx="0" cy="0"/>
        </a:xfrm>
      </p:grpSpPr>
      <p:sp>
        <p:nvSpPr>
          <p:cNvPr id="4" name="Rectangle 11">
            <a:extLst>
              <a:ext uri="{FF2B5EF4-FFF2-40B4-BE49-F238E27FC236}">
                <a16:creationId xmlns:a16="http://schemas.microsoft.com/office/drawing/2014/main" id="{9C77AFFF-6283-7E4A-846C-0E288B5DEBBF}"/>
              </a:ext>
            </a:extLst>
          </p:cNvPr>
          <p:cNvSpPr/>
          <p:nvPr userDrawn="1"/>
        </p:nvSpPr>
        <p:spPr bwMode="white">
          <a:xfrm>
            <a:off x="0" y="0"/>
            <a:ext cx="24384001" cy="3556000"/>
          </a:xfrm>
          <a:prstGeom prst="rect">
            <a:avLst/>
          </a:prstGeom>
          <a:solidFill>
            <a:schemeClr val="bg1"/>
          </a:solidFill>
          <a:ln w="12700">
            <a:miter lim="400000"/>
          </a:ln>
        </p:spPr>
        <p:txBody>
          <a:bodyPr lIns="243840" tIns="243840" rIns="243840" bIns="243840"/>
          <a:lstStyle/>
          <a:p>
            <a:pPr defTabSz="1828796">
              <a:lnSpc>
                <a:spcPct val="90000"/>
              </a:lnSpc>
              <a:spcBef>
                <a:spcPts val="800"/>
              </a:spcBef>
              <a:defRPr sz="3200" spc="960">
                <a:solidFill>
                  <a:srgbClr val="232F3E"/>
                </a:solidFill>
              </a:defRPr>
            </a:pPr>
            <a:endParaRPr dirty="0"/>
          </a:p>
        </p:txBody>
      </p:sp>
      <p:sp>
        <p:nvSpPr>
          <p:cNvPr id="2" name="Title 1">
            <a:extLst>
              <a:ext uri="{FF2B5EF4-FFF2-40B4-BE49-F238E27FC236}">
                <a16:creationId xmlns:a16="http://schemas.microsoft.com/office/drawing/2014/main" id="{39BDA623-9DF0-574D-8B32-19CBE3F9BF90}"/>
              </a:ext>
            </a:extLst>
          </p:cNvPr>
          <p:cNvSpPr>
            <a:spLocks noGrp="1"/>
          </p:cNvSpPr>
          <p:nvPr>
            <p:ph type="title" hasCustomPrompt="1"/>
          </p:nvPr>
        </p:nvSpPr>
        <p:spPr bwMode="black"/>
        <p:txBody>
          <a:bodyPr/>
          <a:lstStyle>
            <a:lvl1pPr>
              <a:defRPr>
                <a:solidFill>
                  <a:schemeClr val="tx1"/>
                </a:solidFill>
              </a:defRPr>
            </a:lvl1pPr>
          </a:lstStyle>
          <a:p>
            <a:r>
              <a:rPr lang="en-US" dirty="0"/>
              <a:t>Header Text Here</a:t>
            </a:r>
          </a:p>
        </p:txBody>
      </p:sp>
      <p:sp>
        <p:nvSpPr>
          <p:cNvPr id="5" name="Footer Placeholder 4">
            <a:extLst>
              <a:ext uri="{FF2B5EF4-FFF2-40B4-BE49-F238E27FC236}">
                <a16:creationId xmlns:a16="http://schemas.microsoft.com/office/drawing/2014/main" id="{75F8AF06-7FFE-4018-AD08-045E953EF295}"/>
              </a:ext>
            </a:extLst>
          </p:cNvPr>
          <p:cNvSpPr>
            <a:spLocks noGrp="1"/>
          </p:cNvSpPr>
          <p:nvPr>
            <p:ph type="ftr" sz="quarter" idx="16"/>
          </p:nvPr>
        </p:nvSpPr>
        <p:spPr/>
        <p:txBody>
          <a:bodyPr/>
          <a:lstStyle/>
          <a:p>
            <a:r>
              <a:rPr lang="en-CA"/>
              <a:t>© 2020, Amazon Web Services, Inc. or its affiliates. All rights reserved.</a:t>
            </a:r>
            <a:endParaRPr lang="en-CA" dirty="0"/>
          </a:p>
        </p:txBody>
      </p:sp>
      <p:sp>
        <p:nvSpPr>
          <p:cNvPr id="7" name="Body Level One…">
            <a:extLst>
              <a:ext uri="{FF2B5EF4-FFF2-40B4-BE49-F238E27FC236}">
                <a16:creationId xmlns:a16="http://schemas.microsoft.com/office/drawing/2014/main" id="{D5CF33EF-9B5F-4725-A171-1B3BAEC053D0}"/>
              </a:ext>
            </a:extLst>
          </p:cNvPr>
          <p:cNvSpPr txBox="1">
            <a:spLocks noGrp="1"/>
          </p:cNvSpPr>
          <p:nvPr>
            <p:ph type="body" sz="half" idx="14" hasCustomPrompt="1"/>
          </p:nvPr>
        </p:nvSpPr>
        <p:spPr bwMode="white">
          <a:xfrm>
            <a:off x="1777999" y="4466329"/>
            <a:ext cx="9591843" cy="7471671"/>
          </a:xfrm>
          <a:prstGeom prst="rect">
            <a:avLst/>
          </a:prstGeom>
          <a:ln w="12700">
            <a:miter lim="400000"/>
          </a:ln>
        </p:spPr>
        <p:txBody>
          <a:bodyPr lIns="0" tIns="0" rIns="0" bIns="0">
            <a:noAutofit/>
          </a:bodyPr>
          <a:lstStyle>
            <a:lvl1pPr>
              <a:lnSpc>
                <a:spcPct val="100000"/>
              </a:lnSpc>
              <a:spcBef>
                <a:spcPts val="3200"/>
              </a:spcBef>
              <a:defRPr sz="3200" dirty="0">
                <a:solidFill>
                  <a:schemeClr val="bg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a:defRPr sz="3200" dirty="0">
                <a:latin typeface="Amazon Ember Mono" panose="020B0509020204020204" pitchFamily="49" charset="0"/>
                <a:ea typeface="Amazon Ember Mono" panose="020B0509020204020204" pitchFamily="49" charset="0"/>
                <a:cs typeface="Amazon Ember Mono" panose="020B0509020204020204" pitchFamily="49" charset="0"/>
              </a:defRPr>
            </a:lvl2pPr>
            <a:lvl3pPr>
              <a:defRPr sz="3200" dirty="0">
                <a:latin typeface="Amazon Ember Mono" panose="020B0509020204020204" pitchFamily="49" charset="0"/>
                <a:ea typeface="Amazon Ember Mono" panose="020B0509020204020204" pitchFamily="49" charset="0"/>
                <a:cs typeface="Amazon Ember Mono" panose="020B0509020204020204" pitchFamily="49" charset="0"/>
              </a:defRPr>
            </a:lvl3pPr>
            <a:lvl4pPr>
              <a:defRPr sz="3200" dirty="0">
                <a:latin typeface="Amazon Ember Mono" panose="020B0509020204020204" pitchFamily="49" charset="0"/>
                <a:ea typeface="Amazon Ember Mono" panose="020B0509020204020204" pitchFamily="49" charset="0"/>
                <a:cs typeface="Amazon Ember Mono" panose="020B0509020204020204" pitchFamily="49" charset="0"/>
              </a:defRPr>
            </a:lvl4pPr>
            <a:lvl5pPr>
              <a:defRPr sz="3200" dirty="0">
                <a:latin typeface="Amazon Ember Mono" panose="020B0509020204020204" pitchFamily="49" charset="0"/>
                <a:ea typeface="Amazon Ember Mono" panose="020B0509020204020204" pitchFamily="49" charset="0"/>
                <a:cs typeface="Amazon Ember Mono" panose="020B0509020204020204" pitchFamily="49" charset="0"/>
              </a:defRPr>
            </a:lvl5pPr>
          </a:lstStyle>
          <a:p>
            <a:r>
              <a:rPr lang="en-CA" dirty="0"/>
              <a:t>Edit var pd = require('pretty-data').pd;</a:t>
            </a:r>
          </a:p>
          <a:p>
            <a:pPr lvl="0"/>
            <a:r>
              <a:rPr lang="en-CA" dirty="0"/>
              <a:t>var </a:t>
            </a:r>
            <a:r>
              <a:rPr lang="en-CA" dirty="0" err="1"/>
              <a:t>xml_pp</a:t>
            </a:r>
            <a:r>
              <a:rPr lang="en-CA" dirty="0"/>
              <a:t> = pd.xml(data);</a:t>
            </a:r>
          </a:p>
          <a:p>
            <a:pPr lvl="0"/>
            <a:r>
              <a:rPr lang="en-CA" dirty="0"/>
              <a:t>var </a:t>
            </a:r>
            <a:r>
              <a:rPr lang="en-CA" dirty="0" err="1"/>
              <a:t>xml_min</a:t>
            </a:r>
            <a:r>
              <a:rPr lang="en-CA" dirty="0"/>
              <a:t> = </a:t>
            </a:r>
            <a:r>
              <a:rPr lang="en-CA" dirty="0" err="1"/>
              <a:t>pd.xmlmin</a:t>
            </a:r>
            <a:r>
              <a:rPr lang="en-CA" dirty="0"/>
              <a:t>(data [,true]);</a:t>
            </a:r>
          </a:p>
          <a:p>
            <a:pPr lvl="0"/>
            <a:r>
              <a:rPr lang="en-CA" dirty="0"/>
              <a:t>var </a:t>
            </a:r>
            <a:r>
              <a:rPr lang="en-CA" dirty="0" err="1"/>
              <a:t>json_pp</a:t>
            </a:r>
            <a:r>
              <a:rPr lang="en-CA" dirty="0"/>
              <a:t> = </a:t>
            </a:r>
            <a:r>
              <a:rPr lang="en-CA" dirty="0" err="1"/>
              <a:t>pd.json</a:t>
            </a:r>
            <a:r>
              <a:rPr lang="en-CA" dirty="0"/>
              <a:t>(data);</a:t>
            </a:r>
          </a:p>
          <a:p>
            <a:pPr lvl="0"/>
            <a:r>
              <a:rPr lang="en-CA" dirty="0"/>
              <a:t>var </a:t>
            </a:r>
            <a:r>
              <a:rPr lang="en-CA" dirty="0" err="1"/>
              <a:t>json_min</a:t>
            </a:r>
            <a:r>
              <a:rPr lang="en-CA" dirty="0"/>
              <a:t> = </a:t>
            </a:r>
            <a:r>
              <a:rPr lang="en-CA" dirty="0" err="1"/>
              <a:t>pd.jsonmin</a:t>
            </a:r>
            <a:r>
              <a:rPr lang="en-CA" dirty="0"/>
              <a:t>(data);</a:t>
            </a:r>
          </a:p>
          <a:p>
            <a:r>
              <a:rPr lang="en-CA" dirty="0"/>
              <a:t>var </a:t>
            </a:r>
            <a:r>
              <a:rPr lang="en-CA" dirty="0" err="1"/>
              <a:t>css_pp</a:t>
            </a:r>
            <a:r>
              <a:rPr lang="en-CA" dirty="0"/>
              <a:t> = pd.css(data);</a:t>
            </a:r>
          </a:p>
          <a:p>
            <a:r>
              <a:rPr lang="en-CA" dirty="0"/>
              <a:t>var </a:t>
            </a:r>
            <a:r>
              <a:rPr lang="en-CA" dirty="0" err="1"/>
              <a:t>css_min</a:t>
            </a:r>
            <a:r>
              <a:rPr lang="en-CA" dirty="0"/>
              <a:t> = </a:t>
            </a:r>
            <a:r>
              <a:rPr lang="en-CA" dirty="0" err="1"/>
              <a:t>pd.cssmin</a:t>
            </a:r>
            <a:r>
              <a:rPr lang="en-CA" dirty="0"/>
              <a:t>(data [, true]);</a:t>
            </a:r>
          </a:p>
          <a:p>
            <a:r>
              <a:rPr lang="en-CA" dirty="0"/>
              <a:t>var </a:t>
            </a:r>
            <a:r>
              <a:rPr lang="en-CA" dirty="0" err="1"/>
              <a:t>sql_pp</a:t>
            </a:r>
            <a:r>
              <a:rPr lang="en-CA" dirty="0"/>
              <a:t> = </a:t>
            </a:r>
            <a:r>
              <a:rPr lang="en-CA" dirty="0" err="1"/>
              <a:t>pd.sql</a:t>
            </a:r>
            <a:r>
              <a:rPr lang="en-CA" dirty="0"/>
              <a:t>(data);</a:t>
            </a:r>
          </a:p>
        </p:txBody>
      </p:sp>
      <p:sp>
        <p:nvSpPr>
          <p:cNvPr id="10" name="Body Level One…">
            <a:extLst>
              <a:ext uri="{FF2B5EF4-FFF2-40B4-BE49-F238E27FC236}">
                <a16:creationId xmlns:a16="http://schemas.microsoft.com/office/drawing/2014/main" id="{81894BC2-4FDA-453F-B769-F8A63119A3FB}"/>
              </a:ext>
            </a:extLst>
          </p:cNvPr>
          <p:cNvSpPr txBox="1">
            <a:spLocks noGrp="1"/>
          </p:cNvSpPr>
          <p:nvPr>
            <p:ph type="body" sz="half" idx="15" hasCustomPrompt="1"/>
          </p:nvPr>
        </p:nvSpPr>
        <p:spPr bwMode="white">
          <a:xfrm>
            <a:off x="13081000" y="4466329"/>
            <a:ext cx="9591843" cy="7471671"/>
          </a:xfrm>
          <a:prstGeom prst="rect">
            <a:avLst/>
          </a:prstGeom>
          <a:ln w="12700">
            <a:miter lim="400000"/>
          </a:ln>
        </p:spPr>
        <p:txBody>
          <a:bodyPr lIns="0" tIns="0" rIns="0" bIns="0">
            <a:noAutofit/>
          </a:bodyPr>
          <a:lstStyle>
            <a:lvl1pPr>
              <a:lnSpc>
                <a:spcPct val="100000"/>
              </a:lnSpc>
              <a:spcBef>
                <a:spcPts val="3200"/>
              </a:spcBef>
              <a:defRPr lang="en-CA" sz="3200" dirty="0">
                <a:solidFill>
                  <a:schemeClr val="bg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a:defRPr sz="3200">
                <a:latin typeface="Amazon Ember Mono" panose="020B0509020204020204" pitchFamily="49" charset="0"/>
              </a:defRPr>
            </a:lvl2pPr>
            <a:lvl3pPr>
              <a:defRPr sz="3200">
                <a:latin typeface="Amazon Ember Mono" panose="020B0509020204020204" pitchFamily="49" charset="0"/>
              </a:defRPr>
            </a:lvl3pPr>
            <a:lvl4pPr>
              <a:defRPr sz="3200">
                <a:latin typeface="Amazon Ember Mono" panose="020B0509020204020204" pitchFamily="49" charset="0"/>
              </a:defRPr>
            </a:lvl4pPr>
            <a:lvl5pPr>
              <a:defRPr sz="3200">
                <a:latin typeface="Amazon Ember Mono" panose="020B0509020204020204" pitchFamily="49" charset="0"/>
              </a:defRPr>
            </a:lvl5pPr>
          </a:lstStyle>
          <a:p>
            <a:r>
              <a:rPr lang="en-CA" dirty="0"/>
              <a:t>Edit var pd = require('pretty-data').pd;</a:t>
            </a:r>
          </a:p>
          <a:p>
            <a:pPr lvl="0"/>
            <a:r>
              <a:rPr lang="en-CA" dirty="0"/>
              <a:t>var </a:t>
            </a:r>
            <a:r>
              <a:rPr lang="en-CA" dirty="0" err="1"/>
              <a:t>xml_pp</a:t>
            </a:r>
            <a:r>
              <a:rPr lang="en-CA" dirty="0"/>
              <a:t> = pd.xml(data);</a:t>
            </a:r>
          </a:p>
          <a:p>
            <a:pPr lvl="0"/>
            <a:r>
              <a:rPr lang="en-CA" dirty="0"/>
              <a:t>var </a:t>
            </a:r>
            <a:r>
              <a:rPr lang="en-CA" dirty="0" err="1"/>
              <a:t>xml_min</a:t>
            </a:r>
            <a:r>
              <a:rPr lang="en-CA" dirty="0"/>
              <a:t> = </a:t>
            </a:r>
            <a:r>
              <a:rPr lang="en-CA" dirty="0" err="1"/>
              <a:t>pd.xmlmin</a:t>
            </a:r>
            <a:r>
              <a:rPr lang="en-CA" dirty="0"/>
              <a:t>(data [,true]);</a:t>
            </a:r>
          </a:p>
          <a:p>
            <a:pPr lvl="0"/>
            <a:r>
              <a:rPr lang="en-CA" dirty="0"/>
              <a:t>var </a:t>
            </a:r>
            <a:r>
              <a:rPr lang="en-CA" dirty="0" err="1"/>
              <a:t>json_pp</a:t>
            </a:r>
            <a:r>
              <a:rPr lang="en-CA" dirty="0"/>
              <a:t> = </a:t>
            </a:r>
            <a:r>
              <a:rPr lang="en-CA" dirty="0" err="1"/>
              <a:t>pd.json</a:t>
            </a:r>
            <a:r>
              <a:rPr lang="en-CA" dirty="0"/>
              <a:t>(data);</a:t>
            </a:r>
          </a:p>
          <a:p>
            <a:pPr lvl="0"/>
            <a:r>
              <a:rPr lang="en-CA" dirty="0"/>
              <a:t>var </a:t>
            </a:r>
            <a:r>
              <a:rPr lang="en-CA" dirty="0" err="1"/>
              <a:t>json_min</a:t>
            </a:r>
            <a:r>
              <a:rPr lang="en-CA" dirty="0"/>
              <a:t> = </a:t>
            </a:r>
            <a:r>
              <a:rPr lang="en-CA" dirty="0" err="1"/>
              <a:t>pd.jsonmin</a:t>
            </a:r>
            <a:r>
              <a:rPr lang="en-CA" dirty="0"/>
              <a:t>(data);</a:t>
            </a:r>
          </a:p>
          <a:p>
            <a:r>
              <a:rPr lang="en-CA" dirty="0"/>
              <a:t>var </a:t>
            </a:r>
            <a:r>
              <a:rPr lang="en-CA" dirty="0" err="1"/>
              <a:t>css_pp</a:t>
            </a:r>
            <a:r>
              <a:rPr lang="en-CA" dirty="0"/>
              <a:t> = pd.css(data);</a:t>
            </a:r>
          </a:p>
          <a:p>
            <a:r>
              <a:rPr lang="en-CA" dirty="0"/>
              <a:t>var </a:t>
            </a:r>
            <a:r>
              <a:rPr lang="en-CA" dirty="0" err="1"/>
              <a:t>css_min</a:t>
            </a:r>
            <a:r>
              <a:rPr lang="en-CA" dirty="0"/>
              <a:t> = </a:t>
            </a:r>
            <a:r>
              <a:rPr lang="en-CA" dirty="0" err="1"/>
              <a:t>pd.cssmin</a:t>
            </a:r>
            <a:r>
              <a:rPr lang="en-CA" dirty="0"/>
              <a:t>(data [, true]);</a:t>
            </a:r>
          </a:p>
          <a:p>
            <a:r>
              <a:rPr lang="en-CA" dirty="0"/>
              <a:t>var </a:t>
            </a:r>
            <a:r>
              <a:rPr lang="en-CA" dirty="0" err="1"/>
              <a:t>sql_pp</a:t>
            </a:r>
            <a:r>
              <a:rPr lang="en-CA" dirty="0"/>
              <a:t> = </a:t>
            </a:r>
            <a:r>
              <a:rPr lang="en-CA" dirty="0" err="1"/>
              <a:t>pd.sql</a:t>
            </a:r>
            <a:r>
              <a:rPr lang="en-CA" dirty="0"/>
              <a:t>(data);</a:t>
            </a:r>
          </a:p>
        </p:txBody>
      </p:sp>
    </p:spTree>
    <p:extLst>
      <p:ext uri="{BB962C8B-B14F-4D97-AF65-F5344CB8AC3E}">
        <p14:creationId xmlns:p14="http://schemas.microsoft.com/office/powerpoint/2010/main" val="3783837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75BA7406-49B5-43F2-8F61-FED773C4842D}"/>
              </a:ext>
            </a:extLst>
          </p:cNvPr>
          <p:cNvSpPr/>
          <p:nvPr/>
        </p:nvSpPr>
        <p:spPr bwMode="white">
          <a:xfrm>
            <a:off x="10707528" y="-1"/>
            <a:ext cx="13676472" cy="13716001"/>
          </a:xfrm>
          <a:custGeom>
            <a:avLst/>
            <a:gdLst>
              <a:gd name="connsiteX0" fmla="*/ 5535770 w 13676472"/>
              <a:gd name="connsiteY0" fmla="*/ 0 h 13716001"/>
              <a:gd name="connsiteX1" fmla="*/ 13676472 w 13676472"/>
              <a:gd name="connsiteY1" fmla="*/ 0 h 13716001"/>
              <a:gd name="connsiteX2" fmla="*/ 13676472 w 13676472"/>
              <a:gd name="connsiteY2" fmla="*/ 13716001 h 13716001"/>
              <a:gd name="connsiteX3" fmla="*/ 5548472 w 13676472"/>
              <a:gd name="connsiteY3" fmla="*/ 13716001 h 13716001"/>
              <a:gd name="connsiteX4" fmla="*/ 5535770 w 13676472"/>
              <a:gd name="connsiteY4" fmla="*/ 13716001 h 13716001"/>
              <a:gd name="connsiteX5" fmla="*/ 0 w 13676472"/>
              <a:gd name="connsiteY5" fmla="*/ 13716001 h 13716001"/>
              <a:gd name="connsiteX6" fmla="*/ 5535770 w 13676472"/>
              <a:gd name="connsiteY6" fmla="*/ 10504288 h 1371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6472" h="13716001">
                <a:moveTo>
                  <a:pt x="5535770" y="0"/>
                </a:moveTo>
                <a:lnTo>
                  <a:pt x="13676472" y="0"/>
                </a:lnTo>
                <a:lnTo>
                  <a:pt x="13676472" y="13716001"/>
                </a:lnTo>
                <a:lnTo>
                  <a:pt x="5548472" y="13716001"/>
                </a:lnTo>
                <a:lnTo>
                  <a:pt x="5535770" y="13716001"/>
                </a:lnTo>
                <a:lnTo>
                  <a:pt x="0" y="13716001"/>
                </a:lnTo>
                <a:lnTo>
                  <a:pt x="5535770" y="10504288"/>
                </a:lnTo>
                <a:close/>
              </a:path>
            </a:pathLst>
          </a:custGeom>
          <a:solidFill>
            <a:schemeClr val="bg1"/>
          </a:solidFill>
          <a:ln w="12700" cap="flat">
            <a:noFill/>
            <a:miter lim="400000"/>
          </a:ln>
          <a:effectLst/>
        </p:spPr>
        <p:txBody>
          <a:bodyPr wrap="square" lIns="243840" tIns="243840" rIns="243840" bIns="243840" numCol="1" anchor="t">
            <a:noAutofit/>
          </a:bodyPr>
          <a:lstStyle/>
          <a:p>
            <a:pPr defTabSz="1828796">
              <a:lnSpc>
                <a:spcPct val="90000"/>
              </a:lnSpc>
              <a:spcBef>
                <a:spcPts val="800"/>
              </a:spcBef>
              <a:defRPr sz="3200" spc="960">
                <a:solidFill>
                  <a:srgbClr val="FFFFFF"/>
                </a:solidFill>
              </a:defRPr>
            </a:pPr>
            <a:endParaRPr dirty="0"/>
          </a:p>
        </p:txBody>
      </p:sp>
      <p:sp>
        <p:nvSpPr>
          <p:cNvPr id="198" name="Body Level One…"/>
          <p:cNvSpPr txBox="1">
            <a:spLocks noGrp="1"/>
          </p:cNvSpPr>
          <p:nvPr userDrawn="1">
            <p:ph type="body" sz="quarter" idx="1" hasCustomPrompt="1"/>
          </p:nvPr>
        </p:nvSpPr>
        <p:spPr bwMode="white">
          <a:xfrm>
            <a:off x="1761350" y="7334697"/>
            <a:ext cx="12729288" cy="3948654"/>
          </a:xfrm>
          <a:prstGeom prst="rect">
            <a:avLst/>
          </a:prstGeom>
        </p:spPr>
        <p:txBody>
          <a:bodyPr lIns="0" tIns="0" rIns="0" bIns="0"/>
          <a:lstStyle>
            <a:lvl1pPr>
              <a:lnSpc>
                <a:spcPct val="120000"/>
              </a:lnSpc>
              <a:spcBef>
                <a:spcPts val="1200"/>
              </a:spcBef>
              <a:defRPr sz="4000" spc="200" baseline="0"/>
            </a:lvl1pPr>
            <a:lvl2pPr>
              <a:lnSpc>
                <a:spcPct val="100000"/>
              </a:lnSpc>
              <a:spcBef>
                <a:spcPts val="0"/>
              </a:spcBef>
              <a:defRPr sz="4000" spc="200" baseline="0"/>
            </a:lvl2pPr>
            <a:lvl3pPr>
              <a:lnSpc>
                <a:spcPct val="100000"/>
              </a:lnSpc>
              <a:spcBef>
                <a:spcPts val="0"/>
              </a:spcBef>
              <a:defRPr sz="4000" spc="200" baseline="0"/>
            </a:lvl3pPr>
            <a:lvl4pPr>
              <a:lnSpc>
                <a:spcPct val="100000"/>
              </a:lnSpc>
              <a:spcBef>
                <a:spcPts val="0"/>
              </a:spcBef>
              <a:defRPr sz="4000" spc="200" baseline="0"/>
            </a:lvl4pPr>
            <a:lvl5pPr>
              <a:lnSpc>
                <a:spcPct val="100000"/>
              </a:lnSpc>
              <a:spcBef>
                <a:spcPts val="0"/>
              </a:spcBef>
              <a:defRPr sz="4000" spc="200" baseline="0"/>
            </a:lvl5pPr>
          </a:lstStyle>
          <a:p>
            <a:r>
              <a:rPr lang="en-GB" dirty="0"/>
              <a:t>Speaker Name</a:t>
            </a:r>
          </a:p>
          <a:p>
            <a:r>
              <a:rPr lang="en-GB" dirty="0"/>
              <a:t>Job Title</a:t>
            </a:r>
          </a:p>
          <a:p>
            <a:r>
              <a:rPr lang="en-GB" dirty="0"/>
              <a:t>Company / Org Name</a:t>
            </a:r>
          </a:p>
        </p:txBody>
      </p:sp>
      <p:sp>
        <p:nvSpPr>
          <p:cNvPr id="2" name="Title 1">
            <a:extLst>
              <a:ext uri="{FF2B5EF4-FFF2-40B4-BE49-F238E27FC236}">
                <a16:creationId xmlns:a16="http://schemas.microsoft.com/office/drawing/2014/main" id="{8778E501-C9D7-45D9-AEAF-CFEA2E83F193}"/>
              </a:ext>
            </a:extLst>
          </p:cNvPr>
          <p:cNvSpPr>
            <a:spLocks noGrp="1"/>
          </p:cNvSpPr>
          <p:nvPr userDrawn="1">
            <p:ph type="title" hasCustomPrompt="1"/>
          </p:nvPr>
        </p:nvSpPr>
        <p:spPr>
          <a:xfrm>
            <a:off x="1761350" y="3791397"/>
            <a:ext cx="12729288" cy="2651126"/>
          </a:xfrm>
        </p:spPr>
        <p:txBody>
          <a:bodyPr lIns="0" tIns="0" rIns="0" bIns="0"/>
          <a:lstStyle>
            <a:lvl1pPr>
              <a:defRPr sz="18000" spc="900" baseline="0">
                <a:solidFill>
                  <a:schemeClr val="accent1"/>
                </a:solidFill>
              </a:defRPr>
            </a:lvl1pPr>
          </a:lstStyle>
          <a:p>
            <a:r>
              <a:rPr lang="en-US" dirty="0"/>
              <a:t>Thank you!</a:t>
            </a:r>
            <a:endParaRPr lang="en-CA" dirty="0"/>
          </a:p>
        </p:txBody>
      </p:sp>
      <p:grpSp>
        <p:nvGrpSpPr>
          <p:cNvPr id="19" name="Group 18">
            <a:extLst>
              <a:ext uri="{FF2B5EF4-FFF2-40B4-BE49-F238E27FC236}">
                <a16:creationId xmlns:a16="http://schemas.microsoft.com/office/drawing/2014/main" id="{9BCD8C5F-E7B5-4C43-8459-8C8021761B77}"/>
              </a:ext>
            </a:extLst>
          </p:cNvPr>
          <p:cNvGrpSpPr/>
          <p:nvPr userDrawn="1"/>
        </p:nvGrpSpPr>
        <p:grpSpPr bwMode="black">
          <a:xfrm>
            <a:off x="22838646" y="12539622"/>
            <a:ext cx="1045789" cy="624841"/>
            <a:chOff x="0" y="0"/>
            <a:chExt cx="1045788" cy="624839"/>
          </a:xfrm>
        </p:grpSpPr>
        <p:sp>
          <p:nvSpPr>
            <p:cNvPr id="20" name="Freeform 15">
              <a:extLst>
                <a:ext uri="{FF2B5EF4-FFF2-40B4-BE49-F238E27FC236}">
                  <a16:creationId xmlns:a16="http://schemas.microsoft.com/office/drawing/2014/main" id="{220315E2-5A57-074A-818C-8BAFBE1D6AC6}"/>
                </a:ext>
              </a:extLst>
            </p:cNvPr>
            <p:cNvSpPr/>
            <p:nvPr/>
          </p:nvSpPr>
          <p:spPr bwMode="black">
            <a:xfrm>
              <a:off x="41804" y="0"/>
              <a:ext cx="960021" cy="328973"/>
            </a:xfrm>
            <a:custGeom>
              <a:avLst/>
              <a:gdLst/>
              <a:ahLst/>
              <a:cxnLst>
                <a:cxn ang="0">
                  <a:pos x="wd2" y="hd2"/>
                </a:cxn>
                <a:cxn ang="5400000">
                  <a:pos x="wd2" y="hd2"/>
                </a:cxn>
                <a:cxn ang="10800000">
                  <a:pos x="wd2" y="hd2"/>
                </a:cxn>
                <a:cxn ang="16200000">
                  <a:pos x="wd2" y="hd2"/>
                </a:cxn>
              </a:cxnLst>
              <a:rect l="0" t="0" r="r" b="b"/>
              <a:pathLst>
                <a:path w="21600" h="21600" extrusionOk="0">
                  <a:moveTo>
                    <a:pt x="5693" y="14973"/>
                  </a:moveTo>
                  <a:cubicBezTo>
                    <a:pt x="5693" y="15955"/>
                    <a:pt x="5693" y="16445"/>
                    <a:pt x="5777" y="16936"/>
                  </a:cubicBezTo>
                  <a:cubicBezTo>
                    <a:pt x="5860" y="17673"/>
                    <a:pt x="5944" y="18164"/>
                    <a:pt x="6028" y="18655"/>
                  </a:cubicBezTo>
                  <a:cubicBezTo>
                    <a:pt x="6028" y="18900"/>
                    <a:pt x="6112" y="19145"/>
                    <a:pt x="6112" y="19145"/>
                  </a:cubicBezTo>
                  <a:cubicBezTo>
                    <a:pt x="6112" y="19391"/>
                    <a:pt x="6028" y="19636"/>
                    <a:pt x="5944" y="19882"/>
                  </a:cubicBezTo>
                  <a:cubicBezTo>
                    <a:pt x="5442" y="20864"/>
                    <a:pt x="5442" y="20864"/>
                    <a:pt x="5442" y="20864"/>
                  </a:cubicBezTo>
                  <a:cubicBezTo>
                    <a:pt x="5358" y="21109"/>
                    <a:pt x="5274" y="21109"/>
                    <a:pt x="5191" y="21109"/>
                  </a:cubicBezTo>
                  <a:cubicBezTo>
                    <a:pt x="5107" y="21109"/>
                    <a:pt x="5107" y="20864"/>
                    <a:pt x="5023" y="20864"/>
                  </a:cubicBezTo>
                  <a:cubicBezTo>
                    <a:pt x="4856" y="20373"/>
                    <a:pt x="4772" y="20127"/>
                    <a:pt x="4688" y="19636"/>
                  </a:cubicBezTo>
                  <a:cubicBezTo>
                    <a:pt x="4605" y="19391"/>
                    <a:pt x="4521" y="18900"/>
                    <a:pt x="4437" y="18409"/>
                  </a:cubicBezTo>
                  <a:cubicBezTo>
                    <a:pt x="3851" y="20373"/>
                    <a:pt x="3098" y="21600"/>
                    <a:pt x="2177" y="21600"/>
                  </a:cubicBezTo>
                  <a:cubicBezTo>
                    <a:pt x="1507" y="21600"/>
                    <a:pt x="1005" y="20864"/>
                    <a:pt x="586" y="19882"/>
                  </a:cubicBezTo>
                  <a:cubicBezTo>
                    <a:pt x="251" y="18655"/>
                    <a:pt x="0" y="17182"/>
                    <a:pt x="0" y="15464"/>
                  </a:cubicBezTo>
                  <a:cubicBezTo>
                    <a:pt x="0" y="13500"/>
                    <a:pt x="251" y="12027"/>
                    <a:pt x="753" y="10800"/>
                  </a:cubicBezTo>
                  <a:cubicBezTo>
                    <a:pt x="1256" y="9573"/>
                    <a:pt x="1842" y="8836"/>
                    <a:pt x="2679" y="8836"/>
                  </a:cubicBezTo>
                  <a:cubicBezTo>
                    <a:pt x="2930" y="8836"/>
                    <a:pt x="3181" y="9082"/>
                    <a:pt x="3516" y="9082"/>
                  </a:cubicBezTo>
                  <a:cubicBezTo>
                    <a:pt x="3767" y="9327"/>
                    <a:pt x="4102" y="9327"/>
                    <a:pt x="4353" y="9573"/>
                  </a:cubicBezTo>
                  <a:cubicBezTo>
                    <a:pt x="4353" y="7855"/>
                    <a:pt x="4353" y="7855"/>
                    <a:pt x="4353" y="7855"/>
                  </a:cubicBezTo>
                  <a:cubicBezTo>
                    <a:pt x="4353" y="6136"/>
                    <a:pt x="4270" y="4909"/>
                    <a:pt x="4019" y="4173"/>
                  </a:cubicBezTo>
                  <a:cubicBezTo>
                    <a:pt x="3767" y="3436"/>
                    <a:pt x="3349" y="3191"/>
                    <a:pt x="2763" y="3191"/>
                  </a:cubicBezTo>
                  <a:cubicBezTo>
                    <a:pt x="2428" y="3191"/>
                    <a:pt x="2177" y="3191"/>
                    <a:pt x="1926" y="3436"/>
                  </a:cubicBezTo>
                  <a:cubicBezTo>
                    <a:pt x="1591" y="3682"/>
                    <a:pt x="1340" y="3927"/>
                    <a:pt x="1088" y="4173"/>
                  </a:cubicBezTo>
                  <a:cubicBezTo>
                    <a:pt x="921" y="4418"/>
                    <a:pt x="837" y="4418"/>
                    <a:pt x="753" y="4664"/>
                  </a:cubicBezTo>
                  <a:cubicBezTo>
                    <a:pt x="753" y="4664"/>
                    <a:pt x="670" y="4664"/>
                    <a:pt x="670" y="4664"/>
                  </a:cubicBezTo>
                  <a:cubicBezTo>
                    <a:pt x="586" y="4664"/>
                    <a:pt x="502" y="4418"/>
                    <a:pt x="502" y="3927"/>
                  </a:cubicBezTo>
                  <a:cubicBezTo>
                    <a:pt x="502" y="2700"/>
                    <a:pt x="502" y="2700"/>
                    <a:pt x="502" y="2700"/>
                  </a:cubicBezTo>
                  <a:cubicBezTo>
                    <a:pt x="502" y="2455"/>
                    <a:pt x="502" y="2209"/>
                    <a:pt x="586" y="1964"/>
                  </a:cubicBezTo>
                  <a:cubicBezTo>
                    <a:pt x="586" y="1718"/>
                    <a:pt x="670" y="1718"/>
                    <a:pt x="753" y="1473"/>
                  </a:cubicBezTo>
                  <a:cubicBezTo>
                    <a:pt x="1005" y="982"/>
                    <a:pt x="1340" y="736"/>
                    <a:pt x="1758" y="491"/>
                  </a:cubicBezTo>
                  <a:cubicBezTo>
                    <a:pt x="2177" y="245"/>
                    <a:pt x="2512" y="0"/>
                    <a:pt x="3014" y="0"/>
                  </a:cubicBezTo>
                  <a:cubicBezTo>
                    <a:pt x="3935" y="0"/>
                    <a:pt x="4605" y="736"/>
                    <a:pt x="5023" y="1964"/>
                  </a:cubicBezTo>
                  <a:cubicBezTo>
                    <a:pt x="5442" y="3191"/>
                    <a:pt x="5693" y="4909"/>
                    <a:pt x="5693" y="7609"/>
                  </a:cubicBezTo>
                  <a:lnTo>
                    <a:pt x="5693" y="14973"/>
                  </a:lnTo>
                  <a:close/>
                  <a:moveTo>
                    <a:pt x="2512" y="18409"/>
                  </a:moveTo>
                  <a:cubicBezTo>
                    <a:pt x="2763" y="18409"/>
                    <a:pt x="3014" y="18409"/>
                    <a:pt x="3265" y="18164"/>
                  </a:cubicBezTo>
                  <a:cubicBezTo>
                    <a:pt x="3600" y="17918"/>
                    <a:pt x="3851" y="17427"/>
                    <a:pt x="4019" y="16691"/>
                  </a:cubicBezTo>
                  <a:cubicBezTo>
                    <a:pt x="4186" y="16200"/>
                    <a:pt x="4270" y="15709"/>
                    <a:pt x="4353" y="15218"/>
                  </a:cubicBezTo>
                  <a:cubicBezTo>
                    <a:pt x="4353" y="14482"/>
                    <a:pt x="4353" y="13991"/>
                    <a:pt x="4353" y="13255"/>
                  </a:cubicBezTo>
                  <a:cubicBezTo>
                    <a:pt x="4353" y="12273"/>
                    <a:pt x="4353" y="12273"/>
                    <a:pt x="4353" y="12273"/>
                  </a:cubicBezTo>
                  <a:cubicBezTo>
                    <a:pt x="4186" y="12027"/>
                    <a:pt x="3935" y="11782"/>
                    <a:pt x="3684" y="11782"/>
                  </a:cubicBezTo>
                  <a:cubicBezTo>
                    <a:pt x="3433" y="11782"/>
                    <a:pt x="3181" y="11782"/>
                    <a:pt x="2930" y="11782"/>
                  </a:cubicBezTo>
                  <a:cubicBezTo>
                    <a:pt x="2428" y="11782"/>
                    <a:pt x="2009" y="12027"/>
                    <a:pt x="1758" y="12518"/>
                  </a:cubicBezTo>
                  <a:cubicBezTo>
                    <a:pt x="1507" y="13255"/>
                    <a:pt x="1423" y="13991"/>
                    <a:pt x="1423" y="15218"/>
                  </a:cubicBezTo>
                  <a:cubicBezTo>
                    <a:pt x="1423" y="16200"/>
                    <a:pt x="1507" y="17182"/>
                    <a:pt x="1674" y="17673"/>
                  </a:cubicBezTo>
                  <a:cubicBezTo>
                    <a:pt x="1842" y="18164"/>
                    <a:pt x="2177" y="18409"/>
                    <a:pt x="2512" y="18409"/>
                  </a:cubicBezTo>
                  <a:close/>
                  <a:moveTo>
                    <a:pt x="8791" y="21109"/>
                  </a:moveTo>
                  <a:cubicBezTo>
                    <a:pt x="8623" y="21109"/>
                    <a:pt x="8540" y="20864"/>
                    <a:pt x="8456" y="20864"/>
                  </a:cubicBezTo>
                  <a:cubicBezTo>
                    <a:pt x="8456" y="20618"/>
                    <a:pt x="8372" y="20373"/>
                    <a:pt x="8288" y="19882"/>
                  </a:cubicBezTo>
                  <a:cubicBezTo>
                    <a:pt x="6530" y="2209"/>
                    <a:pt x="6530" y="2209"/>
                    <a:pt x="6530" y="2209"/>
                  </a:cubicBezTo>
                  <a:cubicBezTo>
                    <a:pt x="6447" y="1718"/>
                    <a:pt x="6447" y="1227"/>
                    <a:pt x="6447" y="1227"/>
                  </a:cubicBezTo>
                  <a:cubicBezTo>
                    <a:pt x="6447" y="736"/>
                    <a:pt x="6447" y="491"/>
                    <a:pt x="6614" y="491"/>
                  </a:cubicBezTo>
                  <a:cubicBezTo>
                    <a:pt x="7367" y="491"/>
                    <a:pt x="7367" y="491"/>
                    <a:pt x="7367" y="491"/>
                  </a:cubicBezTo>
                  <a:cubicBezTo>
                    <a:pt x="7535" y="491"/>
                    <a:pt x="7619" y="736"/>
                    <a:pt x="7702" y="736"/>
                  </a:cubicBezTo>
                  <a:cubicBezTo>
                    <a:pt x="7786" y="982"/>
                    <a:pt x="7786" y="1227"/>
                    <a:pt x="7870" y="1718"/>
                  </a:cubicBezTo>
                  <a:cubicBezTo>
                    <a:pt x="9126" y="16936"/>
                    <a:pt x="9126" y="16936"/>
                    <a:pt x="9126" y="16936"/>
                  </a:cubicBezTo>
                  <a:cubicBezTo>
                    <a:pt x="10381" y="1718"/>
                    <a:pt x="10381" y="1718"/>
                    <a:pt x="10381" y="1718"/>
                  </a:cubicBezTo>
                  <a:cubicBezTo>
                    <a:pt x="10465" y="1227"/>
                    <a:pt x="10465" y="982"/>
                    <a:pt x="10549" y="736"/>
                  </a:cubicBezTo>
                  <a:cubicBezTo>
                    <a:pt x="10633" y="736"/>
                    <a:pt x="10716" y="491"/>
                    <a:pt x="10884" y="491"/>
                  </a:cubicBezTo>
                  <a:cubicBezTo>
                    <a:pt x="11470" y="491"/>
                    <a:pt x="11470" y="491"/>
                    <a:pt x="11470" y="491"/>
                  </a:cubicBezTo>
                  <a:cubicBezTo>
                    <a:pt x="11637" y="491"/>
                    <a:pt x="11721" y="736"/>
                    <a:pt x="11805" y="736"/>
                  </a:cubicBezTo>
                  <a:cubicBezTo>
                    <a:pt x="11888" y="982"/>
                    <a:pt x="11888" y="1227"/>
                    <a:pt x="11972" y="1718"/>
                  </a:cubicBezTo>
                  <a:cubicBezTo>
                    <a:pt x="13228" y="17182"/>
                    <a:pt x="13228" y="17182"/>
                    <a:pt x="13228" y="17182"/>
                  </a:cubicBezTo>
                  <a:cubicBezTo>
                    <a:pt x="14567" y="1718"/>
                    <a:pt x="14567" y="1718"/>
                    <a:pt x="14567" y="1718"/>
                  </a:cubicBezTo>
                  <a:cubicBezTo>
                    <a:pt x="14567" y="1227"/>
                    <a:pt x="14651" y="982"/>
                    <a:pt x="14735" y="736"/>
                  </a:cubicBezTo>
                  <a:cubicBezTo>
                    <a:pt x="14735" y="736"/>
                    <a:pt x="14902" y="491"/>
                    <a:pt x="14986" y="491"/>
                  </a:cubicBezTo>
                  <a:cubicBezTo>
                    <a:pt x="15740" y="491"/>
                    <a:pt x="15740" y="491"/>
                    <a:pt x="15740" y="491"/>
                  </a:cubicBezTo>
                  <a:cubicBezTo>
                    <a:pt x="15907" y="491"/>
                    <a:pt x="15907" y="736"/>
                    <a:pt x="15907" y="1227"/>
                  </a:cubicBezTo>
                  <a:cubicBezTo>
                    <a:pt x="15907" y="1227"/>
                    <a:pt x="15907" y="1473"/>
                    <a:pt x="15907" y="1473"/>
                  </a:cubicBezTo>
                  <a:cubicBezTo>
                    <a:pt x="15907" y="1718"/>
                    <a:pt x="15907" y="1964"/>
                    <a:pt x="15823" y="2209"/>
                  </a:cubicBezTo>
                  <a:cubicBezTo>
                    <a:pt x="13981" y="19882"/>
                    <a:pt x="13981" y="19882"/>
                    <a:pt x="13981" y="19882"/>
                  </a:cubicBezTo>
                  <a:cubicBezTo>
                    <a:pt x="13898" y="20373"/>
                    <a:pt x="13898" y="20618"/>
                    <a:pt x="13814" y="20864"/>
                  </a:cubicBezTo>
                  <a:cubicBezTo>
                    <a:pt x="13730" y="20864"/>
                    <a:pt x="13647" y="21109"/>
                    <a:pt x="13479" y="21109"/>
                  </a:cubicBezTo>
                  <a:cubicBezTo>
                    <a:pt x="12809" y="21109"/>
                    <a:pt x="12809" y="21109"/>
                    <a:pt x="12809" y="21109"/>
                  </a:cubicBezTo>
                  <a:cubicBezTo>
                    <a:pt x="12726" y="21109"/>
                    <a:pt x="12558" y="20864"/>
                    <a:pt x="12474" y="20864"/>
                  </a:cubicBezTo>
                  <a:cubicBezTo>
                    <a:pt x="12474" y="20618"/>
                    <a:pt x="12391" y="20373"/>
                    <a:pt x="12391" y="19882"/>
                  </a:cubicBezTo>
                  <a:cubicBezTo>
                    <a:pt x="11135" y="4909"/>
                    <a:pt x="11135" y="4909"/>
                    <a:pt x="11135" y="4909"/>
                  </a:cubicBezTo>
                  <a:cubicBezTo>
                    <a:pt x="9963" y="19882"/>
                    <a:pt x="9963" y="19882"/>
                    <a:pt x="9963" y="19882"/>
                  </a:cubicBezTo>
                  <a:cubicBezTo>
                    <a:pt x="9879" y="20373"/>
                    <a:pt x="9879" y="20618"/>
                    <a:pt x="9795" y="20864"/>
                  </a:cubicBezTo>
                  <a:cubicBezTo>
                    <a:pt x="9712" y="20864"/>
                    <a:pt x="9628" y="21109"/>
                    <a:pt x="9460" y="21109"/>
                  </a:cubicBezTo>
                  <a:lnTo>
                    <a:pt x="8791" y="21109"/>
                  </a:lnTo>
                  <a:close/>
                  <a:moveTo>
                    <a:pt x="18837" y="21600"/>
                  </a:moveTo>
                  <a:cubicBezTo>
                    <a:pt x="18419" y="21600"/>
                    <a:pt x="18084" y="21355"/>
                    <a:pt x="17665" y="21109"/>
                  </a:cubicBezTo>
                  <a:cubicBezTo>
                    <a:pt x="17247" y="20864"/>
                    <a:pt x="16995" y="20618"/>
                    <a:pt x="16744" y="20373"/>
                  </a:cubicBezTo>
                  <a:cubicBezTo>
                    <a:pt x="16660" y="20127"/>
                    <a:pt x="16577" y="19882"/>
                    <a:pt x="16493" y="19636"/>
                  </a:cubicBezTo>
                  <a:cubicBezTo>
                    <a:pt x="16493" y="19391"/>
                    <a:pt x="16493" y="19145"/>
                    <a:pt x="16493" y="18900"/>
                  </a:cubicBezTo>
                  <a:cubicBezTo>
                    <a:pt x="16493" y="17918"/>
                    <a:pt x="16493" y="17918"/>
                    <a:pt x="16493" y="17918"/>
                  </a:cubicBezTo>
                  <a:cubicBezTo>
                    <a:pt x="16493" y="17427"/>
                    <a:pt x="16493" y="17182"/>
                    <a:pt x="16660" y="17182"/>
                  </a:cubicBezTo>
                  <a:cubicBezTo>
                    <a:pt x="16660" y="17182"/>
                    <a:pt x="16744" y="17182"/>
                    <a:pt x="16828" y="17182"/>
                  </a:cubicBezTo>
                  <a:cubicBezTo>
                    <a:pt x="16828" y="17182"/>
                    <a:pt x="16912" y="17427"/>
                    <a:pt x="16995" y="17427"/>
                  </a:cubicBezTo>
                  <a:cubicBezTo>
                    <a:pt x="17247" y="17673"/>
                    <a:pt x="17581" y="17918"/>
                    <a:pt x="17833" y="18164"/>
                  </a:cubicBezTo>
                  <a:cubicBezTo>
                    <a:pt x="18167" y="18409"/>
                    <a:pt x="18502" y="18409"/>
                    <a:pt x="18753" y="18409"/>
                  </a:cubicBezTo>
                  <a:cubicBezTo>
                    <a:pt x="19256" y="18409"/>
                    <a:pt x="19674" y="18164"/>
                    <a:pt x="19926" y="17673"/>
                  </a:cubicBezTo>
                  <a:cubicBezTo>
                    <a:pt x="20177" y="17182"/>
                    <a:pt x="20344" y="16445"/>
                    <a:pt x="20344" y="15464"/>
                  </a:cubicBezTo>
                  <a:cubicBezTo>
                    <a:pt x="20344" y="14973"/>
                    <a:pt x="20260" y="14482"/>
                    <a:pt x="20093" y="13991"/>
                  </a:cubicBezTo>
                  <a:cubicBezTo>
                    <a:pt x="20009" y="13500"/>
                    <a:pt x="19758" y="13009"/>
                    <a:pt x="19340" y="12764"/>
                  </a:cubicBezTo>
                  <a:cubicBezTo>
                    <a:pt x="18167" y="11782"/>
                    <a:pt x="18167" y="11782"/>
                    <a:pt x="18167" y="11782"/>
                  </a:cubicBezTo>
                  <a:cubicBezTo>
                    <a:pt x="17581" y="11291"/>
                    <a:pt x="17163" y="10309"/>
                    <a:pt x="16912" y="9327"/>
                  </a:cubicBezTo>
                  <a:cubicBezTo>
                    <a:pt x="16660" y="8345"/>
                    <a:pt x="16577" y="7364"/>
                    <a:pt x="16577" y="6136"/>
                  </a:cubicBezTo>
                  <a:cubicBezTo>
                    <a:pt x="16577" y="5155"/>
                    <a:pt x="16660" y="4173"/>
                    <a:pt x="16744" y="3436"/>
                  </a:cubicBezTo>
                  <a:cubicBezTo>
                    <a:pt x="16912" y="2700"/>
                    <a:pt x="17079" y="2209"/>
                    <a:pt x="17330" y="1473"/>
                  </a:cubicBezTo>
                  <a:cubicBezTo>
                    <a:pt x="17581" y="982"/>
                    <a:pt x="17833" y="736"/>
                    <a:pt x="18167" y="491"/>
                  </a:cubicBezTo>
                  <a:cubicBezTo>
                    <a:pt x="18419" y="245"/>
                    <a:pt x="18753" y="0"/>
                    <a:pt x="19088" y="0"/>
                  </a:cubicBezTo>
                  <a:cubicBezTo>
                    <a:pt x="19340" y="0"/>
                    <a:pt x="19507" y="0"/>
                    <a:pt x="19674" y="0"/>
                  </a:cubicBezTo>
                  <a:cubicBezTo>
                    <a:pt x="19842" y="245"/>
                    <a:pt x="20009" y="245"/>
                    <a:pt x="20177" y="245"/>
                  </a:cubicBezTo>
                  <a:cubicBezTo>
                    <a:pt x="20344" y="491"/>
                    <a:pt x="20512" y="491"/>
                    <a:pt x="20595" y="736"/>
                  </a:cubicBezTo>
                  <a:cubicBezTo>
                    <a:pt x="20763" y="736"/>
                    <a:pt x="20847" y="982"/>
                    <a:pt x="20930" y="1227"/>
                  </a:cubicBezTo>
                  <a:cubicBezTo>
                    <a:pt x="21014" y="1227"/>
                    <a:pt x="21098" y="1473"/>
                    <a:pt x="21181" y="1718"/>
                  </a:cubicBezTo>
                  <a:cubicBezTo>
                    <a:pt x="21181" y="1964"/>
                    <a:pt x="21265" y="2209"/>
                    <a:pt x="21265" y="2455"/>
                  </a:cubicBezTo>
                  <a:cubicBezTo>
                    <a:pt x="21265" y="3436"/>
                    <a:pt x="21265" y="3436"/>
                    <a:pt x="21265" y="3436"/>
                  </a:cubicBezTo>
                  <a:cubicBezTo>
                    <a:pt x="21265" y="3927"/>
                    <a:pt x="21181" y="4173"/>
                    <a:pt x="21098" y="4173"/>
                  </a:cubicBezTo>
                  <a:cubicBezTo>
                    <a:pt x="21014" y="4173"/>
                    <a:pt x="20930" y="4173"/>
                    <a:pt x="20763" y="3927"/>
                  </a:cubicBezTo>
                  <a:cubicBezTo>
                    <a:pt x="20344" y="3436"/>
                    <a:pt x="19842" y="3191"/>
                    <a:pt x="19256" y="3191"/>
                  </a:cubicBezTo>
                  <a:cubicBezTo>
                    <a:pt x="18837" y="3191"/>
                    <a:pt x="18419" y="3191"/>
                    <a:pt x="18251" y="3682"/>
                  </a:cubicBezTo>
                  <a:cubicBezTo>
                    <a:pt x="18000" y="4173"/>
                    <a:pt x="17833" y="4909"/>
                    <a:pt x="17833" y="5891"/>
                  </a:cubicBezTo>
                  <a:cubicBezTo>
                    <a:pt x="17833" y="6382"/>
                    <a:pt x="17916" y="6873"/>
                    <a:pt x="18084" y="7364"/>
                  </a:cubicBezTo>
                  <a:cubicBezTo>
                    <a:pt x="18251" y="7855"/>
                    <a:pt x="18502" y="8345"/>
                    <a:pt x="18921" y="8591"/>
                  </a:cubicBezTo>
                  <a:cubicBezTo>
                    <a:pt x="20009" y="9818"/>
                    <a:pt x="20009" y="9818"/>
                    <a:pt x="20009" y="9818"/>
                  </a:cubicBezTo>
                  <a:cubicBezTo>
                    <a:pt x="20595" y="10309"/>
                    <a:pt x="21014" y="11045"/>
                    <a:pt x="21265" y="12027"/>
                  </a:cubicBezTo>
                  <a:cubicBezTo>
                    <a:pt x="21516" y="13009"/>
                    <a:pt x="21600" y="13991"/>
                    <a:pt x="21600" y="15218"/>
                  </a:cubicBezTo>
                  <a:cubicBezTo>
                    <a:pt x="21600" y="16200"/>
                    <a:pt x="21600" y="16936"/>
                    <a:pt x="21433" y="17918"/>
                  </a:cubicBezTo>
                  <a:cubicBezTo>
                    <a:pt x="21265" y="18655"/>
                    <a:pt x="21098" y="19391"/>
                    <a:pt x="20847" y="19882"/>
                  </a:cubicBezTo>
                  <a:cubicBezTo>
                    <a:pt x="20595" y="20373"/>
                    <a:pt x="20344" y="20864"/>
                    <a:pt x="20009" y="21109"/>
                  </a:cubicBezTo>
                  <a:cubicBezTo>
                    <a:pt x="19674" y="21355"/>
                    <a:pt x="19256" y="21600"/>
                    <a:pt x="18837" y="21600"/>
                  </a:cubicBezTo>
                  <a:close/>
                </a:path>
              </a:pathLst>
            </a:custGeom>
            <a:solidFill>
              <a:srgbClr val="232F3E"/>
            </a:solidFill>
            <a:ln w="12700" cap="flat">
              <a:noFill/>
              <a:miter lim="400000"/>
            </a:ln>
            <a:effectLst/>
          </p:spPr>
          <p:txBody>
            <a:bodyPr wrap="square" lIns="243840" tIns="243840" rIns="243840" bIns="243840" numCol="1" anchor="t">
              <a:noAutofit/>
            </a:bodyPr>
            <a:lstStyle/>
            <a:p>
              <a:pPr defTabSz="1828796">
                <a:lnSpc>
                  <a:spcPct val="90000"/>
                </a:lnSpc>
                <a:spcBef>
                  <a:spcPts val="800"/>
                </a:spcBef>
                <a:defRPr sz="3200" spc="960">
                  <a:solidFill>
                    <a:srgbClr val="FFFFFF"/>
                  </a:solidFill>
                </a:defRPr>
              </a:pPr>
              <a:endParaRPr/>
            </a:p>
          </p:txBody>
        </p:sp>
        <p:sp>
          <p:nvSpPr>
            <p:cNvPr id="21" name="Freeform 16">
              <a:extLst>
                <a:ext uri="{FF2B5EF4-FFF2-40B4-BE49-F238E27FC236}">
                  <a16:creationId xmlns:a16="http://schemas.microsoft.com/office/drawing/2014/main" id="{50259405-6FDE-684B-917E-226D85DFB40D}"/>
                </a:ext>
              </a:extLst>
            </p:cNvPr>
            <p:cNvSpPr/>
            <p:nvPr/>
          </p:nvSpPr>
          <p:spPr bwMode="black">
            <a:xfrm>
              <a:off x="-1" y="410933"/>
              <a:ext cx="954537" cy="213907"/>
            </a:xfrm>
            <a:custGeom>
              <a:avLst/>
              <a:gdLst/>
              <a:ahLst/>
              <a:cxnLst>
                <a:cxn ang="0">
                  <a:pos x="wd2" y="hd2"/>
                </a:cxn>
                <a:cxn ang="5400000">
                  <a:pos x="wd2" y="hd2"/>
                </a:cxn>
                <a:cxn ang="10800000">
                  <a:pos x="wd2" y="hd2"/>
                </a:cxn>
                <a:cxn ang="16200000">
                  <a:pos x="wd2" y="hd2"/>
                </a:cxn>
              </a:cxnLst>
              <a:rect l="0" t="0" r="r" b="b"/>
              <a:pathLst>
                <a:path w="21248" h="21067" extrusionOk="0">
                  <a:moveTo>
                    <a:pt x="21057" y="8620"/>
                  </a:moveTo>
                  <a:cubicBezTo>
                    <a:pt x="18492" y="16674"/>
                    <a:pt x="14850" y="21067"/>
                    <a:pt x="11623" y="21067"/>
                  </a:cubicBezTo>
                  <a:cubicBezTo>
                    <a:pt x="7154" y="21067"/>
                    <a:pt x="3099" y="13745"/>
                    <a:pt x="119" y="1664"/>
                  </a:cubicBezTo>
                  <a:cubicBezTo>
                    <a:pt x="-129" y="931"/>
                    <a:pt x="37" y="-533"/>
                    <a:pt x="368" y="199"/>
                  </a:cubicBezTo>
                  <a:cubicBezTo>
                    <a:pt x="3678" y="8620"/>
                    <a:pt x="7733" y="13745"/>
                    <a:pt x="11871" y="13745"/>
                  </a:cubicBezTo>
                  <a:cubicBezTo>
                    <a:pt x="14685" y="13745"/>
                    <a:pt x="17830" y="11182"/>
                    <a:pt x="20726" y="5691"/>
                  </a:cubicBezTo>
                  <a:cubicBezTo>
                    <a:pt x="21140" y="4959"/>
                    <a:pt x="21471" y="7155"/>
                    <a:pt x="21057" y="8620"/>
                  </a:cubicBezTo>
                  <a:close/>
                </a:path>
              </a:pathLst>
            </a:custGeom>
            <a:solidFill>
              <a:srgbClr val="F79720"/>
            </a:solidFill>
            <a:ln w="12700" cap="flat">
              <a:noFill/>
              <a:miter lim="400000"/>
            </a:ln>
            <a:effectLst/>
          </p:spPr>
          <p:txBody>
            <a:bodyPr wrap="square" lIns="243840" tIns="243840" rIns="243840" bIns="243840" numCol="1" anchor="t">
              <a:noAutofit/>
            </a:bodyPr>
            <a:lstStyle/>
            <a:p>
              <a:pPr defTabSz="1828796">
                <a:lnSpc>
                  <a:spcPct val="90000"/>
                </a:lnSpc>
                <a:spcBef>
                  <a:spcPts val="800"/>
                </a:spcBef>
                <a:defRPr sz="3200" spc="960">
                  <a:solidFill>
                    <a:srgbClr val="FFFFFF"/>
                  </a:solidFill>
                </a:defRPr>
              </a:pPr>
              <a:endParaRPr/>
            </a:p>
          </p:txBody>
        </p:sp>
        <p:sp>
          <p:nvSpPr>
            <p:cNvPr id="22" name="Freeform 17">
              <a:extLst>
                <a:ext uri="{FF2B5EF4-FFF2-40B4-BE49-F238E27FC236}">
                  <a16:creationId xmlns:a16="http://schemas.microsoft.com/office/drawing/2014/main" id="{108FEB8C-ED88-AD44-AA81-360916903ED5}"/>
                </a:ext>
              </a:extLst>
            </p:cNvPr>
            <p:cNvSpPr/>
            <p:nvPr/>
          </p:nvSpPr>
          <p:spPr bwMode="black">
            <a:xfrm>
              <a:off x="849014" y="391811"/>
              <a:ext cx="196775" cy="192235"/>
            </a:xfrm>
            <a:custGeom>
              <a:avLst/>
              <a:gdLst/>
              <a:ahLst/>
              <a:cxnLst>
                <a:cxn ang="0">
                  <a:pos x="wd2" y="hd2"/>
                </a:cxn>
                <a:cxn ang="5400000">
                  <a:pos x="wd2" y="hd2"/>
                </a:cxn>
                <a:cxn ang="10800000">
                  <a:pos x="wd2" y="hd2"/>
                </a:cxn>
                <a:cxn ang="16200000">
                  <a:pos x="wd2" y="hd2"/>
                </a:cxn>
              </a:cxnLst>
              <a:rect l="0" t="0" r="r" b="b"/>
              <a:pathLst>
                <a:path w="20339" h="19675" extrusionOk="0">
                  <a:moveTo>
                    <a:pt x="14971" y="5260"/>
                  </a:moveTo>
                  <a:cubicBezTo>
                    <a:pt x="13428" y="3365"/>
                    <a:pt x="4942" y="4502"/>
                    <a:pt x="1085" y="4881"/>
                  </a:cubicBezTo>
                  <a:cubicBezTo>
                    <a:pt x="-72" y="4881"/>
                    <a:pt x="-458" y="3744"/>
                    <a:pt x="699" y="3365"/>
                  </a:cubicBezTo>
                  <a:cubicBezTo>
                    <a:pt x="7642" y="-1561"/>
                    <a:pt x="18828" y="-45"/>
                    <a:pt x="19985" y="1471"/>
                  </a:cubicBezTo>
                  <a:cubicBezTo>
                    <a:pt x="21142" y="2986"/>
                    <a:pt x="19599" y="13976"/>
                    <a:pt x="13428" y="19281"/>
                  </a:cubicBezTo>
                  <a:cubicBezTo>
                    <a:pt x="12271" y="20039"/>
                    <a:pt x="11499" y="19660"/>
                    <a:pt x="11885" y="18523"/>
                  </a:cubicBezTo>
                  <a:cubicBezTo>
                    <a:pt x="13428" y="15113"/>
                    <a:pt x="16513" y="7155"/>
                    <a:pt x="14971" y="5260"/>
                  </a:cubicBezTo>
                  <a:close/>
                </a:path>
              </a:pathLst>
            </a:custGeom>
            <a:solidFill>
              <a:srgbClr val="F79720"/>
            </a:solidFill>
            <a:ln w="12700" cap="flat">
              <a:noFill/>
              <a:miter lim="400000"/>
            </a:ln>
            <a:effectLst/>
          </p:spPr>
          <p:txBody>
            <a:bodyPr wrap="square" lIns="243840" tIns="243840" rIns="243840" bIns="243840" numCol="1" anchor="t">
              <a:noAutofit/>
            </a:bodyPr>
            <a:lstStyle/>
            <a:p>
              <a:pPr defTabSz="1828796">
                <a:lnSpc>
                  <a:spcPct val="90000"/>
                </a:lnSpc>
                <a:spcBef>
                  <a:spcPts val="800"/>
                </a:spcBef>
                <a:defRPr sz="3200" spc="960">
                  <a:solidFill>
                    <a:srgbClr val="FFFFFF"/>
                  </a:solidFill>
                </a:defRPr>
              </a:pPr>
              <a:endParaRPr/>
            </a:p>
          </p:txBody>
        </p:sp>
      </p:grpSp>
      <p:pic>
        <p:nvPicPr>
          <p:cNvPr id="11" name="AWS_Kickoff_2020_STACKED_RGB.png">
            <a:extLst>
              <a:ext uri="{FF2B5EF4-FFF2-40B4-BE49-F238E27FC236}">
                <a16:creationId xmlns:a16="http://schemas.microsoft.com/office/drawing/2014/main" id="{B6ABC6F6-78A2-C048-863D-11B00BA7CEEA}"/>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1823538" y="3018839"/>
            <a:ext cx="17118420" cy="6847368"/>
          </a:xfrm>
          <a:prstGeom prst="rect">
            <a:avLst/>
          </a:prstGeom>
        </p:spPr>
      </p:pic>
      <p:sp>
        <p:nvSpPr>
          <p:cNvPr id="12" name="Footer Placeholder 2">
            <a:extLst>
              <a:ext uri="{FF2B5EF4-FFF2-40B4-BE49-F238E27FC236}">
                <a16:creationId xmlns:a16="http://schemas.microsoft.com/office/drawing/2014/main" id="{C6FC8FA8-4E28-45F0-B6E2-DE01527B9BE9}"/>
              </a:ext>
            </a:extLst>
          </p:cNvPr>
          <p:cNvSpPr>
            <a:spLocks noGrp="1"/>
          </p:cNvSpPr>
          <p:nvPr>
            <p:ph type="ftr" sz="quarter" idx="12"/>
          </p:nvPr>
        </p:nvSpPr>
        <p:spPr bwMode="black">
          <a:xfrm>
            <a:off x="12649200" y="12752092"/>
            <a:ext cx="9183406" cy="184666"/>
          </a:xfrm>
        </p:spPr>
        <p:txBody>
          <a:bodyPr/>
          <a:lstStyle>
            <a:lvl1pPr>
              <a:defRPr>
                <a:solidFill>
                  <a:schemeClr val="tx1"/>
                </a:solidFill>
              </a:defRPr>
            </a:lvl1pPr>
          </a:lstStyle>
          <a:p>
            <a:r>
              <a:rPr lang="en-CA" dirty="0"/>
              <a:t>© 2020, Amazon Web Services, Inc. or its affiliates. All rights reserved.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98105" y="306497"/>
            <a:ext cx="21880810" cy="1455310"/>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marL="0" indent="0">
              <a:buNone/>
              <a:defRPr>
                <a:solidFill>
                  <a:schemeClr val="bg1"/>
                </a:solidFill>
              </a:defRPr>
            </a:lvl1pPr>
            <a:lvl2pPr marL="1981240" indent="-762015">
              <a:buFont typeface="Arial"/>
              <a:buChar char="•"/>
              <a:defRPr>
                <a:solidFill>
                  <a:schemeClr val="bg1"/>
                </a:solidFill>
              </a:defRPr>
            </a:lvl2pPr>
            <a:lvl3pPr marL="3048061" indent="-609612">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2230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reserve="1">
  <p:cSld name="Goto Graphic 2">
    <p:spTree>
      <p:nvGrpSpPr>
        <p:cNvPr id="1" name=""/>
        <p:cNvGrpSpPr/>
        <p:nvPr/>
      </p:nvGrpSpPr>
      <p:grpSpPr>
        <a:xfrm>
          <a:off x="0" y="0"/>
          <a:ext cx="0" cy="0"/>
          <a:chOff x="0" y="0"/>
          <a:chExt cx="0" cy="0"/>
        </a:xfrm>
      </p:grpSpPr>
      <p:pic>
        <p:nvPicPr>
          <p:cNvPr id="3" name="Picture 2" descr="A picture containing food, game, shirt, computer&#10;&#10;Description automatically generated">
            <a:extLst>
              <a:ext uri="{FF2B5EF4-FFF2-40B4-BE49-F238E27FC236}">
                <a16:creationId xmlns:a16="http://schemas.microsoft.com/office/drawing/2014/main" id="{F81DFB1B-2AE9-45A6-AD90-475544860FB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Tree>
    <p:extLst>
      <p:ext uri="{BB962C8B-B14F-4D97-AF65-F5344CB8AC3E}">
        <p14:creationId xmlns:p14="http://schemas.microsoft.com/office/powerpoint/2010/main" val="220033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98105" y="306497"/>
            <a:ext cx="21880810" cy="1453846"/>
          </a:xfrm>
        </p:spPr>
        <p:txBody>
          <a:bodyPr/>
          <a:lstStyle/>
          <a:p>
            <a:r>
              <a:rPr lang="en-US"/>
              <a:t>Click to edit Master title style</a:t>
            </a:r>
            <a:endParaRPr lang="en-US" dirty="0"/>
          </a:p>
        </p:txBody>
      </p:sp>
    </p:spTree>
    <p:extLst>
      <p:ext uri="{BB962C8B-B14F-4D97-AF65-F5344CB8AC3E}">
        <p14:creationId xmlns:p14="http://schemas.microsoft.com/office/powerpoint/2010/main" val="30849225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56C06421-7E94-4A14-9F77-C566D7523BF1}"/>
              </a:ext>
            </a:extLst>
          </p:cNvPr>
          <p:cNvPicPr>
            <a:picLocks noChangeAspect="1"/>
          </p:cNvPicPr>
          <p:nvPr userDrawn="1"/>
        </p:nvPicPr>
        <p:blipFill rotWithShape="1">
          <a:blip r:embed="rId2"/>
          <a:srcRect l="367" t="368" r="367" b="368"/>
          <a:stretch/>
        </p:blipFill>
        <p:spPr>
          <a:xfrm>
            <a:off x="-1" y="0"/>
            <a:ext cx="24384002" cy="13716000"/>
          </a:xfrm>
          <a:prstGeom prst="rect">
            <a:avLst/>
          </a:prstGeom>
        </p:spPr>
      </p:pic>
      <p:sp>
        <p:nvSpPr>
          <p:cNvPr id="12" name="Rectangle 11">
            <a:extLst>
              <a:ext uri="{FF2B5EF4-FFF2-40B4-BE49-F238E27FC236}">
                <a16:creationId xmlns:a16="http://schemas.microsoft.com/office/drawing/2014/main" id="{76BF84AE-A090-47BB-827B-623089D88EFB}"/>
              </a:ext>
            </a:extLst>
          </p:cNvPr>
          <p:cNvSpPr/>
          <p:nvPr userDrawn="1"/>
        </p:nvSpPr>
        <p:spPr bwMode="auto">
          <a:xfrm>
            <a:off x="538478" y="4155601"/>
            <a:ext cx="12549947" cy="53920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7" rIns="358570" bIns="286857" numCol="1" spcCol="0" rtlCol="0" fromWordArt="0" anchor="t" anchorCtr="0" forceAA="0" compatLnSpc="1">
            <a:prstTxWarp prst="textNoShape">
              <a:avLst/>
            </a:prstTxWarp>
            <a:noAutofit/>
          </a:bodyPr>
          <a:lstStyle/>
          <a:p>
            <a:pPr algn="ctr" defTabSz="1828303" fontAlgn="base">
              <a:lnSpc>
                <a:spcPct val="90000"/>
              </a:lnSpc>
              <a:spcBef>
                <a:spcPct val="0"/>
              </a:spcBef>
              <a:spcAft>
                <a:spcPct val="0"/>
              </a:spcAft>
            </a:pPr>
            <a:endParaRPr lang="en-US" sz="4705"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 name="AutoShape 7">
            <a:extLst>
              <a:ext uri="{FF2B5EF4-FFF2-40B4-BE49-F238E27FC236}">
                <a16:creationId xmlns:a16="http://schemas.microsoft.com/office/drawing/2014/main" id="{77E3AF4C-0B95-4CC2-9AEF-E7CFFF8A2F9F}"/>
              </a:ext>
            </a:extLst>
          </p:cNvPr>
          <p:cNvSpPr>
            <a:spLocks noChangeAspect="1" noChangeArrowheads="1" noTextEdit="1"/>
          </p:cNvSpPr>
          <p:nvPr userDrawn="1"/>
        </p:nvSpPr>
        <p:spPr bwMode="auto">
          <a:xfrm>
            <a:off x="0" y="1"/>
            <a:ext cx="24384000" cy="13710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52400" tIns="76200" rIns="152400" bIns="76200" numCol="1" anchor="t" anchorCtr="0" compatLnSpc="1">
            <a:prstTxWarp prst="textNoShape">
              <a:avLst/>
            </a:prstTxWarp>
          </a:bodyPr>
          <a:lstStyle/>
          <a:p>
            <a:endParaRPr lang="en-US" sz="5667"/>
          </a:p>
        </p:txBody>
      </p:sp>
      <p:pic>
        <p:nvPicPr>
          <p:cNvPr id="4" name="Graphic 3">
            <a:extLst>
              <a:ext uri="{FF2B5EF4-FFF2-40B4-BE49-F238E27FC236}">
                <a16:creationId xmlns:a16="http://schemas.microsoft.com/office/drawing/2014/main" id="{F9D35F07-9C72-45F5-A028-56413488064E}"/>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89506" y="5512203"/>
            <a:ext cx="9758345" cy="2439587"/>
          </a:xfrm>
          <a:prstGeom prst="rect">
            <a:avLst/>
          </a:prstGeom>
        </p:spPr>
      </p:pic>
    </p:spTree>
    <p:extLst>
      <p:ext uri="{BB962C8B-B14F-4D97-AF65-F5344CB8AC3E}">
        <p14:creationId xmlns:p14="http://schemas.microsoft.com/office/powerpoint/2010/main" val="412714389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_OneSpeak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1E9E02-9E6B-439B-AC7A-F532507D56B0}"/>
              </a:ext>
            </a:extLst>
          </p:cNvPr>
          <p:cNvPicPr>
            <a:picLocks noChangeAspect="1"/>
          </p:cNvPicPr>
          <p:nvPr userDrawn="1"/>
        </p:nvPicPr>
        <p:blipFill rotWithShape="1">
          <a:blip r:embed="rId2"/>
          <a:srcRect l="704" t="19847" r="19848" b="703"/>
          <a:stretch/>
        </p:blipFill>
        <p:spPr>
          <a:xfrm>
            <a:off x="0" y="0"/>
            <a:ext cx="24384000" cy="13716000"/>
          </a:xfrm>
          <a:prstGeom prst="rect">
            <a:avLst/>
          </a:prstGeom>
        </p:spPr>
      </p:pic>
      <p:sp>
        <p:nvSpPr>
          <p:cNvPr id="12" name="Title 1">
            <a:extLst>
              <a:ext uri="{FF2B5EF4-FFF2-40B4-BE49-F238E27FC236}">
                <a16:creationId xmlns:a16="http://schemas.microsoft.com/office/drawing/2014/main" id="{9597671E-0E52-49EB-9EDA-4A61696D250F}"/>
              </a:ext>
            </a:extLst>
          </p:cNvPr>
          <p:cNvSpPr>
            <a:spLocks noGrp="1"/>
          </p:cNvSpPr>
          <p:nvPr>
            <p:ph type="title" hasCustomPrompt="1"/>
          </p:nvPr>
        </p:nvSpPr>
        <p:spPr bwMode="white">
          <a:xfrm>
            <a:off x="538481" y="4819424"/>
            <a:ext cx="17436995" cy="3084285"/>
          </a:xfrm>
          <a:noFill/>
        </p:spPr>
        <p:txBody>
          <a:bodyPr lIns="182880" tIns="146304" rIns="182880" bIns="146304" anchor="t" anchorCtr="0"/>
          <a:lstStyle>
            <a:lvl1pPr>
              <a:defRPr sz="9000" spc="-197" baseline="0">
                <a:solidFill>
                  <a:schemeClr val="tx1"/>
                </a:solidFill>
              </a:defRPr>
            </a:lvl1pPr>
          </a:lstStyle>
          <a:p>
            <a:r>
              <a:rPr lang="en-US" dirty="0"/>
              <a:t>Presentation Title here</a:t>
            </a:r>
          </a:p>
        </p:txBody>
      </p:sp>
      <p:sp>
        <p:nvSpPr>
          <p:cNvPr id="15" name="Text Placeholder 2">
            <a:extLst>
              <a:ext uri="{FF2B5EF4-FFF2-40B4-BE49-F238E27FC236}">
                <a16:creationId xmlns:a16="http://schemas.microsoft.com/office/drawing/2014/main" id="{D6B07F55-9734-4F2D-AF1E-28F0D5389938}"/>
              </a:ext>
            </a:extLst>
          </p:cNvPr>
          <p:cNvSpPr>
            <a:spLocks noGrp="1"/>
          </p:cNvSpPr>
          <p:nvPr>
            <p:ph type="body" sz="quarter" idx="14" hasCustomPrompt="1"/>
          </p:nvPr>
        </p:nvSpPr>
        <p:spPr bwMode="white">
          <a:xfrm>
            <a:off x="539750" y="8189587"/>
            <a:ext cx="17430747" cy="773940"/>
          </a:xfrm>
        </p:spPr>
        <p:txBody>
          <a:bodyPr lIns="182880" tIns="146304" rIns="182880" bIns="146304">
            <a:noAutofit/>
          </a:bodyPr>
          <a:lstStyle>
            <a:lvl1pPr marL="0" marR="0" indent="0" algn="l" defTabSz="1828833" rtl="0" eaLnBrk="1" fontAlgn="auto" latinLnBrk="0" hangingPunct="1">
              <a:lnSpc>
                <a:spcPct val="90000"/>
              </a:lnSpc>
              <a:spcBef>
                <a:spcPct val="20000"/>
              </a:spcBef>
              <a:spcAft>
                <a:spcPts val="0"/>
              </a:spcAft>
              <a:buClrTx/>
              <a:buSzPct val="90000"/>
              <a:buFont typeface="Arial" pitchFamily="34" charset="0"/>
              <a:buNone/>
              <a:tabLst/>
              <a:defRPr lang="en-US" sz="40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828833"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6" name="Text Placeholder 3">
            <a:extLst>
              <a:ext uri="{FF2B5EF4-FFF2-40B4-BE49-F238E27FC236}">
                <a16:creationId xmlns:a16="http://schemas.microsoft.com/office/drawing/2014/main" id="{676A594D-095C-4919-88A2-D3E868BF166C}"/>
              </a:ext>
            </a:extLst>
          </p:cNvPr>
          <p:cNvSpPr>
            <a:spLocks noGrp="1"/>
          </p:cNvSpPr>
          <p:nvPr>
            <p:ph type="body" sz="quarter" idx="15" hasCustomPrompt="1"/>
          </p:nvPr>
        </p:nvSpPr>
        <p:spPr bwMode="white">
          <a:xfrm>
            <a:off x="538479" y="3388263"/>
            <a:ext cx="17436995" cy="757067"/>
          </a:xfrm>
        </p:spPr>
        <p:txBody>
          <a:bodyPr vert="horz" wrap="square" lIns="182880" tIns="146304" rIns="182880" bIns="146304" rtlCol="0">
            <a:spAutoFit/>
          </a:bodyPr>
          <a:lstStyle>
            <a:lvl1pPr>
              <a:defRPr lang="en-US" sz="3333" spc="100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18" name="TextBox 3">
            <a:extLst>
              <a:ext uri="{FF2B5EF4-FFF2-40B4-BE49-F238E27FC236}">
                <a16:creationId xmlns:a16="http://schemas.microsoft.com/office/drawing/2014/main" id="{F4A5ED0B-2348-45FE-AA21-8C4C975D4C38}"/>
              </a:ext>
            </a:extLst>
          </p:cNvPr>
          <p:cNvSpPr txBox="1">
            <a:spLocks noChangeArrowheads="1"/>
          </p:cNvSpPr>
          <p:nvPr userDrawn="1"/>
        </p:nvSpPr>
        <p:spPr bwMode="white">
          <a:xfrm>
            <a:off x="8890000" y="12660774"/>
            <a:ext cx="66040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1500" b="0" i="0" dirty="0">
                <a:solidFill>
                  <a:schemeClr val="tx1"/>
                </a:solidFill>
                <a:latin typeface="Amazon Ember" charset="0"/>
                <a:ea typeface="Amazon Ember" charset="0"/>
                <a:cs typeface="Amazon Ember" charset="0"/>
              </a:rPr>
              <a:t>© 2019, Amazon Web Services, Inc. or its affiliates. All rights reserved.</a:t>
            </a:r>
          </a:p>
        </p:txBody>
      </p:sp>
      <p:pic>
        <p:nvPicPr>
          <p:cNvPr id="13" name="Graphic 12">
            <a:extLst>
              <a:ext uri="{FF2B5EF4-FFF2-40B4-BE49-F238E27FC236}">
                <a16:creationId xmlns:a16="http://schemas.microsoft.com/office/drawing/2014/main" id="{5770BF54-E3D8-4402-9F9B-DAEE94A521B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14282" y="12456428"/>
            <a:ext cx="1792500" cy="408690"/>
          </a:xfrm>
          <a:prstGeom prst="rect">
            <a:avLst/>
          </a:prstGeom>
        </p:spPr>
      </p:pic>
      <p:pic>
        <p:nvPicPr>
          <p:cNvPr id="9" name="Picture 8">
            <a:extLst>
              <a:ext uri="{FF2B5EF4-FFF2-40B4-BE49-F238E27FC236}">
                <a16:creationId xmlns:a16="http://schemas.microsoft.com/office/drawing/2014/main" id="{80AAA59B-A533-4C18-9453-F5AFB683AEA2}"/>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22435596" y="12572630"/>
            <a:ext cx="1081962" cy="646850"/>
          </a:xfrm>
          <a:prstGeom prst="rect">
            <a:avLst/>
          </a:prstGeom>
        </p:spPr>
      </p:pic>
      <p:sp>
        <p:nvSpPr>
          <p:cNvPr id="19" name="Text Placeholder 2">
            <a:extLst>
              <a:ext uri="{FF2B5EF4-FFF2-40B4-BE49-F238E27FC236}">
                <a16:creationId xmlns:a16="http://schemas.microsoft.com/office/drawing/2014/main" id="{F67DB87B-3082-4AFC-9402-4B8FD09F93C8}"/>
              </a:ext>
            </a:extLst>
          </p:cNvPr>
          <p:cNvSpPr>
            <a:spLocks noGrp="1"/>
          </p:cNvSpPr>
          <p:nvPr>
            <p:ph type="body" sz="quarter" idx="16" hasCustomPrompt="1"/>
          </p:nvPr>
        </p:nvSpPr>
        <p:spPr bwMode="white">
          <a:xfrm>
            <a:off x="539750" y="8946067"/>
            <a:ext cx="17430747" cy="1621670"/>
          </a:xfrm>
        </p:spPr>
        <p:txBody>
          <a:bodyPr lIns="182880" tIns="146304" rIns="182880" bIns="146304">
            <a:noAutofit/>
          </a:bodyPr>
          <a:lstStyle>
            <a:lvl1pPr marL="0" marR="0" indent="0" algn="l" defTabSz="1828833" rtl="0" eaLnBrk="1" fontAlgn="auto" latinLnBrk="0" hangingPunct="1">
              <a:lnSpc>
                <a:spcPct val="90000"/>
              </a:lnSpc>
              <a:spcBef>
                <a:spcPct val="20000"/>
              </a:spcBef>
              <a:spcAft>
                <a:spcPts val="0"/>
              </a:spcAft>
              <a:buClrTx/>
              <a:buSzPct val="90000"/>
              <a:buFont typeface="Arial" pitchFamily="34" charset="0"/>
              <a:buNone/>
              <a:tabLst/>
              <a:defRPr lang="en-US" sz="40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828833"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828833"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29441628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_TwoSpeaker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DD688C-88E4-4590-BAD4-3ADA849AE5E6}"/>
              </a:ext>
            </a:extLst>
          </p:cNvPr>
          <p:cNvPicPr>
            <a:picLocks noChangeAspect="1"/>
          </p:cNvPicPr>
          <p:nvPr userDrawn="1"/>
        </p:nvPicPr>
        <p:blipFill rotWithShape="1">
          <a:blip r:embed="rId2"/>
          <a:srcRect l="704" t="19847" r="19848" b="703"/>
          <a:stretch/>
        </p:blipFill>
        <p:spPr>
          <a:xfrm>
            <a:off x="0" y="0"/>
            <a:ext cx="24384000" cy="13716000"/>
          </a:xfrm>
          <a:prstGeom prst="rect">
            <a:avLst/>
          </a:prstGeom>
        </p:spPr>
      </p:pic>
      <p:sp>
        <p:nvSpPr>
          <p:cNvPr id="14" name="Title 1">
            <a:extLst>
              <a:ext uri="{FF2B5EF4-FFF2-40B4-BE49-F238E27FC236}">
                <a16:creationId xmlns:a16="http://schemas.microsoft.com/office/drawing/2014/main" id="{B7F95915-D1D2-4E88-9B8E-D63E3E42A593}"/>
              </a:ext>
            </a:extLst>
          </p:cNvPr>
          <p:cNvSpPr>
            <a:spLocks noGrp="1"/>
          </p:cNvSpPr>
          <p:nvPr>
            <p:ph type="title" hasCustomPrompt="1"/>
          </p:nvPr>
        </p:nvSpPr>
        <p:spPr bwMode="white">
          <a:xfrm>
            <a:off x="538481" y="4819424"/>
            <a:ext cx="17436995" cy="3084285"/>
          </a:xfrm>
          <a:noFill/>
        </p:spPr>
        <p:txBody>
          <a:bodyPr lIns="182880" tIns="146304" rIns="182880" bIns="146304" anchor="t" anchorCtr="0"/>
          <a:lstStyle>
            <a:lvl1pPr>
              <a:defRPr sz="9000" spc="-197" baseline="0">
                <a:solidFill>
                  <a:schemeClr val="tx1"/>
                </a:solidFill>
              </a:defRPr>
            </a:lvl1pPr>
          </a:lstStyle>
          <a:p>
            <a:r>
              <a:rPr lang="en-US" dirty="0"/>
              <a:t>Presentation Title here</a:t>
            </a:r>
          </a:p>
        </p:txBody>
      </p:sp>
      <p:sp>
        <p:nvSpPr>
          <p:cNvPr id="19" name="Text Placeholder 3">
            <a:extLst>
              <a:ext uri="{FF2B5EF4-FFF2-40B4-BE49-F238E27FC236}">
                <a16:creationId xmlns:a16="http://schemas.microsoft.com/office/drawing/2014/main" id="{331A1531-8FBF-445F-8866-846D214448AA}"/>
              </a:ext>
            </a:extLst>
          </p:cNvPr>
          <p:cNvSpPr>
            <a:spLocks noGrp="1"/>
          </p:cNvSpPr>
          <p:nvPr>
            <p:ph type="body" sz="quarter" idx="15" hasCustomPrompt="1"/>
          </p:nvPr>
        </p:nvSpPr>
        <p:spPr bwMode="white">
          <a:xfrm>
            <a:off x="538479" y="3388263"/>
            <a:ext cx="17436995" cy="757067"/>
          </a:xfrm>
        </p:spPr>
        <p:txBody>
          <a:bodyPr vert="horz" wrap="square" lIns="182880" tIns="146304" rIns="182880" bIns="146304" rtlCol="0">
            <a:spAutoFit/>
          </a:bodyPr>
          <a:lstStyle>
            <a:lvl1pPr>
              <a:defRPr lang="en-US" sz="3333" spc="100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21" name="TextBox 3">
            <a:extLst>
              <a:ext uri="{FF2B5EF4-FFF2-40B4-BE49-F238E27FC236}">
                <a16:creationId xmlns:a16="http://schemas.microsoft.com/office/drawing/2014/main" id="{134845F9-9F61-4A66-AC78-EA6708F9BAF3}"/>
              </a:ext>
            </a:extLst>
          </p:cNvPr>
          <p:cNvSpPr txBox="1">
            <a:spLocks noChangeArrowheads="1"/>
          </p:cNvSpPr>
          <p:nvPr userDrawn="1"/>
        </p:nvSpPr>
        <p:spPr bwMode="white">
          <a:xfrm>
            <a:off x="8890000" y="12660774"/>
            <a:ext cx="66040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1500" b="0" i="0" dirty="0">
                <a:solidFill>
                  <a:schemeClr val="tx1"/>
                </a:solidFill>
                <a:latin typeface="Amazon Ember" charset="0"/>
                <a:ea typeface="Amazon Ember" charset="0"/>
                <a:cs typeface="Amazon Ember" charset="0"/>
              </a:rPr>
              <a:t>© 2019, Amazon Web Services, Inc. or its affiliates. All rights reserved.</a:t>
            </a:r>
          </a:p>
        </p:txBody>
      </p:sp>
      <p:pic>
        <p:nvPicPr>
          <p:cNvPr id="22" name="Graphic 21">
            <a:extLst>
              <a:ext uri="{FF2B5EF4-FFF2-40B4-BE49-F238E27FC236}">
                <a16:creationId xmlns:a16="http://schemas.microsoft.com/office/drawing/2014/main" id="{1825DA3F-11E7-4924-A6AA-8792C1BF7CF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14282" y="12456428"/>
            <a:ext cx="1792500" cy="408690"/>
          </a:xfrm>
          <a:prstGeom prst="rect">
            <a:avLst/>
          </a:prstGeom>
        </p:spPr>
      </p:pic>
      <p:pic>
        <p:nvPicPr>
          <p:cNvPr id="10" name="Picture 9">
            <a:extLst>
              <a:ext uri="{FF2B5EF4-FFF2-40B4-BE49-F238E27FC236}">
                <a16:creationId xmlns:a16="http://schemas.microsoft.com/office/drawing/2014/main" id="{9CB4F4AF-B9F9-44DD-8032-C8F97415FD93}"/>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22435596" y="12572630"/>
            <a:ext cx="1081962" cy="646850"/>
          </a:xfrm>
          <a:prstGeom prst="rect">
            <a:avLst/>
          </a:prstGeom>
        </p:spPr>
      </p:pic>
      <p:sp>
        <p:nvSpPr>
          <p:cNvPr id="12" name="Text Placeholder 2">
            <a:extLst>
              <a:ext uri="{FF2B5EF4-FFF2-40B4-BE49-F238E27FC236}">
                <a16:creationId xmlns:a16="http://schemas.microsoft.com/office/drawing/2014/main" id="{99944C5C-0686-423C-AD25-BDC211CB613E}"/>
              </a:ext>
            </a:extLst>
          </p:cNvPr>
          <p:cNvSpPr>
            <a:spLocks noGrp="1"/>
          </p:cNvSpPr>
          <p:nvPr>
            <p:ph type="body" sz="quarter" idx="14" hasCustomPrompt="1"/>
          </p:nvPr>
        </p:nvSpPr>
        <p:spPr bwMode="white">
          <a:xfrm>
            <a:off x="539750" y="8189587"/>
            <a:ext cx="8350250" cy="773940"/>
          </a:xfrm>
        </p:spPr>
        <p:txBody>
          <a:bodyPr lIns="182880" tIns="146304" rIns="182880" bIns="146304">
            <a:noAutofit/>
          </a:bodyPr>
          <a:lstStyle>
            <a:lvl1pPr marL="0" marR="0" indent="0" algn="l" defTabSz="1828833" rtl="0" eaLnBrk="1" fontAlgn="auto" latinLnBrk="0" hangingPunct="1">
              <a:lnSpc>
                <a:spcPct val="90000"/>
              </a:lnSpc>
              <a:spcBef>
                <a:spcPct val="20000"/>
              </a:spcBef>
              <a:spcAft>
                <a:spcPts val="0"/>
              </a:spcAft>
              <a:buClrTx/>
              <a:buSzPct val="90000"/>
              <a:buFont typeface="Arial" pitchFamily="34" charset="0"/>
              <a:buNone/>
              <a:tabLst/>
              <a:defRPr lang="en-US" sz="40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828833"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3" name="Text Placeholder 2">
            <a:extLst>
              <a:ext uri="{FF2B5EF4-FFF2-40B4-BE49-F238E27FC236}">
                <a16:creationId xmlns:a16="http://schemas.microsoft.com/office/drawing/2014/main" id="{F1E431EA-AF81-4444-BF12-AC455A98DDCD}"/>
              </a:ext>
            </a:extLst>
          </p:cNvPr>
          <p:cNvSpPr>
            <a:spLocks noGrp="1"/>
          </p:cNvSpPr>
          <p:nvPr>
            <p:ph type="body" sz="quarter" idx="16" hasCustomPrompt="1"/>
          </p:nvPr>
        </p:nvSpPr>
        <p:spPr bwMode="white">
          <a:xfrm>
            <a:off x="539750" y="8946067"/>
            <a:ext cx="8350250" cy="1621670"/>
          </a:xfrm>
        </p:spPr>
        <p:txBody>
          <a:bodyPr lIns="182880" tIns="146304" rIns="182880" bIns="146304">
            <a:noAutofit/>
          </a:bodyPr>
          <a:lstStyle>
            <a:lvl1pPr marL="0" marR="0" indent="0" algn="l" defTabSz="1828833" rtl="0" eaLnBrk="1" fontAlgn="auto" latinLnBrk="0" hangingPunct="1">
              <a:lnSpc>
                <a:spcPct val="90000"/>
              </a:lnSpc>
              <a:spcBef>
                <a:spcPct val="20000"/>
              </a:spcBef>
              <a:spcAft>
                <a:spcPts val="0"/>
              </a:spcAft>
              <a:buClrTx/>
              <a:buSzPct val="90000"/>
              <a:buFont typeface="Arial" pitchFamily="34" charset="0"/>
              <a:buNone/>
              <a:tabLst/>
              <a:defRPr lang="en-US" sz="40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828833"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828833"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15" name="Text Placeholder 2">
            <a:extLst>
              <a:ext uri="{FF2B5EF4-FFF2-40B4-BE49-F238E27FC236}">
                <a16:creationId xmlns:a16="http://schemas.microsoft.com/office/drawing/2014/main" id="{2409E060-A600-4FC6-8319-7550123509B2}"/>
              </a:ext>
            </a:extLst>
          </p:cNvPr>
          <p:cNvSpPr>
            <a:spLocks noGrp="1"/>
          </p:cNvSpPr>
          <p:nvPr>
            <p:ph type="body" sz="quarter" idx="17" hasCustomPrompt="1"/>
          </p:nvPr>
        </p:nvSpPr>
        <p:spPr bwMode="white">
          <a:xfrm>
            <a:off x="9625223" y="8189587"/>
            <a:ext cx="8350250" cy="773940"/>
          </a:xfrm>
        </p:spPr>
        <p:txBody>
          <a:bodyPr lIns="182880" tIns="146304" rIns="182880" bIns="146304">
            <a:noAutofit/>
          </a:bodyPr>
          <a:lstStyle>
            <a:lvl1pPr marL="0" marR="0" indent="0" algn="l" defTabSz="1828833" rtl="0" eaLnBrk="1" fontAlgn="auto" latinLnBrk="0" hangingPunct="1">
              <a:lnSpc>
                <a:spcPct val="90000"/>
              </a:lnSpc>
              <a:spcBef>
                <a:spcPct val="20000"/>
              </a:spcBef>
              <a:spcAft>
                <a:spcPts val="0"/>
              </a:spcAft>
              <a:buClrTx/>
              <a:buSzPct val="90000"/>
              <a:buFont typeface="Arial" pitchFamily="34" charset="0"/>
              <a:buNone/>
              <a:tabLst/>
              <a:defRPr lang="en-US" sz="40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828833"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8" name="Text Placeholder 2">
            <a:extLst>
              <a:ext uri="{FF2B5EF4-FFF2-40B4-BE49-F238E27FC236}">
                <a16:creationId xmlns:a16="http://schemas.microsoft.com/office/drawing/2014/main" id="{E78EC8F1-696E-487F-80BF-317E4A553897}"/>
              </a:ext>
            </a:extLst>
          </p:cNvPr>
          <p:cNvSpPr>
            <a:spLocks noGrp="1"/>
          </p:cNvSpPr>
          <p:nvPr>
            <p:ph type="body" sz="quarter" idx="18" hasCustomPrompt="1"/>
          </p:nvPr>
        </p:nvSpPr>
        <p:spPr bwMode="white">
          <a:xfrm>
            <a:off x="9625223" y="8946067"/>
            <a:ext cx="8350250" cy="1621670"/>
          </a:xfrm>
        </p:spPr>
        <p:txBody>
          <a:bodyPr lIns="182880" tIns="146304" rIns="182880" bIns="146304">
            <a:noAutofit/>
          </a:bodyPr>
          <a:lstStyle>
            <a:lvl1pPr marL="0" marR="0" indent="0" algn="l" defTabSz="1828833" rtl="0" eaLnBrk="1" fontAlgn="auto" latinLnBrk="0" hangingPunct="1">
              <a:lnSpc>
                <a:spcPct val="90000"/>
              </a:lnSpc>
              <a:spcBef>
                <a:spcPct val="20000"/>
              </a:spcBef>
              <a:spcAft>
                <a:spcPts val="0"/>
              </a:spcAft>
              <a:buClrTx/>
              <a:buSzPct val="90000"/>
              <a:buFont typeface="Arial" pitchFamily="34" charset="0"/>
              <a:buNone/>
              <a:tabLst/>
              <a:defRPr lang="en-US" sz="40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828833"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828833"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41982846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_ThreeSpeakers">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67775C9-5EB2-4F23-84E6-8B2B579F2AF6}"/>
              </a:ext>
            </a:extLst>
          </p:cNvPr>
          <p:cNvPicPr>
            <a:picLocks noChangeAspect="1"/>
          </p:cNvPicPr>
          <p:nvPr userDrawn="1"/>
        </p:nvPicPr>
        <p:blipFill rotWithShape="1">
          <a:blip r:embed="rId2"/>
          <a:srcRect l="704" t="19847" r="19848" b="703"/>
          <a:stretch/>
        </p:blipFill>
        <p:spPr>
          <a:xfrm>
            <a:off x="0" y="0"/>
            <a:ext cx="24384000" cy="13716000"/>
          </a:xfrm>
          <a:prstGeom prst="rect">
            <a:avLst/>
          </a:prstGeom>
        </p:spPr>
      </p:pic>
      <p:sp>
        <p:nvSpPr>
          <p:cNvPr id="13" name="Title 1">
            <a:extLst>
              <a:ext uri="{FF2B5EF4-FFF2-40B4-BE49-F238E27FC236}">
                <a16:creationId xmlns:a16="http://schemas.microsoft.com/office/drawing/2014/main" id="{6A83D118-E0F2-497E-B52C-9187339527EE}"/>
              </a:ext>
            </a:extLst>
          </p:cNvPr>
          <p:cNvSpPr>
            <a:spLocks noGrp="1"/>
          </p:cNvSpPr>
          <p:nvPr>
            <p:ph type="title" hasCustomPrompt="1"/>
          </p:nvPr>
        </p:nvSpPr>
        <p:spPr bwMode="white">
          <a:xfrm>
            <a:off x="538481" y="4819424"/>
            <a:ext cx="17436995" cy="3084285"/>
          </a:xfrm>
          <a:noFill/>
        </p:spPr>
        <p:txBody>
          <a:bodyPr lIns="182880" tIns="146304" rIns="182880" bIns="146304" anchor="t" anchorCtr="0"/>
          <a:lstStyle>
            <a:lvl1pPr>
              <a:defRPr sz="9000" spc="-197" baseline="0">
                <a:solidFill>
                  <a:schemeClr val="tx1"/>
                </a:solidFill>
              </a:defRPr>
            </a:lvl1pPr>
          </a:lstStyle>
          <a:p>
            <a:r>
              <a:rPr lang="en-US" dirty="0"/>
              <a:t>Presentation Title here</a:t>
            </a:r>
          </a:p>
        </p:txBody>
      </p:sp>
      <p:sp>
        <p:nvSpPr>
          <p:cNvPr id="15" name="Text Placeholder 3">
            <a:extLst>
              <a:ext uri="{FF2B5EF4-FFF2-40B4-BE49-F238E27FC236}">
                <a16:creationId xmlns:a16="http://schemas.microsoft.com/office/drawing/2014/main" id="{C0D86F0A-47BB-48E2-BD11-D7549B2A2ABB}"/>
              </a:ext>
            </a:extLst>
          </p:cNvPr>
          <p:cNvSpPr>
            <a:spLocks noGrp="1"/>
          </p:cNvSpPr>
          <p:nvPr>
            <p:ph type="body" sz="quarter" idx="15" hasCustomPrompt="1"/>
          </p:nvPr>
        </p:nvSpPr>
        <p:spPr bwMode="white">
          <a:xfrm>
            <a:off x="538479" y="3388263"/>
            <a:ext cx="17436995" cy="757067"/>
          </a:xfrm>
        </p:spPr>
        <p:txBody>
          <a:bodyPr vert="horz" wrap="square" lIns="182880" tIns="146304" rIns="182880" bIns="146304" rtlCol="0">
            <a:spAutoFit/>
          </a:bodyPr>
          <a:lstStyle>
            <a:lvl1pPr>
              <a:defRPr lang="en-US" sz="3333" spc="100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18" name="TextBox 3">
            <a:extLst>
              <a:ext uri="{FF2B5EF4-FFF2-40B4-BE49-F238E27FC236}">
                <a16:creationId xmlns:a16="http://schemas.microsoft.com/office/drawing/2014/main" id="{A532137D-F2FC-4AAE-87B0-5A504846A0E9}"/>
              </a:ext>
            </a:extLst>
          </p:cNvPr>
          <p:cNvSpPr txBox="1">
            <a:spLocks noChangeArrowheads="1"/>
          </p:cNvSpPr>
          <p:nvPr userDrawn="1"/>
        </p:nvSpPr>
        <p:spPr bwMode="white">
          <a:xfrm>
            <a:off x="8890000" y="12660774"/>
            <a:ext cx="66040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1500" b="0" i="0" dirty="0">
                <a:solidFill>
                  <a:schemeClr val="tx1"/>
                </a:solidFill>
                <a:latin typeface="Amazon Ember" charset="0"/>
                <a:ea typeface="Amazon Ember" charset="0"/>
                <a:cs typeface="Amazon Ember" charset="0"/>
              </a:rPr>
              <a:t>© 2019, Amazon Web Services, Inc. or its affiliates. All rights reserved.</a:t>
            </a:r>
          </a:p>
        </p:txBody>
      </p:sp>
      <p:pic>
        <p:nvPicPr>
          <p:cNvPr id="24" name="Graphic 23">
            <a:extLst>
              <a:ext uri="{FF2B5EF4-FFF2-40B4-BE49-F238E27FC236}">
                <a16:creationId xmlns:a16="http://schemas.microsoft.com/office/drawing/2014/main" id="{389C2339-1AD9-4FCC-94EF-1721C1E9838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14282" y="12456428"/>
            <a:ext cx="1792500" cy="408690"/>
          </a:xfrm>
          <a:prstGeom prst="rect">
            <a:avLst/>
          </a:prstGeom>
        </p:spPr>
      </p:pic>
      <p:pic>
        <p:nvPicPr>
          <p:cNvPr id="11" name="Picture 10">
            <a:extLst>
              <a:ext uri="{FF2B5EF4-FFF2-40B4-BE49-F238E27FC236}">
                <a16:creationId xmlns:a16="http://schemas.microsoft.com/office/drawing/2014/main" id="{E5488E0C-BB7C-4C21-A837-E415B0ED2D0E}"/>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22435596" y="12572630"/>
            <a:ext cx="1081962" cy="646850"/>
          </a:xfrm>
          <a:prstGeom prst="rect">
            <a:avLst/>
          </a:prstGeom>
        </p:spPr>
      </p:pic>
      <p:sp>
        <p:nvSpPr>
          <p:cNvPr id="17" name="Text Placeholder 2">
            <a:extLst>
              <a:ext uri="{FF2B5EF4-FFF2-40B4-BE49-F238E27FC236}">
                <a16:creationId xmlns:a16="http://schemas.microsoft.com/office/drawing/2014/main" id="{0DC3C4F5-C09E-4675-A9E8-8B1927AEA181}"/>
              </a:ext>
            </a:extLst>
          </p:cNvPr>
          <p:cNvSpPr>
            <a:spLocks noGrp="1"/>
          </p:cNvSpPr>
          <p:nvPr>
            <p:ph type="body" sz="quarter" idx="14" hasCustomPrompt="1"/>
          </p:nvPr>
        </p:nvSpPr>
        <p:spPr bwMode="white">
          <a:xfrm>
            <a:off x="539751" y="8189587"/>
            <a:ext cx="7170208" cy="773940"/>
          </a:xfrm>
        </p:spPr>
        <p:txBody>
          <a:bodyPr lIns="182880" tIns="146304" rIns="182880" bIns="146304">
            <a:noAutofit/>
          </a:bodyPr>
          <a:lstStyle>
            <a:lvl1pPr marL="0" marR="0" indent="0" algn="l" defTabSz="1828833" rtl="0" eaLnBrk="1" fontAlgn="auto" latinLnBrk="0" hangingPunct="1">
              <a:lnSpc>
                <a:spcPct val="90000"/>
              </a:lnSpc>
              <a:spcBef>
                <a:spcPct val="20000"/>
              </a:spcBef>
              <a:spcAft>
                <a:spcPts val="0"/>
              </a:spcAft>
              <a:buClrTx/>
              <a:buSzPct val="90000"/>
              <a:buFont typeface="Arial" pitchFamily="34" charset="0"/>
              <a:buNone/>
              <a:tabLst/>
              <a:defRPr lang="en-US" sz="40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828833"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9" name="Text Placeholder 2">
            <a:extLst>
              <a:ext uri="{FF2B5EF4-FFF2-40B4-BE49-F238E27FC236}">
                <a16:creationId xmlns:a16="http://schemas.microsoft.com/office/drawing/2014/main" id="{D05ED587-3950-498B-8809-350E99ECF2FE}"/>
              </a:ext>
            </a:extLst>
          </p:cNvPr>
          <p:cNvSpPr>
            <a:spLocks noGrp="1"/>
          </p:cNvSpPr>
          <p:nvPr>
            <p:ph type="body" sz="quarter" idx="16" hasCustomPrompt="1"/>
          </p:nvPr>
        </p:nvSpPr>
        <p:spPr bwMode="white">
          <a:xfrm>
            <a:off x="539751" y="8946067"/>
            <a:ext cx="7170208" cy="1621670"/>
          </a:xfrm>
        </p:spPr>
        <p:txBody>
          <a:bodyPr lIns="182880" tIns="146304" rIns="182880" bIns="146304">
            <a:noAutofit/>
          </a:bodyPr>
          <a:lstStyle>
            <a:lvl1pPr marL="0" marR="0" indent="0" algn="l" defTabSz="1828833" rtl="0" eaLnBrk="1" fontAlgn="auto" latinLnBrk="0" hangingPunct="1">
              <a:lnSpc>
                <a:spcPct val="90000"/>
              </a:lnSpc>
              <a:spcBef>
                <a:spcPct val="20000"/>
              </a:spcBef>
              <a:spcAft>
                <a:spcPts val="0"/>
              </a:spcAft>
              <a:buClrTx/>
              <a:buSzPct val="90000"/>
              <a:buFont typeface="Arial" pitchFamily="34" charset="0"/>
              <a:buNone/>
              <a:tabLst/>
              <a:defRPr lang="en-US" sz="40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828833"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828833"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20" name="Text Placeholder 2">
            <a:extLst>
              <a:ext uri="{FF2B5EF4-FFF2-40B4-BE49-F238E27FC236}">
                <a16:creationId xmlns:a16="http://schemas.microsoft.com/office/drawing/2014/main" id="{9FCC8BDD-C466-4DE7-88BA-E166D630D420}"/>
              </a:ext>
            </a:extLst>
          </p:cNvPr>
          <p:cNvSpPr>
            <a:spLocks noGrp="1"/>
          </p:cNvSpPr>
          <p:nvPr>
            <p:ph type="body" sz="quarter" idx="17" hasCustomPrompt="1"/>
          </p:nvPr>
        </p:nvSpPr>
        <p:spPr bwMode="white">
          <a:xfrm>
            <a:off x="8119646" y="8189587"/>
            <a:ext cx="7170208" cy="773940"/>
          </a:xfrm>
        </p:spPr>
        <p:txBody>
          <a:bodyPr lIns="182880" tIns="146304" rIns="182880" bIns="146304">
            <a:noAutofit/>
          </a:bodyPr>
          <a:lstStyle>
            <a:lvl1pPr marL="0" marR="0" indent="0" algn="l" defTabSz="1828833" rtl="0" eaLnBrk="1" fontAlgn="auto" latinLnBrk="0" hangingPunct="1">
              <a:lnSpc>
                <a:spcPct val="90000"/>
              </a:lnSpc>
              <a:spcBef>
                <a:spcPct val="20000"/>
              </a:spcBef>
              <a:spcAft>
                <a:spcPts val="0"/>
              </a:spcAft>
              <a:buClrTx/>
              <a:buSzPct val="90000"/>
              <a:buFont typeface="Arial" pitchFamily="34" charset="0"/>
              <a:buNone/>
              <a:tabLst/>
              <a:defRPr lang="en-US" sz="40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828833"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21" name="Text Placeholder 2">
            <a:extLst>
              <a:ext uri="{FF2B5EF4-FFF2-40B4-BE49-F238E27FC236}">
                <a16:creationId xmlns:a16="http://schemas.microsoft.com/office/drawing/2014/main" id="{81A5DCF4-0C78-4BC8-A8E1-5E731743E4E1}"/>
              </a:ext>
            </a:extLst>
          </p:cNvPr>
          <p:cNvSpPr>
            <a:spLocks noGrp="1"/>
          </p:cNvSpPr>
          <p:nvPr>
            <p:ph type="body" sz="quarter" idx="18" hasCustomPrompt="1"/>
          </p:nvPr>
        </p:nvSpPr>
        <p:spPr bwMode="white">
          <a:xfrm>
            <a:off x="8119646" y="8946067"/>
            <a:ext cx="7170208" cy="1621670"/>
          </a:xfrm>
        </p:spPr>
        <p:txBody>
          <a:bodyPr lIns="182880" tIns="146304" rIns="182880" bIns="146304">
            <a:noAutofit/>
          </a:bodyPr>
          <a:lstStyle>
            <a:lvl1pPr marL="0" marR="0" indent="0" algn="l" defTabSz="1828833" rtl="0" eaLnBrk="1" fontAlgn="auto" latinLnBrk="0" hangingPunct="1">
              <a:lnSpc>
                <a:spcPct val="90000"/>
              </a:lnSpc>
              <a:spcBef>
                <a:spcPct val="20000"/>
              </a:spcBef>
              <a:spcAft>
                <a:spcPts val="0"/>
              </a:spcAft>
              <a:buClrTx/>
              <a:buSzPct val="90000"/>
              <a:buFont typeface="Arial" pitchFamily="34" charset="0"/>
              <a:buNone/>
              <a:tabLst/>
              <a:defRPr lang="en-US" sz="40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828833"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828833"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26" name="Text Placeholder 2">
            <a:extLst>
              <a:ext uri="{FF2B5EF4-FFF2-40B4-BE49-F238E27FC236}">
                <a16:creationId xmlns:a16="http://schemas.microsoft.com/office/drawing/2014/main" id="{6F8A7F9C-EC28-40EB-9462-DA12BA09DF62}"/>
              </a:ext>
            </a:extLst>
          </p:cNvPr>
          <p:cNvSpPr>
            <a:spLocks noGrp="1"/>
          </p:cNvSpPr>
          <p:nvPr>
            <p:ph type="body" sz="quarter" idx="19" hasCustomPrompt="1"/>
          </p:nvPr>
        </p:nvSpPr>
        <p:spPr bwMode="white">
          <a:xfrm>
            <a:off x="15699541" y="8189587"/>
            <a:ext cx="7170208" cy="773940"/>
          </a:xfrm>
        </p:spPr>
        <p:txBody>
          <a:bodyPr lIns="182880" tIns="146304" rIns="182880" bIns="146304">
            <a:noAutofit/>
          </a:bodyPr>
          <a:lstStyle>
            <a:lvl1pPr marL="0" marR="0" indent="0" algn="l" defTabSz="1828833" rtl="0" eaLnBrk="1" fontAlgn="auto" latinLnBrk="0" hangingPunct="1">
              <a:lnSpc>
                <a:spcPct val="90000"/>
              </a:lnSpc>
              <a:spcBef>
                <a:spcPct val="20000"/>
              </a:spcBef>
              <a:spcAft>
                <a:spcPts val="0"/>
              </a:spcAft>
              <a:buClrTx/>
              <a:buSzPct val="90000"/>
              <a:buFont typeface="Arial" pitchFamily="34" charset="0"/>
              <a:buNone/>
              <a:tabLst/>
              <a:defRPr lang="en-US" sz="40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828833"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27" name="Text Placeholder 2">
            <a:extLst>
              <a:ext uri="{FF2B5EF4-FFF2-40B4-BE49-F238E27FC236}">
                <a16:creationId xmlns:a16="http://schemas.microsoft.com/office/drawing/2014/main" id="{03DBA0CC-DEF5-4A1B-A37B-E5853591B073}"/>
              </a:ext>
            </a:extLst>
          </p:cNvPr>
          <p:cNvSpPr>
            <a:spLocks noGrp="1"/>
          </p:cNvSpPr>
          <p:nvPr>
            <p:ph type="body" sz="quarter" idx="20" hasCustomPrompt="1"/>
          </p:nvPr>
        </p:nvSpPr>
        <p:spPr bwMode="white">
          <a:xfrm>
            <a:off x="15699541" y="8946067"/>
            <a:ext cx="7170208" cy="1621670"/>
          </a:xfrm>
        </p:spPr>
        <p:txBody>
          <a:bodyPr lIns="182880" tIns="146304" rIns="182880" bIns="146304">
            <a:noAutofit/>
          </a:bodyPr>
          <a:lstStyle>
            <a:lvl1pPr marL="0" marR="0" indent="0" algn="l" defTabSz="1828833" rtl="0" eaLnBrk="1" fontAlgn="auto" latinLnBrk="0" hangingPunct="1">
              <a:lnSpc>
                <a:spcPct val="90000"/>
              </a:lnSpc>
              <a:spcBef>
                <a:spcPct val="20000"/>
              </a:spcBef>
              <a:spcAft>
                <a:spcPts val="0"/>
              </a:spcAft>
              <a:buClrTx/>
              <a:buSzPct val="90000"/>
              <a:buFont typeface="Arial" pitchFamily="34" charset="0"/>
              <a:buNone/>
              <a:tabLst/>
              <a:defRPr lang="en-US" sz="40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828833"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828833"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331125956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_Only">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9751" y="579022"/>
            <a:ext cx="23304712" cy="1799330"/>
          </a:xfrm>
        </p:spPr>
        <p:txBody>
          <a:bodyPr lIns="182880" tIns="146304" rIns="182880" bIns="146304"/>
          <a:lstStyle>
            <a:lvl1pPr>
              <a:defRPr/>
            </a:lvl1pPr>
          </a:lstStyle>
          <a:p>
            <a:r>
              <a:rPr lang="en-US" dirty="0"/>
              <a:t>Click to edit master title style</a:t>
            </a:r>
          </a:p>
        </p:txBody>
      </p:sp>
    </p:spTree>
    <p:extLst>
      <p:ext uri="{BB962C8B-B14F-4D97-AF65-F5344CB8AC3E}">
        <p14:creationId xmlns:p14="http://schemas.microsoft.com/office/powerpoint/2010/main" val="3308652771"/>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_an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539751" y="579022"/>
            <a:ext cx="23304712" cy="1799330"/>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539751" y="2378358"/>
            <a:ext cx="23304712" cy="4245073"/>
          </a:xfrm>
          <a:prstGeom prst="rect">
            <a:avLst/>
          </a:prstGeom>
        </p:spPr>
        <p:txBody>
          <a:bodyPr vert="horz" wrap="square" lIns="182880" tIns="146304" rIns="182880" bIns="146304" rtlCol="0">
            <a:spAutoFit/>
          </a:bodyPr>
          <a:lstStyle>
            <a:lvl1pPr>
              <a:spcAft>
                <a:spcPts val="1333"/>
              </a:spcAft>
              <a:defRPr/>
            </a:lvl1pPr>
            <a:lvl2pPr>
              <a:spcAft>
                <a:spcPts val="1333"/>
              </a:spcAft>
              <a:defRPr/>
            </a:lvl2pPr>
            <a:lvl3pPr>
              <a:spcAft>
                <a:spcPts val="1333"/>
              </a:spcAft>
              <a:defRPr/>
            </a:lvl3pPr>
            <a:lvl4pPr>
              <a:spcAft>
                <a:spcPts val="1333"/>
              </a:spcAft>
              <a:defRPr/>
            </a:lvl4pPr>
            <a:lvl5pPr>
              <a:spcAft>
                <a:spcPts val="1333"/>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712865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_and_Bullete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539750" y="579022"/>
            <a:ext cx="23305077" cy="1799330"/>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539750" y="2378358"/>
            <a:ext cx="23305077" cy="4245073"/>
          </a:xfrm>
          <a:prstGeom prst="rect">
            <a:avLst/>
          </a:prstGeom>
        </p:spPr>
        <p:txBody>
          <a:bodyPr vert="horz" wrap="square" lIns="182880" tIns="146304" rIns="182880" bIns="146304" rtlCol="0">
            <a:spAutoFit/>
          </a:bodyPr>
          <a:lstStyle>
            <a:lvl1pPr marL="762015" indent="-762015">
              <a:spcAft>
                <a:spcPts val="1333"/>
              </a:spcAft>
              <a:buFont typeface="Arial" panose="020B0604020202020204" pitchFamily="34" charset="0"/>
              <a:buChar char="•"/>
              <a:defRPr/>
            </a:lvl1pPr>
            <a:lvl2pPr marL="1243838" indent="-571511">
              <a:spcAft>
                <a:spcPts val="1333"/>
              </a:spcAft>
              <a:buFont typeface="Arial" panose="020B0604020202020204" pitchFamily="34" charset="0"/>
              <a:buChar char="•"/>
              <a:defRPr/>
            </a:lvl2pPr>
            <a:lvl3pPr marL="1692056" indent="-571511">
              <a:spcAft>
                <a:spcPts val="1333"/>
              </a:spcAft>
              <a:buFont typeface="Arial" panose="020B0604020202020204" pitchFamily="34" charset="0"/>
              <a:buChar char="•"/>
              <a:defRPr/>
            </a:lvl3pPr>
            <a:lvl4pPr marL="2140273" indent="-571511">
              <a:spcAft>
                <a:spcPts val="1333"/>
              </a:spcAft>
              <a:buFont typeface="Arial" panose="020B0604020202020204" pitchFamily="34" charset="0"/>
              <a:buChar char="•"/>
              <a:defRPr/>
            </a:lvl4pPr>
            <a:lvl5pPr marL="2588490" indent="-571511">
              <a:spcAft>
                <a:spcPts val="1333"/>
              </a:spcAft>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5354441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_Column">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9751" y="579022"/>
            <a:ext cx="23310408" cy="1799330"/>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6" name="Text Placeholder 5"/>
          <p:cNvSpPr>
            <a:spLocks noGrp="1"/>
          </p:cNvSpPr>
          <p:nvPr>
            <p:ph type="body" sz="quarter" idx="10" hasCustomPrompt="1"/>
          </p:nvPr>
        </p:nvSpPr>
        <p:spPr>
          <a:xfrm>
            <a:off x="539750" y="2378352"/>
            <a:ext cx="11430000" cy="4245073"/>
          </a:xfrm>
        </p:spPr>
        <p:txBody>
          <a:bodyPr vert="horz" wrap="square" lIns="182880" tIns="146304" rIns="182880" bIns="146304" rtlCol="0">
            <a:spAutoFit/>
          </a:bodyPr>
          <a:lstStyle>
            <a:lvl1pPr>
              <a:spcAft>
                <a:spcPts val="1333"/>
              </a:spcAft>
              <a:defRPr lang="en-US" dirty="0"/>
            </a:lvl1pPr>
            <a:lvl2pPr>
              <a:spcAft>
                <a:spcPts val="1333"/>
              </a:spcAft>
              <a:defRPr lang="en-US" dirty="0"/>
            </a:lvl2pPr>
            <a:lvl3pPr>
              <a:spcAft>
                <a:spcPts val="1333"/>
              </a:spcAft>
              <a:defRPr lang="en-US" dirty="0"/>
            </a:lvl3pPr>
            <a:lvl4pPr>
              <a:spcAft>
                <a:spcPts val="1333"/>
              </a:spcAft>
              <a:defRPr lang="en-US" dirty="0"/>
            </a:lvl4pPr>
            <a:lvl5pPr>
              <a:spcAft>
                <a:spcPts val="1333"/>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12420158" y="2378352"/>
            <a:ext cx="11430000" cy="4245073"/>
          </a:xfrm>
        </p:spPr>
        <p:txBody>
          <a:bodyPr vert="horz" wrap="square" lIns="182880" tIns="146304" rIns="182880" bIns="146304" rtlCol="0">
            <a:spAutoFit/>
          </a:bodyPr>
          <a:lstStyle>
            <a:lvl1pPr>
              <a:spcAft>
                <a:spcPts val="1333"/>
              </a:spcAft>
              <a:defRPr lang="en-US" dirty="0"/>
            </a:lvl1pPr>
            <a:lvl2pPr>
              <a:spcAft>
                <a:spcPts val="1333"/>
              </a:spcAft>
              <a:defRPr lang="en-US" dirty="0"/>
            </a:lvl2pPr>
            <a:lvl3pPr>
              <a:spcAft>
                <a:spcPts val="1333"/>
              </a:spcAft>
              <a:defRPr lang="en-US" dirty="0"/>
            </a:lvl3pPr>
            <a:lvl4pPr>
              <a:spcAft>
                <a:spcPts val="1333"/>
              </a:spcAft>
              <a:defRPr lang="en-US" dirty="0"/>
            </a:lvl4pPr>
            <a:lvl5pPr>
              <a:spcAft>
                <a:spcPts val="1333"/>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744497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_Column_Bulleted">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9750" y="579022"/>
            <a:ext cx="23310410" cy="1799330"/>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6" name="Text Placeholder 5"/>
          <p:cNvSpPr>
            <a:spLocks noGrp="1"/>
          </p:cNvSpPr>
          <p:nvPr>
            <p:ph type="body" sz="quarter" idx="10" hasCustomPrompt="1"/>
          </p:nvPr>
        </p:nvSpPr>
        <p:spPr>
          <a:xfrm>
            <a:off x="539750" y="2378352"/>
            <a:ext cx="11430000" cy="4245073"/>
          </a:xfrm>
        </p:spPr>
        <p:txBody>
          <a:bodyPr vert="horz" wrap="square" lIns="182880" tIns="146304" rIns="182880" bIns="146304" rtlCol="0">
            <a:spAutoFit/>
          </a:bodyPr>
          <a:lstStyle>
            <a:lvl1pPr marL="762015" indent="-762015">
              <a:spcAft>
                <a:spcPts val="1333"/>
              </a:spcAft>
              <a:buFont typeface="Arial" panose="020B0604020202020204" pitchFamily="34" charset="0"/>
              <a:buChar char="•"/>
              <a:defRPr lang="en-US" dirty="0"/>
            </a:lvl1pPr>
            <a:lvl2pPr marL="1243838" indent="-571511">
              <a:spcAft>
                <a:spcPts val="1333"/>
              </a:spcAft>
              <a:buFont typeface="Arial" panose="020B0604020202020204" pitchFamily="34" charset="0"/>
              <a:buChar char="•"/>
              <a:defRPr lang="en-US" dirty="0"/>
            </a:lvl2pPr>
            <a:lvl3pPr marL="1692056" indent="-571511">
              <a:spcAft>
                <a:spcPts val="1333"/>
              </a:spcAft>
              <a:buFont typeface="Arial" panose="020B0604020202020204" pitchFamily="34" charset="0"/>
              <a:buChar char="•"/>
              <a:defRPr lang="en-US" dirty="0"/>
            </a:lvl3pPr>
            <a:lvl4pPr marL="2140273" indent="-571511">
              <a:spcAft>
                <a:spcPts val="1333"/>
              </a:spcAft>
              <a:buFont typeface="Arial" panose="020B0604020202020204" pitchFamily="34" charset="0"/>
              <a:buChar char="•"/>
              <a:defRPr lang="en-US" dirty="0"/>
            </a:lvl4pPr>
            <a:lvl5pPr marL="2588490" indent="-571511">
              <a:spcAft>
                <a:spcPts val="1333"/>
              </a:spcAft>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12420160" y="2378352"/>
            <a:ext cx="11430000" cy="4245073"/>
          </a:xfrm>
        </p:spPr>
        <p:txBody>
          <a:bodyPr vert="horz" wrap="square" lIns="182880" tIns="146304" rIns="182880" bIns="146304" rtlCol="0">
            <a:spAutoFit/>
          </a:bodyPr>
          <a:lstStyle>
            <a:lvl1pPr marL="762015" indent="-762015">
              <a:spcAft>
                <a:spcPts val="1333"/>
              </a:spcAft>
              <a:buFont typeface="Arial" panose="020B0604020202020204" pitchFamily="34" charset="0"/>
              <a:buChar char="•"/>
              <a:defRPr lang="en-US" dirty="0"/>
            </a:lvl1pPr>
            <a:lvl2pPr marL="1243838" indent="-571511">
              <a:spcAft>
                <a:spcPts val="1333"/>
              </a:spcAft>
              <a:buFont typeface="Arial" panose="020B0604020202020204" pitchFamily="34" charset="0"/>
              <a:buChar char="•"/>
              <a:defRPr lang="en-US" dirty="0"/>
            </a:lvl2pPr>
            <a:lvl3pPr marL="1692056" indent="-571511">
              <a:spcAft>
                <a:spcPts val="1333"/>
              </a:spcAft>
              <a:buFont typeface="Arial" panose="020B0604020202020204" pitchFamily="34" charset="0"/>
              <a:buChar char="•"/>
              <a:defRPr lang="en-US" dirty="0"/>
            </a:lvl3pPr>
            <a:lvl4pPr marL="2140273" indent="-571511">
              <a:spcAft>
                <a:spcPts val="1333"/>
              </a:spcAft>
              <a:buFont typeface="Arial" panose="020B0604020202020204" pitchFamily="34" charset="0"/>
              <a:buChar char="•"/>
              <a:defRPr lang="en-US" dirty="0"/>
            </a:lvl4pPr>
            <a:lvl5pPr marL="2588490" indent="-571511">
              <a:spcAft>
                <a:spcPts val="1333"/>
              </a:spcAft>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236683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7AFDAD6D-9123-4D40-9286-A658C07C52E2}"/>
              </a:ext>
            </a:extLst>
          </p:cNvPr>
          <p:cNvSpPr/>
          <p:nvPr/>
        </p:nvSpPr>
        <p:spPr bwMode="white">
          <a:xfrm>
            <a:off x="-1" y="-2"/>
            <a:ext cx="12821079" cy="13716002"/>
          </a:xfrm>
          <a:custGeom>
            <a:avLst/>
            <a:gdLst>
              <a:gd name="connsiteX0" fmla="*/ 0 w 12821079"/>
              <a:gd name="connsiteY0" fmla="*/ 0 h 13716002"/>
              <a:gd name="connsiteX1" fmla="*/ 8140703 w 12821079"/>
              <a:gd name="connsiteY1" fmla="*/ 0 h 13716002"/>
              <a:gd name="connsiteX2" fmla="*/ 8140703 w 12821079"/>
              <a:gd name="connsiteY2" fmla="*/ 1 h 13716002"/>
              <a:gd name="connsiteX3" fmla="*/ 12821079 w 12821079"/>
              <a:gd name="connsiteY3" fmla="*/ 1 h 13716002"/>
              <a:gd name="connsiteX4" fmla="*/ 8140703 w 12821079"/>
              <a:gd name="connsiteY4" fmla="*/ 2715436 h 13716002"/>
              <a:gd name="connsiteX5" fmla="*/ 8140703 w 12821079"/>
              <a:gd name="connsiteY5" fmla="*/ 13716002 h 13716002"/>
              <a:gd name="connsiteX6" fmla="*/ 0 w 12821079"/>
              <a:gd name="connsiteY6" fmla="*/ 13716002 h 1371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1079" h="13716002">
                <a:moveTo>
                  <a:pt x="0" y="0"/>
                </a:moveTo>
                <a:lnTo>
                  <a:pt x="8140703" y="0"/>
                </a:lnTo>
                <a:lnTo>
                  <a:pt x="8140703" y="1"/>
                </a:lnTo>
                <a:lnTo>
                  <a:pt x="12821079" y="1"/>
                </a:lnTo>
                <a:lnTo>
                  <a:pt x="8140703" y="2715436"/>
                </a:lnTo>
                <a:lnTo>
                  <a:pt x="8140703" y="13716002"/>
                </a:lnTo>
                <a:lnTo>
                  <a:pt x="0" y="13716002"/>
                </a:lnTo>
                <a:close/>
              </a:path>
            </a:pathLst>
          </a:custGeom>
          <a:solidFill>
            <a:schemeClr val="bg1"/>
          </a:solidFill>
          <a:ln w="12700" cap="flat">
            <a:noFill/>
            <a:miter lim="400000"/>
          </a:ln>
          <a:effectLst/>
        </p:spPr>
        <p:txBody>
          <a:bodyPr wrap="square" lIns="243840" tIns="243840" rIns="243840" bIns="243840" numCol="1" anchor="t">
            <a:noAutofit/>
          </a:bodyPr>
          <a:lstStyle/>
          <a:p>
            <a:pPr defTabSz="1828796">
              <a:lnSpc>
                <a:spcPct val="90000"/>
              </a:lnSpc>
              <a:spcBef>
                <a:spcPts val="800"/>
              </a:spcBef>
              <a:defRPr sz="3200" spc="960">
                <a:solidFill>
                  <a:srgbClr val="FFFFFF"/>
                </a:solidFill>
              </a:defRPr>
            </a:pPr>
            <a:endParaRPr>
              <a:latin typeface="+mn-lt"/>
            </a:endParaRPr>
          </a:p>
        </p:txBody>
      </p:sp>
      <p:sp>
        <p:nvSpPr>
          <p:cNvPr id="32" name="Body Level One…"/>
          <p:cNvSpPr txBox="1">
            <a:spLocks noGrp="1"/>
          </p:cNvSpPr>
          <p:nvPr userDrawn="1">
            <p:ph type="body" sz="quarter" idx="1" hasCustomPrompt="1"/>
          </p:nvPr>
        </p:nvSpPr>
        <p:spPr bwMode="white">
          <a:xfrm>
            <a:off x="9907146" y="8509497"/>
            <a:ext cx="12721948" cy="3443233"/>
          </a:xfrm>
          <a:prstGeom prst="rect">
            <a:avLst/>
          </a:prstGeom>
          <a:ln w="12700">
            <a:miter lim="400000"/>
          </a:ln>
        </p:spPr>
        <p:txBody>
          <a:bodyPr lIns="0" tIns="0" rIns="0" bIns="0"/>
          <a:lstStyle>
            <a:lvl1pPr>
              <a:defRPr lang="en-GB" spc="200" dirty="0"/>
            </a:lvl1pPr>
          </a:lstStyle>
          <a:p>
            <a:pPr lvl="0"/>
            <a:r>
              <a:rPr lang="en-GB" dirty="0"/>
              <a:t>Speaker Name</a:t>
            </a:r>
          </a:p>
          <a:p>
            <a:pPr lvl="0"/>
            <a:r>
              <a:rPr lang="en-GB" dirty="0"/>
              <a:t>Job Title</a:t>
            </a:r>
          </a:p>
          <a:p>
            <a:pPr lvl="0"/>
            <a:r>
              <a:rPr lang="en-GB" dirty="0"/>
              <a:t>Company / Org Name</a:t>
            </a:r>
          </a:p>
        </p:txBody>
      </p:sp>
      <p:sp>
        <p:nvSpPr>
          <p:cNvPr id="33" name="Text Placeholder 3"/>
          <p:cNvSpPr>
            <a:spLocks noGrp="1"/>
          </p:cNvSpPr>
          <p:nvPr userDrawn="1">
            <p:ph type="body" sz="quarter" idx="13" hasCustomPrompt="1"/>
          </p:nvPr>
        </p:nvSpPr>
        <p:spPr bwMode="white">
          <a:xfrm>
            <a:off x="9907145" y="2727840"/>
            <a:ext cx="12721948" cy="934101"/>
          </a:xfrm>
          <a:prstGeom prst="rect">
            <a:avLst/>
          </a:prstGeom>
          <a:ln w="12700">
            <a:miter lim="400000"/>
          </a:ln>
        </p:spPr>
        <p:txBody>
          <a:bodyPr lIns="0" tIns="0" rIns="0" bIns="0" anchor="b">
            <a:noAutofit/>
          </a:bodyPr>
          <a:lstStyle>
            <a:lvl1pPr>
              <a:defRPr kumimoji="0" sz="3200" kern="0" spc="960" normalizeH="0" dirty="0">
                <a:ln>
                  <a:noFill/>
                </a:ln>
                <a:solidFill>
                  <a:schemeClr val="accent1"/>
                </a:solidFill>
                <a:effectLst/>
                <a:uLnTx/>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dirty="0"/>
              <a:t>Session ID</a:t>
            </a:r>
          </a:p>
        </p:txBody>
      </p:sp>
      <p:sp>
        <p:nvSpPr>
          <p:cNvPr id="31" name="Title Text"/>
          <p:cNvSpPr txBox="1">
            <a:spLocks noGrp="1"/>
          </p:cNvSpPr>
          <p:nvPr userDrawn="1">
            <p:ph type="title" hasCustomPrompt="1"/>
          </p:nvPr>
        </p:nvSpPr>
        <p:spPr>
          <a:xfrm>
            <a:off x="9907145" y="3661941"/>
            <a:ext cx="12721948" cy="3084286"/>
          </a:xfrm>
          <a:prstGeom prst="rect">
            <a:avLst/>
          </a:prstGeom>
          <a:ln w="12700">
            <a:miter lim="400000"/>
          </a:ln>
        </p:spPr>
        <p:txBody>
          <a:bodyPr lIns="0" tIns="0" rIns="0" bIns="0" anchor="ctr">
            <a:noAutofit/>
          </a:bodyPr>
          <a:lstStyle>
            <a:lvl1pPr>
              <a:defRPr kumimoji="0" spc="400" normalizeH="0">
                <a:ln>
                  <a:noFill/>
                </a:ln>
                <a:effectLst/>
                <a:sym typeface="Amazon Ember"/>
              </a:defRPr>
            </a:lvl1pPr>
          </a:lstStyle>
          <a:p>
            <a:pPr lvl="0" fontAlgn="auto" hangingPunct="1"/>
            <a:r>
              <a:rPr lang="en-CA" dirty="0"/>
              <a:t>Presentation Title Here</a:t>
            </a:r>
            <a:endParaRPr dirty="0"/>
          </a:p>
        </p:txBody>
      </p:sp>
      <p:pic>
        <p:nvPicPr>
          <p:cNvPr id="9" name="AWS_Kickoff_2020_STACKED_RGB.png">
            <a:extLst>
              <a:ext uri="{FF2B5EF4-FFF2-40B4-BE49-F238E27FC236}">
                <a16:creationId xmlns:a16="http://schemas.microsoft.com/office/drawing/2014/main" id="{4570E2FB-ED55-7144-BBBA-AEB891CCEC08}"/>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347836" y="3444948"/>
            <a:ext cx="17118420" cy="6847368"/>
          </a:xfrm>
          <a:prstGeom prst="rect">
            <a:avLst/>
          </a:prstGeom>
          <a:ln w="12700">
            <a:miter lim="400000"/>
          </a:ln>
        </p:spPr>
      </p:pic>
      <p:sp>
        <p:nvSpPr>
          <p:cNvPr id="3" name="Footer Placeholder 2">
            <a:extLst>
              <a:ext uri="{FF2B5EF4-FFF2-40B4-BE49-F238E27FC236}">
                <a16:creationId xmlns:a16="http://schemas.microsoft.com/office/drawing/2014/main" id="{45427DE7-2D56-46F4-AD95-32DD2F3DDF81}"/>
              </a:ext>
            </a:extLst>
          </p:cNvPr>
          <p:cNvSpPr>
            <a:spLocks noGrp="1"/>
          </p:cNvSpPr>
          <p:nvPr>
            <p:ph type="ftr" sz="quarter" idx="14"/>
          </p:nvPr>
        </p:nvSpPr>
        <p:spPr/>
        <p:txBody>
          <a:bodyPr/>
          <a:lstStyle/>
          <a:p>
            <a:r>
              <a:rPr lang="en-CA"/>
              <a:t>© 2020, Amazon Web Services, Inc. or its affiliates. All rights reserved.</a:t>
            </a:r>
            <a:endParaRPr lang="en-CA" dirty="0"/>
          </a:p>
        </p:txBody>
      </p:sp>
    </p:spTree>
    <p:extLst>
      <p:ext uri="{BB962C8B-B14F-4D97-AF65-F5344CB8AC3E}">
        <p14:creationId xmlns:p14="http://schemas.microsoft.com/office/powerpoint/2010/main" val="4016081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_and_Full_Image">
    <p:bg bwMode="ltGray">
      <p:bgRef idx="1001">
        <a:schemeClr val="bg2"/>
      </p:bgRef>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AA35186C-ECB0-4E0C-B713-18574AB95FE4}"/>
              </a:ext>
            </a:extLst>
          </p:cNvPr>
          <p:cNvSpPr>
            <a:spLocks noGrp="1"/>
          </p:cNvSpPr>
          <p:nvPr>
            <p:ph type="pic" sz="quarter" idx="10" hasCustomPrompt="1"/>
          </p:nvPr>
        </p:nvSpPr>
        <p:spPr>
          <a:xfrm>
            <a:off x="538480" y="2378353"/>
            <a:ext cx="23362920" cy="9526778"/>
          </a:xfrm>
          <a:blipFill>
            <a:blip r:embed="rId2"/>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2" name="Title 1"/>
          <p:cNvSpPr>
            <a:spLocks noGrp="1"/>
          </p:cNvSpPr>
          <p:nvPr>
            <p:ph type="title" hasCustomPrompt="1"/>
          </p:nvPr>
        </p:nvSpPr>
        <p:spPr>
          <a:xfrm>
            <a:off x="538480" y="579022"/>
            <a:ext cx="23362920" cy="1799330"/>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4" name="Text Placeholder 3">
            <a:extLst>
              <a:ext uri="{FF2B5EF4-FFF2-40B4-BE49-F238E27FC236}">
                <a16:creationId xmlns:a16="http://schemas.microsoft.com/office/drawing/2014/main" id="{7A725D63-A1DD-47DB-847A-93B4DF9A2FCF}"/>
              </a:ext>
            </a:extLst>
          </p:cNvPr>
          <p:cNvSpPr>
            <a:spLocks noGrp="1"/>
          </p:cNvSpPr>
          <p:nvPr>
            <p:ph type="body" idx="1" hasCustomPrompt="1"/>
          </p:nvPr>
        </p:nvSpPr>
        <p:spPr bwMode="white">
          <a:xfrm>
            <a:off x="538481" y="2378352"/>
            <a:ext cx="12184062" cy="1218860"/>
          </a:xfrm>
          <a:prstGeom prst="rect">
            <a:avLst/>
          </a:prstGeom>
        </p:spPr>
        <p:txBody>
          <a:bodyPr vert="horz" wrap="square" lIns="182880" tIns="146304" rIns="182880" bIns="146304" rtlCol="0">
            <a:spAutoFit/>
          </a:bodyPr>
          <a:lstStyle>
            <a:lvl1pPr>
              <a:defRPr sz="6667">
                <a:solidFill>
                  <a:schemeClr val="tx1"/>
                </a:solidFill>
              </a:defRPr>
            </a:lvl1pPr>
            <a:lvl2pPr>
              <a:defRPr sz="4667">
                <a:solidFill>
                  <a:schemeClr val="bg1"/>
                </a:solidFill>
              </a:defRPr>
            </a:lvl2pPr>
            <a:lvl3pPr>
              <a:defRPr sz="4667">
                <a:solidFill>
                  <a:schemeClr val="bg1"/>
                </a:solidFill>
              </a:defRPr>
            </a:lvl3pPr>
            <a:lvl4pPr>
              <a:defRPr sz="4000">
                <a:solidFill>
                  <a:schemeClr val="bg1"/>
                </a:solidFill>
              </a:defRPr>
            </a:lvl4pPr>
            <a:lvl5pPr>
              <a:defRPr sz="40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202964942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_and_Image">
    <p:bg bwMode="ltGray">
      <p:bgRef idx="1001">
        <a:schemeClr val="bg2"/>
      </p:bgRef>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5552479A-5DAD-4873-981C-C65E6B0D3CDB}"/>
              </a:ext>
            </a:extLst>
          </p:cNvPr>
          <p:cNvSpPr/>
          <p:nvPr userDrawn="1"/>
        </p:nvSpPr>
        <p:spPr bwMode="white">
          <a:xfrm>
            <a:off x="8969737" y="12565970"/>
            <a:ext cx="9587205" cy="56349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04800" tIns="243840" rIns="304800" bIns="243840" numCol="1" spcCol="0" rtlCol="0" fromWordArt="0" anchor="t" anchorCtr="0" forceAA="0" compatLnSpc="1">
            <a:prstTxWarp prst="textNoShape">
              <a:avLst/>
            </a:prstTxWarp>
            <a:noAutofit/>
          </a:bodyPr>
          <a:lstStyle/>
          <a:p>
            <a:pPr algn="ctr" defTabSz="1554151" fontAlgn="base">
              <a:lnSpc>
                <a:spcPct val="90000"/>
              </a:lnSpc>
              <a:spcBef>
                <a:spcPct val="0"/>
              </a:spcBef>
              <a:spcAft>
                <a:spcPct val="0"/>
              </a:spcAft>
            </a:pPr>
            <a:endParaRPr lang="en-US" sz="4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38480" y="579021"/>
            <a:ext cx="10434317" cy="2697578"/>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8" name="Picture Placeholder 7">
            <a:extLst>
              <a:ext uri="{FF2B5EF4-FFF2-40B4-BE49-F238E27FC236}">
                <a16:creationId xmlns:a16="http://schemas.microsoft.com/office/drawing/2014/main" id="{43AEA6AC-FBE3-42D3-8F8F-4CE26A444274}"/>
              </a:ext>
            </a:extLst>
          </p:cNvPr>
          <p:cNvSpPr>
            <a:spLocks noGrp="1"/>
          </p:cNvSpPr>
          <p:nvPr>
            <p:ph type="pic" sz="quarter" idx="10" hasCustomPrompt="1"/>
          </p:nvPr>
        </p:nvSpPr>
        <p:spPr>
          <a:xfrm>
            <a:off x="12192000" y="0"/>
            <a:ext cx="12192000" cy="13716000"/>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algn="ctr">
              <a:defRPr>
                <a:solidFill>
                  <a:schemeClr val="bg1"/>
                </a:solidFill>
              </a:defRPr>
            </a:lvl1pPr>
          </a:lstStyle>
          <a:p>
            <a:r>
              <a:rPr lang="en-US" dirty="0"/>
              <a:t>Click to insert image</a:t>
            </a:r>
          </a:p>
        </p:txBody>
      </p:sp>
      <p:sp>
        <p:nvSpPr>
          <p:cNvPr id="12" name="Text Placeholder 3">
            <a:extLst>
              <a:ext uri="{FF2B5EF4-FFF2-40B4-BE49-F238E27FC236}">
                <a16:creationId xmlns:a16="http://schemas.microsoft.com/office/drawing/2014/main" id="{714BFDE4-EF97-4A84-B9A4-E36284741950}"/>
              </a:ext>
            </a:extLst>
          </p:cNvPr>
          <p:cNvSpPr>
            <a:spLocks noGrp="1"/>
          </p:cNvSpPr>
          <p:nvPr>
            <p:ph type="body" idx="1" hasCustomPrompt="1"/>
          </p:nvPr>
        </p:nvSpPr>
        <p:spPr>
          <a:xfrm>
            <a:off x="538483" y="4054758"/>
            <a:ext cx="10434318" cy="4245073"/>
          </a:xfrm>
          <a:prstGeom prst="rect">
            <a:avLst/>
          </a:prstGeom>
        </p:spPr>
        <p:txBody>
          <a:bodyPr vert="horz" wrap="square" lIns="182880" tIns="146304" rIns="182880" bIns="146304" rtlCol="0">
            <a:spAutoFit/>
          </a:bodyPr>
          <a:lstStyle>
            <a:lvl1pPr>
              <a:spcAft>
                <a:spcPts val="1333"/>
              </a:spcAft>
              <a:defRPr/>
            </a:lvl1pPr>
            <a:lvl2pPr>
              <a:spcAft>
                <a:spcPts val="1333"/>
              </a:spcAft>
              <a:defRPr/>
            </a:lvl2pPr>
            <a:lvl3pPr>
              <a:spcAft>
                <a:spcPts val="1333"/>
              </a:spcAft>
              <a:defRPr/>
            </a:lvl3pPr>
            <a:lvl4pPr>
              <a:spcAft>
                <a:spcPts val="1333"/>
              </a:spcAft>
              <a:defRPr/>
            </a:lvl4pPr>
            <a:lvl5pPr>
              <a:spcAft>
                <a:spcPts val="1333"/>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0612465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ull_Bleed_Image">
    <p:bg bwMode="ltGray">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0BD8948-597D-4B30-8B6E-BDB22A958C0F}"/>
              </a:ext>
            </a:extLst>
          </p:cNvPr>
          <p:cNvSpPr>
            <a:spLocks noGrp="1"/>
          </p:cNvSpPr>
          <p:nvPr>
            <p:ph type="pic" sz="quarter" idx="10" hasCustomPrompt="1"/>
          </p:nvPr>
        </p:nvSpPr>
        <p:spPr>
          <a:xfrm>
            <a:off x="0" y="0"/>
            <a:ext cx="24384000" cy="13716000"/>
          </a:xfrm>
          <a:blipFill>
            <a:blip r:embed="rId2"/>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6" name="Text Placeholder 3">
            <a:extLst>
              <a:ext uri="{FF2B5EF4-FFF2-40B4-BE49-F238E27FC236}">
                <a16:creationId xmlns:a16="http://schemas.microsoft.com/office/drawing/2014/main" id="{305C438C-5785-440F-97CD-7B887B1888D4}"/>
              </a:ext>
            </a:extLst>
          </p:cNvPr>
          <p:cNvSpPr>
            <a:spLocks noGrp="1"/>
          </p:cNvSpPr>
          <p:nvPr>
            <p:ph type="body" idx="1" hasCustomPrompt="1"/>
          </p:nvPr>
        </p:nvSpPr>
        <p:spPr bwMode="black">
          <a:xfrm>
            <a:off x="538481" y="2378352"/>
            <a:ext cx="12184062" cy="1218860"/>
          </a:xfrm>
          <a:prstGeom prst="rect">
            <a:avLst/>
          </a:prstGeom>
        </p:spPr>
        <p:txBody>
          <a:bodyPr vert="horz" wrap="square" lIns="182880" tIns="146304" rIns="182880" bIns="146304" rtlCol="0">
            <a:spAutoFit/>
          </a:bodyPr>
          <a:lstStyle>
            <a:lvl1pPr>
              <a:defRPr sz="6667">
                <a:solidFill>
                  <a:schemeClr val="tx1"/>
                </a:solidFill>
              </a:defRPr>
            </a:lvl1pPr>
            <a:lvl2pPr>
              <a:defRPr sz="4667">
                <a:solidFill>
                  <a:schemeClr val="bg1"/>
                </a:solidFill>
              </a:defRPr>
            </a:lvl2pPr>
            <a:lvl3pPr>
              <a:defRPr sz="4667">
                <a:solidFill>
                  <a:schemeClr val="bg1"/>
                </a:solidFill>
              </a:defRPr>
            </a:lvl3pPr>
            <a:lvl4pPr>
              <a:defRPr sz="4000">
                <a:solidFill>
                  <a:schemeClr val="bg1"/>
                </a:solidFill>
              </a:defRPr>
            </a:lvl4pPr>
            <a:lvl5pPr>
              <a:defRPr sz="4000">
                <a:solidFill>
                  <a:schemeClr val="bg1"/>
                </a:solidFill>
              </a:defRPr>
            </a:lvl5pPr>
          </a:lstStyle>
          <a:p>
            <a:pPr lvl="0"/>
            <a:r>
              <a:rPr lang="en-US" dirty="0"/>
              <a:t>Click to edit master text styles</a:t>
            </a:r>
          </a:p>
        </p:txBody>
      </p:sp>
      <p:sp>
        <p:nvSpPr>
          <p:cNvPr id="5" name="Title 1">
            <a:extLst>
              <a:ext uri="{FF2B5EF4-FFF2-40B4-BE49-F238E27FC236}">
                <a16:creationId xmlns:a16="http://schemas.microsoft.com/office/drawing/2014/main" id="{E9F7D3E0-85A7-4888-9332-9B0C252C20EA}"/>
              </a:ext>
            </a:extLst>
          </p:cNvPr>
          <p:cNvSpPr>
            <a:spLocks noGrp="1"/>
          </p:cNvSpPr>
          <p:nvPr>
            <p:ph type="title" hasCustomPrompt="1"/>
          </p:nvPr>
        </p:nvSpPr>
        <p:spPr bwMode="black">
          <a:xfrm>
            <a:off x="538480" y="579022"/>
            <a:ext cx="23362920" cy="1799330"/>
          </a:xfrm>
        </p:spPr>
        <p:txBody>
          <a:bodyPr vert="horz" wrap="square" lIns="182880" tIns="146304" rIns="182880" bIns="146304" rtlCol="0" anchor="t">
            <a:noAutofit/>
          </a:bodyPr>
          <a:lstStyle>
            <a:lvl1pPr>
              <a:defRPr lang="en-US" dirty="0">
                <a:solidFill>
                  <a:schemeClr val="tx1"/>
                </a:solidFill>
              </a:defRPr>
            </a:lvl1pPr>
          </a:lstStyle>
          <a:p>
            <a:pPr lvl="0"/>
            <a:r>
              <a:rPr lang="en-US" dirty="0"/>
              <a:t>Click to edit master title style</a:t>
            </a:r>
          </a:p>
        </p:txBody>
      </p:sp>
    </p:spTree>
    <p:extLst>
      <p:ext uri="{BB962C8B-B14F-4D97-AF65-F5344CB8AC3E}">
        <p14:creationId xmlns:p14="http://schemas.microsoft.com/office/powerpoint/2010/main" val="163575616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Embed_Video">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0AC034E-E54C-4458-8A41-EB0300702CFF}"/>
              </a:ext>
            </a:extLst>
          </p:cNvPr>
          <p:cNvSpPr/>
          <p:nvPr userDrawn="1"/>
        </p:nvSpPr>
        <p:spPr bwMode="auto">
          <a:xfrm rot="5400000">
            <a:off x="10147300" y="4813300"/>
            <a:ext cx="4089400" cy="4089400"/>
          </a:xfrm>
          <a:custGeom>
            <a:avLst/>
            <a:gdLst>
              <a:gd name="connsiteX0" fmla="*/ 696468 w 2453640"/>
              <a:gd name="connsiteY0" fmla="*/ 1493520 h 2453640"/>
              <a:gd name="connsiteX1" fmla="*/ 1757172 w 2453640"/>
              <a:gd name="connsiteY1" fmla="*/ 1493520 h 2453640"/>
              <a:gd name="connsiteX2" fmla="*/ 1226820 w 2453640"/>
              <a:gd name="connsiteY2" fmla="*/ 701040 h 2453640"/>
              <a:gd name="connsiteX3" fmla="*/ 0 w 2453640"/>
              <a:gd name="connsiteY3" fmla="*/ 1226820 h 2453640"/>
              <a:gd name="connsiteX4" fmla="*/ 1226820 w 2453640"/>
              <a:gd name="connsiteY4" fmla="*/ 0 h 2453640"/>
              <a:gd name="connsiteX5" fmla="*/ 2453640 w 2453640"/>
              <a:gd name="connsiteY5" fmla="*/ 1226820 h 2453640"/>
              <a:gd name="connsiteX6" fmla="*/ 1226820 w 2453640"/>
              <a:gd name="connsiteY6" fmla="*/ 2453640 h 2453640"/>
              <a:gd name="connsiteX7" fmla="*/ 0 w 2453640"/>
              <a:gd name="connsiteY7" fmla="*/ 1226820 h 245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3640" h="2453640">
                <a:moveTo>
                  <a:pt x="696468" y="1493520"/>
                </a:moveTo>
                <a:lnTo>
                  <a:pt x="1757172" y="1493520"/>
                </a:lnTo>
                <a:lnTo>
                  <a:pt x="1226820" y="701040"/>
                </a:lnTo>
                <a:close/>
                <a:moveTo>
                  <a:pt x="0" y="1226820"/>
                </a:moveTo>
                <a:cubicBezTo>
                  <a:pt x="0" y="549266"/>
                  <a:pt x="549266" y="0"/>
                  <a:pt x="1226820" y="0"/>
                </a:cubicBezTo>
                <a:cubicBezTo>
                  <a:pt x="1904374" y="0"/>
                  <a:pt x="2453640" y="549266"/>
                  <a:pt x="2453640" y="1226820"/>
                </a:cubicBezTo>
                <a:cubicBezTo>
                  <a:pt x="2453640" y="1904374"/>
                  <a:pt x="1904374" y="2453640"/>
                  <a:pt x="1226820" y="2453640"/>
                </a:cubicBezTo>
                <a:cubicBezTo>
                  <a:pt x="549266" y="2453640"/>
                  <a:pt x="0" y="1904374"/>
                  <a:pt x="0" y="122682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04800" tIns="243840" rIns="304800" bIns="243840" numCol="1" spcCol="0" rtlCol="0" fromWordArt="0" anchor="t" anchorCtr="0" forceAA="0" compatLnSpc="1">
            <a:prstTxWarp prst="textNoShape">
              <a:avLst/>
            </a:prstTxWarp>
            <a:noAutofit/>
          </a:bodyPr>
          <a:lstStyle/>
          <a:p>
            <a:pPr algn="ctr" defTabSz="1554151" fontAlgn="base">
              <a:lnSpc>
                <a:spcPct val="90000"/>
              </a:lnSpc>
              <a:spcBef>
                <a:spcPct val="0"/>
              </a:spcBef>
              <a:spcAft>
                <a:spcPct val="0"/>
              </a:spcAft>
            </a:pPr>
            <a:endParaRPr lang="en-US" sz="4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Media Placeholder 3">
            <a:extLst>
              <a:ext uri="{FF2B5EF4-FFF2-40B4-BE49-F238E27FC236}">
                <a16:creationId xmlns:a16="http://schemas.microsoft.com/office/drawing/2014/main" id="{62EA48BA-8AA5-4D2B-BA49-A7696755D9F4}"/>
              </a:ext>
            </a:extLst>
          </p:cNvPr>
          <p:cNvSpPr>
            <a:spLocks noGrp="1"/>
          </p:cNvSpPr>
          <p:nvPr userDrawn="1">
            <p:ph type="media" sz="quarter" idx="10" hasCustomPrompt="1"/>
          </p:nvPr>
        </p:nvSpPr>
        <p:spPr>
          <a:xfrm>
            <a:off x="0" y="6334780"/>
            <a:ext cx="24384000" cy="1046440"/>
          </a:xfrm>
        </p:spPr>
        <p:txBody>
          <a:bodyPr anchor="ctr" anchorCtr="0"/>
          <a:lstStyle>
            <a:lvl1pPr algn="ctr">
              <a:defRPr>
                <a:solidFill>
                  <a:schemeClr val="tx1"/>
                </a:solidFill>
              </a:defRPr>
            </a:lvl1pPr>
          </a:lstStyle>
          <a:p>
            <a:r>
              <a:rPr lang="en-US" dirty="0"/>
              <a:t>Click to add video</a:t>
            </a:r>
          </a:p>
        </p:txBody>
      </p:sp>
    </p:spTree>
    <p:extLst>
      <p:ext uri="{BB962C8B-B14F-4D97-AF65-F5344CB8AC3E}">
        <p14:creationId xmlns:p14="http://schemas.microsoft.com/office/powerpoint/2010/main" val="361436210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Section_1">
    <p:bg bwMode="lt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A98025-C544-4CFF-82D6-BCE06026925A}"/>
              </a:ext>
            </a:extLst>
          </p:cNvPr>
          <p:cNvPicPr>
            <a:picLocks noChangeAspect="1"/>
          </p:cNvPicPr>
          <p:nvPr userDrawn="1"/>
        </p:nvPicPr>
        <p:blipFill rotWithShape="1">
          <a:blip r:embed="rId2"/>
          <a:srcRect l="458" t="458" r="21388" b="21388"/>
          <a:stretch/>
        </p:blipFill>
        <p:spPr>
          <a:xfrm>
            <a:off x="0" y="0"/>
            <a:ext cx="24384000" cy="13716000"/>
          </a:xfrm>
          <a:prstGeom prst="rect">
            <a:avLst/>
          </a:prstGeom>
        </p:spPr>
      </p:pic>
      <p:sp>
        <p:nvSpPr>
          <p:cNvPr id="12" name="Title 1">
            <a:extLst>
              <a:ext uri="{FF2B5EF4-FFF2-40B4-BE49-F238E27FC236}">
                <a16:creationId xmlns:a16="http://schemas.microsoft.com/office/drawing/2014/main" id="{40721108-6E69-4056-855D-158EB29E3B8F}"/>
              </a:ext>
            </a:extLst>
          </p:cNvPr>
          <p:cNvSpPr>
            <a:spLocks noGrp="1"/>
          </p:cNvSpPr>
          <p:nvPr>
            <p:ph type="title" hasCustomPrompt="1"/>
          </p:nvPr>
        </p:nvSpPr>
        <p:spPr bwMode="white">
          <a:xfrm>
            <a:off x="539751" y="5741622"/>
            <a:ext cx="21514542" cy="1680460"/>
          </a:xfrm>
          <a:noFill/>
        </p:spPr>
        <p:txBody>
          <a:bodyPr wrap="square" lIns="182880" tIns="146304" rIns="182880" bIns="146304" anchor="t" anchorCtr="0">
            <a:spAutoFit/>
          </a:bodyPr>
          <a:lstStyle>
            <a:lvl1pPr>
              <a:defRPr sz="10000" spc="-197"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Section</a:t>
            </a:r>
          </a:p>
        </p:txBody>
      </p:sp>
      <p:sp>
        <p:nvSpPr>
          <p:cNvPr id="15" name="TextBox 3">
            <a:extLst>
              <a:ext uri="{FF2B5EF4-FFF2-40B4-BE49-F238E27FC236}">
                <a16:creationId xmlns:a16="http://schemas.microsoft.com/office/drawing/2014/main" id="{5E8654C8-1770-4DF6-8C26-F6FD094A33E9}"/>
              </a:ext>
            </a:extLst>
          </p:cNvPr>
          <p:cNvSpPr txBox="1">
            <a:spLocks noChangeArrowheads="1"/>
          </p:cNvSpPr>
          <p:nvPr userDrawn="1"/>
        </p:nvSpPr>
        <p:spPr bwMode="white">
          <a:xfrm>
            <a:off x="8890000" y="12660774"/>
            <a:ext cx="66040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1500" b="0" i="0" dirty="0">
                <a:solidFill>
                  <a:schemeClr val="tx1"/>
                </a:solidFill>
                <a:latin typeface="Amazon Ember" charset="0"/>
                <a:ea typeface="Amazon Ember" charset="0"/>
                <a:cs typeface="Amazon Ember" charset="0"/>
              </a:rPr>
              <a:t>© 2019, Amazon Web Services, Inc. or its affiliates. All rights reserved.</a:t>
            </a:r>
          </a:p>
        </p:txBody>
      </p:sp>
      <p:pic>
        <p:nvPicPr>
          <p:cNvPr id="16" name="Graphic 15">
            <a:extLst>
              <a:ext uri="{FF2B5EF4-FFF2-40B4-BE49-F238E27FC236}">
                <a16:creationId xmlns:a16="http://schemas.microsoft.com/office/drawing/2014/main" id="{B2542CA9-E9D7-423E-AAAA-95F2700C6CF9}"/>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14282" y="12456428"/>
            <a:ext cx="1792500" cy="408690"/>
          </a:xfrm>
          <a:prstGeom prst="rect">
            <a:avLst/>
          </a:prstGeom>
        </p:spPr>
      </p:pic>
      <p:pic>
        <p:nvPicPr>
          <p:cNvPr id="7" name="Picture 6">
            <a:extLst>
              <a:ext uri="{FF2B5EF4-FFF2-40B4-BE49-F238E27FC236}">
                <a16:creationId xmlns:a16="http://schemas.microsoft.com/office/drawing/2014/main" id="{43CC11C9-747B-4068-A129-98C38D240662}"/>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22435596" y="12572630"/>
            <a:ext cx="1081962" cy="646850"/>
          </a:xfrm>
          <a:prstGeom prst="rect">
            <a:avLst/>
          </a:prstGeom>
        </p:spPr>
      </p:pic>
    </p:spTree>
    <p:extLst>
      <p:ext uri="{BB962C8B-B14F-4D97-AF65-F5344CB8AC3E}">
        <p14:creationId xmlns:p14="http://schemas.microsoft.com/office/powerpoint/2010/main" val="187254886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Video_1">
    <p:spTree>
      <p:nvGrpSpPr>
        <p:cNvPr id="1" name=""/>
        <p:cNvGrpSpPr/>
        <p:nvPr/>
      </p:nvGrpSpPr>
      <p:grpSpPr>
        <a:xfrm>
          <a:off x="0" y="0"/>
          <a:ext cx="0" cy="0"/>
          <a:chOff x="0" y="0"/>
          <a:chExt cx="0" cy="0"/>
        </a:xfrm>
      </p:grpSpPr>
      <p:pic>
        <p:nvPicPr>
          <p:cNvPr id="4" name="Picture 3" descr="A picture containing object&#10;&#10;Description automatically generated">
            <a:extLst>
              <a:ext uri="{FF2B5EF4-FFF2-40B4-BE49-F238E27FC236}">
                <a16:creationId xmlns:a16="http://schemas.microsoft.com/office/drawing/2014/main" id="{5506A9EF-5A7F-4C45-A661-3EC0CC81BAED}"/>
              </a:ext>
            </a:extLst>
          </p:cNvPr>
          <p:cNvPicPr>
            <a:picLocks noChangeAspect="1"/>
          </p:cNvPicPr>
          <p:nvPr userDrawn="1"/>
        </p:nvPicPr>
        <p:blipFill rotWithShape="1">
          <a:blip r:embed="rId2"/>
          <a:srcRect l="549" t="549" r="549" b="549"/>
          <a:stretch/>
        </p:blipFill>
        <p:spPr>
          <a:xfrm>
            <a:off x="2" y="0"/>
            <a:ext cx="24384000" cy="13716000"/>
          </a:xfrm>
          <a:prstGeom prst="rect">
            <a:avLst/>
          </a:prstGeom>
        </p:spPr>
      </p:pic>
      <p:sp>
        <p:nvSpPr>
          <p:cNvPr id="13" name="Title 1">
            <a:extLst>
              <a:ext uri="{FF2B5EF4-FFF2-40B4-BE49-F238E27FC236}">
                <a16:creationId xmlns:a16="http://schemas.microsoft.com/office/drawing/2014/main" id="{5DA83261-5476-4C08-8B47-87A7A736F589}"/>
              </a:ext>
            </a:extLst>
          </p:cNvPr>
          <p:cNvSpPr>
            <a:spLocks noGrp="1"/>
          </p:cNvSpPr>
          <p:nvPr>
            <p:ph type="title" hasCustomPrompt="1"/>
          </p:nvPr>
        </p:nvSpPr>
        <p:spPr bwMode="white">
          <a:xfrm>
            <a:off x="537792" y="5741622"/>
            <a:ext cx="21514542" cy="1680460"/>
          </a:xfrm>
          <a:noFill/>
        </p:spPr>
        <p:txBody>
          <a:bodyPr wrap="square" lIns="182880" tIns="146304" rIns="182880" bIns="146304" anchor="t" anchorCtr="0">
            <a:spAutoFit/>
          </a:bodyPr>
          <a:lstStyle>
            <a:lvl1pPr>
              <a:defRPr sz="10000" spc="-197"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Video</a:t>
            </a:r>
          </a:p>
        </p:txBody>
      </p:sp>
      <p:sp>
        <p:nvSpPr>
          <p:cNvPr id="10" name="TextBox 3">
            <a:extLst>
              <a:ext uri="{FF2B5EF4-FFF2-40B4-BE49-F238E27FC236}">
                <a16:creationId xmlns:a16="http://schemas.microsoft.com/office/drawing/2014/main" id="{F69FC53F-AC46-443F-BDC1-82CA9848CBEE}"/>
              </a:ext>
            </a:extLst>
          </p:cNvPr>
          <p:cNvSpPr txBox="1">
            <a:spLocks noChangeArrowheads="1"/>
          </p:cNvSpPr>
          <p:nvPr userDrawn="1"/>
        </p:nvSpPr>
        <p:spPr bwMode="white">
          <a:xfrm>
            <a:off x="8890000" y="12660774"/>
            <a:ext cx="66040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1500" b="0" i="0" dirty="0">
                <a:solidFill>
                  <a:schemeClr val="tx1"/>
                </a:solidFill>
                <a:latin typeface="Amazon Ember" charset="0"/>
                <a:ea typeface="Amazon Ember" charset="0"/>
                <a:cs typeface="Amazon Ember" charset="0"/>
              </a:rPr>
              <a:t>© 2019, Amazon Web Services, Inc. or its affiliates. All rights reserved.</a:t>
            </a:r>
          </a:p>
        </p:txBody>
      </p:sp>
      <p:pic>
        <p:nvPicPr>
          <p:cNvPr id="11" name="Graphic 10">
            <a:extLst>
              <a:ext uri="{FF2B5EF4-FFF2-40B4-BE49-F238E27FC236}">
                <a16:creationId xmlns:a16="http://schemas.microsoft.com/office/drawing/2014/main" id="{7D3D3D50-83BC-4882-A923-65B99D57A4D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14282" y="12456428"/>
            <a:ext cx="1792500" cy="408690"/>
          </a:xfrm>
          <a:prstGeom prst="rect">
            <a:avLst/>
          </a:prstGeom>
        </p:spPr>
      </p:pic>
      <p:pic>
        <p:nvPicPr>
          <p:cNvPr id="7" name="Picture 6">
            <a:extLst>
              <a:ext uri="{FF2B5EF4-FFF2-40B4-BE49-F238E27FC236}">
                <a16:creationId xmlns:a16="http://schemas.microsoft.com/office/drawing/2014/main" id="{D143DC05-2168-4ADB-AFA3-E92BEE455F80}"/>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22435596" y="12572630"/>
            <a:ext cx="1081962" cy="646850"/>
          </a:xfrm>
          <a:prstGeom prst="rect">
            <a:avLst/>
          </a:prstGeom>
        </p:spPr>
      </p:pic>
    </p:spTree>
    <p:extLst>
      <p:ext uri="{BB962C8B-B14F-4D97-AF65-F5344CB8AC3E}">
        <p14:creationId xmlns:p14="http://schemas.microsoft.com/office/powerpoint/2010/main" val="41143699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emo_1">
    <p:spTree>
      <p:nvGrpSpPr>
        <p:cNvPr id="1" name=""/>
        <p:cNvGrpSpPr/>
        <p:nvPr/>
      </p:nvGrpSpPr>
      <p:grpSpPr>
        <a:xfrm>
          <a:off x="0" y="0"/>
          <a:ext cx="0" cy="0"/>
          <a:chOff x="0" y="0"/>
          <a:chExt cx="0" cy="0"/>
        </a:xfrm>
      </p:grpSpPr>
      <p:pic>
        <p:nvPicPr>
          <p:cNvPr id="3" name="Picture 2" descr="A rainbow in the background&#10;&#10;Description automatically generated">
            <a:extLst>
              <a:ext uri="{FF2B5EF4-FFF2-40B4-BE49-F238E27FC236}">
                <a16:creationId xmlns:a16="http://schemas.microsoft.com/office/drawing/2014/main" id="{BBB0ADD0-0C6D-4AFD-B2AD-043C3B39119B}"/>
              </a:ext>
            </a:extLst>
          </p:cNvPr>
          <p:cNvPicPr>
            <a:picLocks noChangeAspect="1"/>
          </p:cNvPicPr>
          <p:nvPr userDrawn="1"/>
        </p:nvPicPr>
        <p:blipFill rotWithShape="1">
          <a:blip r:embed="rId2"/>
          <a:srcRect l="640" t="640" r="640" b="640"/>
          <a:stretch/>
        </p:blipFill>
        <p:spPr>
          <a:xfrm>
            <a:off x="0" y="0"/>
            <a:ext cx="24384000" cy="13716000"/>
          </a:xfrm>
          <a:prstGeom prst="rect">
            <a:avLst/>
          </a:prstGeom>
        </p:spPr>
      </p:pic>
      <p:sp>
        <p:nvSpPr>
          <p:cNvPr id="13" name="Title 1">
            <a:extLst>
              <a:ext uri="{FF2B5EF4-FFF2-40B4-BE49-F238E27FC236}">
                <a16:creationId xmlns:a16="http://schemas.microsoft.com/office/drawing/2014/main" id="{0F7726A5-4725-4B31-B365-B823DDDF5254}"/>
              </a:ext>
            </a:extLst>
          </p:cNvPr>
          <p:cNvSpPr>
            <a:spLocks noGrp="1"/>
          </p:cNvSpPr>
          <p:nvPr>
            <p:ph type="title" hasCustomPrompt="1"/>
          </p:nvPr>
        </p:nvSpPr>
        <p:spPr bwMode="white">
          <a:xfrm>
            <a:off x="539751" y="5741622"/>
            <a:ext cx="21514542" cy="1680460"/>
          </a:xfrm>
          <a:noFill/>
        </p:spPr>
        <p:txBody>
          <a:bodyPr wrap="square" lIns="182880" tIns="146304" rIns="182880" bIns="146304" anchor="t" anchorCtr="0">
            <a:spAutoFit/>
          </a:bodyPr>
          <a:lstStyle>
            <a:lvl1pPr>
              <a:defRPr sz="10000" spc="-197"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Demo</a:t>
            </a:r>
          </a:p>
        </p:txBody>
      </p:sp>
      <p:sp>
        <p:nvSpPr>
          <p:cNvPr id="10" name="TextBox 3">
            <a:extLst>
              <a:ext uri="{FF2B5EF4-FFF2-40B4-BE49-F238E27FC236}">
                <a16:creationId xmlns:a16="http://schemas.microsoft.com/office/drawing/2014/main" id="{84558446-36A0-4819-A665-2B6D8CE80468}"/>
              </a:ext>
            </a:extLst>
          </p:cNvPr>
          <p:cNvSpPr txBox="1">
            <a:spLocks noChangeArrowheads="1"/>
          </p:cNvSpPr>
          <p:nvPr userDrawn="1"/>
        </p:nvSpPr>
        <p:spPr bwMode="white">
          <a:xfrm>
            <a:off x="8890000" y="12660774"/>
            <a:ext cx="66040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1500" b="0" i="0" dirty="0">
                <a:solidFill>
                  <a:schemeClr val="tx1"/>
                </a:solidFill>
                <a:latin typeface="Amazon Ember" charset="0"/>
                <a:ea typeface="Amazon Ember" charset="0"/>
                <a:cs typeface="Amazon Ember" charset="0"/>
              </a:rPr>
              <a:t>© 2019, Amazon Web Services, Inc. or its affiliates. All rights reserved.</a:t>
            </a:r>
          </a:p>
        </p:txBody>
      </p:sp>
      <p:pic>
        <p:nvPicPr>
          <p:cNvPr id="12" name="Graphic 11">
            <a:extLst>
              <a:ext uri="{FF2B5EF4-FFF2-40B4-BE49-F238E27FC236}">
                <a16:creationId xmlns:a16="http://schemas.microsoft.com/office/drawing/2014/main" id="{3AE7D8DF-9A15-4127-AE8E-F8EF17DD600F}"/>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14282" y="12456428"/>
            <a:ext cx="1792500" cy="408690"/>
          </a:xfrm>
          <a:prstGeom prst="rect">
            <a:avLst/>
          </a:prstGeom>
        </p:spPr>
      </p:pic>
      <p:pic>
        <p:nvPicPr>
          <p:cNvPr id="8" name="Picture 7">
            <a:extLst>
              <a:ext uri="{FF2B5EF4-FFF2-40B4-BE49-F238E27FC236}">
                <a16:creationId xmlns:a16="http://schemas.microsoft.com/office/drawing/2014/main" id="{1E78DB53-8BD1-4B05-96AE-E7204A4DF3D0}"/>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22435596" y="12572630"/>
            <a:ext cx="1081962" cy="646850"/>
          </a:xfrm>
          <a:prstGeom prst="rect">
            <a:avLst/>
          </a:prstGeom>
        </p:spPr>
      </p:pic>
    </p:spTree>
    <p:extLst>
      <p:ext uri="{BB962C8B-B14F-4D97-AF65-F5344CB8AC3E}">
        <p14:creationId xmlns:p14="http://schemas.microsoft.com/office/powerpoint/2010/main" val="229924887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540259" y="3016251"/>
            <a:ext cx="23303992" cy="7776488"/>
          </a:xfrm>
        </p:spPr>
        <p:txBody>
          <a:bodyPr lIns="182880" tIns="146304" rIns="182880" bIns="146304"/>
          <a:lstStyle>
            <a:lvl1pPr>
              <a:spcBef>
                <a:spcPts val="4000"/>
              </a:spcBef>
              <a:defRPr sz="3333">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2" name="Title 1">
            <a:extLst>
              <a:ext uri="{FF2B5EF4-FFF2-40B4-BE49-F238E27FC236}">
                <a16:creationId xmlns:a16="http://schemas.microsoft.com/office/drawing/2014/main" id="{E7E63177-F9B5-41D2-A742-D770E5A384A5}"/>
              </a:ext>
            </a:extLst>
          </p:cNvPr>
          <p:cNvSpPr>
            <a:spLocks noGrp="1"/>
          </p:cNvSpPr>
          <p:nvPr>
            <p:ph type="title" hasCustomPrompt="1"/>
          </p:nvPr>
        </p:nvSpPr>
        <p:spPr>
          <a:xfrm>
            <a:off x="539750" y="579022"/>
            <a:ext cx="23310410" cy="1799330"/>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208770797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ode_2_Column">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539750" y="3016250"/>
            <a:ext cx="11430000" cy="7578998"/>
          </a:xfrm>
        </p:spPr>
        <p:txBody>
          <a:bodyPr lIns="182880" tIns="146304" rIns="182880" bIns="146304"/>
          <a:lstStyle>
            <a:lvl1pPr>
              <a:spcBef>
                <a:spcPts val="4000"/>
              </a:spcBef>
              <a:defRPr sz="3333">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7" name="Content Placeholder 10">
            <a:extLst>
              <a:ext uri="{FF2B5EF4-FFF2-40B4-BE49-F238E27FC236}">
                <a16:creationId xmlns:a16="http://schemas.microsoft.com/office/drawing/2014/main" id="{37C8F698-9535-4EA1-A06D-92ABCB324DB2}"/>
              </a:ext>
            </a:extLst>
          </p:cNvPr>
          <p:cNvSpPr>
            <a:spLocks noGrp="1"/>
          </p:cNvSpPr>
          <p:nvPr>
            <p:ph sz="quarter" idx="11" hasCustomPrompt="1"/>
          </p:nvPr>
        </p:nvSpPr>
        <p:spPr>
          <a:xfrm>
            <a:off x="12420160" y="3016250"/>
            <a:ext cx="11430000" cy="7578998"/>
          </a:xfrm>
        </p:spPr>
        <p:txBody>
          <a:bodyPr lIns="182880" tIns="146304" rIns="182880" bIns="146304"/>
          <a:lstStyle>
            <a:lvl1pPr>
              <a:spcBef>
                <a:spcPts val="4000"/>
              </a:spcBef>
              <a:defRPr sz="3333">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2" name="Title 1">
            <a:extLst>
              <a:ext uri="{FF2B5EF4-FFF2-40B4-BE49-F238E27FC236}">
                <a16:creationId xmlns:a16="http://schemas.microsoft.com/office/drawing/2014/main" id="{23C9344D-70CE-4ADD-B92E-329B6F53D928}"/>
              </a:ext>
            </a:extLst>
          </p:cNvPr>
          <p:cNvSpPr>
            <a:spLocks noGrp="1"/>
          </p:cNvSpPr>
          <p:nvPr>
            <p:ph type="title" hasCustomPrompt="1"/>
          </p:nvPr>
        </p:nvSpPr>
        <p:spPr>
          <a:xfrm>
            <a:off x="539750" y="579022"/>
            <a:ext cx="23310410" cy="1799330"/>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383127307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Survey_Reminder">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A5071A96-7106-4B82-85D5-826F131023E0}"/>
              </a:ext>
            </a:extLst>
          </p:cNvPr>
          <p:cNvPicPr>
            <a:picLocks noChangeAspect="1"/>
          </p:cNvPicPr>
          <p:nvPr userDrawn="1"/>
        </p:nvPicPr>
        <p:blipFill rotWithShape="1">
          <a:blip r:embed="rId2"/>
          <a:srcRect l="18791" t="18791" r="18791" b="18791"/>
          <a:stretch/>
        </p:blipFill>
        <p:spPr>
          <a:xfrm>
            <a:off x="0" y="0"/>
            <a:ext cx="24384000" cy="13716000"/>
          </a:xfrm>
          <a:prstGeom prst="rect">
            <a:avLst/>
          </a:prstGeom>
        </p:spPr>
      </p:pic>
      <p:sp>
        <p:nvSpPr>
          <p:cNvPr id="19" name="TextBox 18">
            <a:extLst>
              <a:ext uri="{FF2B5EF4-FFF2-40B4-BE49-F238E27FC236}">
                <a16:creationId xmlns:a16="http://schemas.microsoft.com/office/drawing/2014/main" id="{5484F0FD-5FCF-4285-AF1C-46A66C34FEA4}"/>
              </a:ext>
            </a:extLst>
          </p:cNvPr>
          <p:cNvSpPr txBox="1"/>
          <p:nvPr userDrawn="1"/>
        </p:nvSpPr>
        <p:spPr bwMode="white">
          <a:xfrm>
            <a:off x="4691211" y="6546803"/>
            <a:ext cx="15001582" cy="2985433"/>
          </a:xfrm>
          <a:prstGeom prst="rect">
            <a:avLst/>
          </a:prstGeom>
          <a:noFill/>
        </p:spPr>
        <p:txBody>
          <a:bodyPr wrap="square" lIns="304800" tIns="243840" rIns="304800" bIns="243840" rtlCol="0">
            <a:spAutoFit/>
          </a:bodyPr>
          <a:lstStyle/>
          <a:p>
            <a:pPr algn="ctr">
              <a:lnSpc>
                <a:spcPct val="90000"/>
              </a:lnSpc>
              <a:spcAft>
                <a:spcPts val="3000"/>
              </a:spcAft>
            </a:pPr>
            <a:r>
              <a:rPr lang="en-US" sz="9000" dirty="0">
                <a:gradFill>
                  <a:gsLst>
                    <a:gs pos="2917">
                      <a:schemeClr val="tx1"/>
                    </a:gs>
                    <a:gs pos="30000">
                      <a:schemeClr val="tx1"/>
                    </a:gs>
                  </a:gsLst>
                  <a:lin ang="5400000" scaled="0"/>
                </a:gradFill>
                <a:latin typeface="+mj-lt"/>
              </a:rPr>
              <a:t>Please complete the session survey in the mobile app.</a:t>
            </a:r>
          </a:p>
        </p:txBody>
      </p:sp>
      <p:sp>
        <p:nvSpPr>
          <p:cNvPr id="20" name="Oval 19">
            <a:extLst>
              <a:ext uri="{FF2B5EF4-FFF2-40B4-BE49-F238E27FC236}">
                <a16:creationId xmlns:a16="http://schemas.microsoft.com/office/drawing/2014/main" id="{1B30FC2A-8A88-4BBB-82D2-6C57A331C334}"/>
              </a:ext>
            </a:extLst>
          </p:cNvPr>
          <p:cNvSpPr/>
          <p:nvPr userDrawn="1"/>
        </p:nvSpPr>
        <p:spPr bwMode="auto">
          <a:xfrm>
            <a:off x="10617200" y="2409732"/>
            <a:ext cx="3149600" cy="3149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04800" tIns="609600" rIns="304800" bIns="243840" numCol="1" spcCol="0" rtlCol="0" fromWordArt="0" anchor="ctr" anchorCtr="0" forceAA="0" compatLnSpc="1">
            <a:prstTxWarp prst="textNoShape">
              <a:avLst/>
            </a:prstTxWarp>
            <a:noAutofit/>
          </a:bodyPr>
          <a:lstStyle/>
          <a:p>
            <a:pPr algn="ctr" defTabSz="1554151" fontAlgn="base">
              <a:lnSpc>
                <a:spcPct val="90000"/>
              </a:lnSpc>
              <a:spcBef>
                <a:spcPct val="0"/>
              </a:spcBef>
              <a:spcAft>
                <a:spcPct val="0"/>
              </a:spcAft>
            </a:pPr>
            <a:r>
              <a:rPr lang="en-US" sz="19167" b="1" dirty="0">
                <a:gradFill>
                  <a:gsLst>
                    <a:gs pos="0">
                      <a:srgbClr val="FFFFFF"/>
                    </a:gs>
                    <a:gs pos="100000">
                      <a:srgbClr val="FFFFFF"/>
                    </a:gs>
                  </a:gsLst>
                  <a:lin ang="5400000" scaled="0"/>
                </a:gradFill>
                <a:ea typeface="Segoe UI" pitchFamily="34" charset="0"/>
                <a:cs typeface="Segoe UI" pitchFamily="34" charset="0"/>
              </a:rPr>
              <a:t>!</a:t>
            </a:r>
          </a:p>
        </p:txBody>
      </p:sp>
      <p:pic>
        <p:nvPicPr>
          <p:cNvPr id="8" name="Graphic 7">
            <a:extLst>
              <a:ext uri="{FF2B5EF4-FFF2-40B4-BE49-F238E27FC236}">
                <a16:creationId xmlns:a16="http://schemas.microsoft.com/office/drawing/2014/main" id="{610FDA27-4322-4C3E-9A09-497144801158}"/>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14282" y="12456428"/>
            <a:ext cx="1792500" cy="408690"/>
          </a:xfrm>
          <a:prstGeom prst="rect">
            <a:avLst/>
          </a:prstGeom>
        </p:spPr>
      </p:pic>
      <p:pic>
        <p:nvPicPr>
          <p:cNvPr id="9" name="Picture 8">
            <a:extLst>
              <a:ext uri="{FF2B5EF4-FFF2-40B4-BE49-F238E27FC236}">
                <a16:creationId xmlns:a16="http://schemas.microsoft.com/office/drawing/2014/main" id="{A7A8F7CC-5189-46C6-945E-BC4699DBAA94}"/>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22435596" y="12572630"/>
            <a:ext cx="1081962" cy="646850"/>
          </a:xfrm>
          <a:prstGeom prst="rect">
            <a:avLst/>
          </a:prstGeom>
        </p:spPr>
      </p:pic>
      <p:sp>
        <p:nvSpPr>
          <p:cNvPr id="10" name="TextBox 3">
            <a:extLst>
              <a:ext uri="{FF2B5EF4-FFF2-40B4-BE49-F238E27FC236}">
                <a16:creationId xmlns:a16="http://schemas.microsoft.com/office/drawing/2014/main" id="{C62229FC-3994-4064-8AD0-9F75021275FC}"/>
              </a:ext>
            </a:extLst>
          </p:cNvPr>
          <p:cNvSpPr txBox="1">
            <a:spLocks noChangeArrowheads="1"/>
          </p:cNvSpPr>
          <p:nvPr userDrawn="1"/>
        </p:nvSpPr>
        <p:spPr bwMode="white">
          <a:xfrm>
            <a:off x="8890000" y="12660774"/>
            <a:ext cx="66040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1500"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274739220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Slide 2 Names">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737BDA4A-68CB-428D-B4B0-A2A34B8B0173}"/>
              </a:ext>
            </a:extLst>
          </p:cNvPr>
          <p:cNvSpPr/>
          <p:nvPr userDrawn="1"/>
        </p:nvSpPr>
        <p:spPr bwMode="white">
          <a:xfrm flipH="1">
            <a:off x="-1" y="10441661"/>
            <a:ext cx="24384000" cy="3274339"/>
          </a:xfrm>
          <a:custGeom>
            <a:avLst/>
            <a:gdLst>
              <a:gd name="connsiteX0" fmla="*/ 0 w 24384000"/>
              <a:gd name="connsiteY0" fmla="*/ 0 h 3274339"/>
              <a:gd name="connsiteX1" fmla="*/ 0 w 24384000"/>
              <a:gd name="connsiteY1" fmla="*/ 1496339 h 3274339"/>
              <a:gd name="connsiteX2" fmla="*/ 0 w 24384000"/>
              <a:gd name="connsiteY2" fmla="*/ 2722803 h 3274339"/>
              <a:gd name="connsiteX3" fmla="*/ 0 w 24384000"/>
              <a:gd name="connsiteY3" fmla="*/ 3274339 h 3274339"/>
              <a:gd name="connsiteX4" fmla="*/ 24384000 w 24384000"/>
              <a:gd name="connsiteY4" fmla="*/ 3274339 h 3274339"/>
              <a:gd name="connsiteX5" fmla="*/ 24384000 w 24384000"/>
              <a:gd name="connsiteY5" fmla="*/ 1496339 h 3274339"/>
              <a:gd name="connsiteX6" fmla="*/ 2579118 w 24384000"/>
              <a:gd name="connsiteY6" fmla="*/ 1496339 h 3274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384000" h="3274339">
                <a:moveTo>
                  <a:pt x="0" y="0"/>
                </a:moveTo>
                <a:lnTo>
                  <a:pt x="0" y="1496339"/>
                </a:lnTo>
                <a:lnTo>
                  <a:pt x="0" y="2722803"/>
                </a:lnTo>
                <a:lnTo>
                  <a:pt x="0" y="3274339"/>
                </a:lnTo>
                <a:lnTo>
                  <a:pt x="24384000" y="3274339"/>
                </a:lnTo>
                <a:lnTo>
                  <a:pt x="24384000" y="1496339"/>
                </a:lnTo>
                <a:lnTo>
                  <a:pt x="2579118" y="1496339"/>
                </a:lnTo>
                <a:close/>
              </a:path>
            </a:pathLst>
          </a:custGeom>
          <a:solidFill>
            <a:schemeClr val="bg1"/>
          </a:solidFill>
          <a:ln w="12700">
            <a:miter lim="400000"/>
          </a:ln>
        </p:spPr>
        <p:txBody>
          <a:bodyPr wrap="square" lIns="243840" tIns="243840" rIns="243840" bIns="243840">
            <a:noAutofit/>
          </a:bodyPr>
          <a:lstStyle/>
          <a:p>
            <a:pPr defTabSz="1828796">
              <a:lnSpc>
                <a:spcPct val="90000"/>
              </a:lnSpc>
              <a:spcBef>
                <a:spcPts val="800"/>
              </a:spcBef>
              <a:defRPr sz="3200" spc="960">
                <a:solidFill>
                  <a:srgbClr val="FFFFFF"/>
                </a:solidFill>
              </a:defRPr>
            </a:pPr>
            <a:endParaRPr>
              <a:latin typeface="+mn-lt"/>
            </a:endParaRPr>
          </a:p>
        </p:txBody>
      </p:sp>
      <p:sp>
        <p:nvSpPr>
          <p:cNvPr id="44" name="Session ID"/>
          <p:cNvSpPr>
            <a:spLocks noGrp="1"/>
          </p:cNvSpPr>
          <p:nvPr>
            <p:ph type="body" sz="quarter" idx="13" hasCustomPrompt="1"/>
          </p:nvPr>
        </p:nvSpPr>
        <p:spPr bwMode="white">
          <a:xfrm>
            <a:off x="1763432" y="2239348"/>
            <a:ext cx="20857136" cy="954108"/>
          </a:xfrm>
          <a:prstGeom prst="rect">
            <a:avLst/>
          </a:prstGeom>
          <a:ln w="12700">
            <a:miter lim="400000"/>
          </a:ln>
        </p:spPr>
        <p:txBody>
          <a:bodyPr lIns="0" tIns="0" rIns="0" bIns="0" anchor="b">
            <a:noAutofit/>
          </a:bodyPr>
          <a:lstStyle>
            <a:lvl1pPr>
              <a:defRPr kumimoji="0" sz="3200" kern="0" spc="960" normalizeH="0" dirty="0">
                <a:ln>
                  <a:noFill/>
                </a:ln>
                <a:solidFill>
                  <a:schemeClr val="accent1"/>
                </a:solidFill>
                <a:effectLst/>
                <a:uLnTx/>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dirty="0"/>
              <a:t>Session ID</a:t>
            </a:r>
          </a:p>
        </p:txBody>
      </p:sp>
      <p:sp>
        <p:nvSpPr>
          <p:cNvPr id="42" name="Title Text"/>
          <p:cNvSpPr txBox="1">
            <a:spLocks noGrp="1"/>
          </p:cNvSpPr>
          <p:nvPr>
            <p:ph type="title" hasCustomPrompt="1"/>
          </p:nvPr>
        </p:nvSpPr>
        <p:spPr>
          <a:xfrm>
            <a:off x="1763432" y="3193456"/>
            <a:ext cx="20857136" cy="3377362"/>
          </a:xfrm>
          <a:prstGeom prst="rect">
            <a:avLst/>
          </a:prstGeom>
          <a:ln w="12700">
            <a:miter lim="400000"/>
          </a:ln>
        </p:spPr>
        <p:txBody>
          <a:bodyPr lIns="0" tIns="0" rIns="0" bIns="0" anchor="ctr">
            <a:noAutofit/>
          </a:bodyPr>
          <a:lstStyle>
            <a:lvl1pPr>
              <a:defRPr kumimoji="0" spc="400" normalizeH="0">
                <a:ln>
                  <a:noFill/>
                </a:ln>
                <a:solidFill>
                  <a:schemeClr val="bg1"/>
                </a:solidFill>
                <a:effectLst/>
                <a:sym typeface="Amazon Ember"/>
              </a:defRPr>
            </a:lvl1pPr>
          </a:lstStyle>
          <a:p>
            <a:pPr lvl="0" fontAlgn="auto" hangingPunct="1"/>
            <a:r>
              <a:rPr lang="en-CA" dirty="0"/>
              <a:t>Presentation Title Here</a:t>
            </a:r>
            <a:endParaRPr dirty="0"/>
          </a:p>
        </p:txBody>
      </p:sp>
      <p:sp>
        <p:nvSpPr>
          <p:cNvPr id="24" name="Text Placeholder 3">
            <a:extLst>
              <a:ext uri="{FF2B5EF4-FFF2-40B4-BE49-F238E27FC236}">
                <a16:creationId xmlns:a16="http://schemas.microsoft.com/office/drawing/2014/main" id="{D1252CE4-1ED1-F04C-A99C-490EF5D63ABD}"/>
              </a:ext>
            </a:extLst>
          </p:cNvPr>
          <p:cNvSpPr>
            <a:spLocks noGrp="1"/>
          </p:cNvSpPr>
          <p:nvPr>
            <p:ph type="body" sz="quarter" idx="19" hasCustomPrompt="1"/>
          </p:nvPr>
        </p:nvSpPr>
        <p:spPr bwMode="white">
          <a:xfrm>
            <a:off x="1763713" y="7459404"/>
            <a:ext cx="6537325" cy="2300287"/>
          </a:xfrm>
          <a:prstGeom prst="rect">
            <a:avLst/>
          </a:prstGeom>
          <a:ln w="12700">
            <a:miter lim="400000"/>
          </a:ln>
        </p:spPr>
        <p:txBody>
          <a:bodyPr lIns="0" tIns="0" rIns="0" bIns="0"/>
          <a:lstStyle>
            <a:lvl1pPr>
              <a:defRPr lang="en-US" spc="200" dirty="0"/>
            </a:lvl1pPr>
          </a:lstStyle>
          <a:p>
            <a:pPr lvl="0"/>
            <a:r>
              <a:rPr lang="en-US" dirty="0"/>
              <a:t>Speaker Name</a:t>
            </a:r>
          </a:p>
          <a:p>
            <a:pPr lvl="0"/>
            <a:r>
              <a:rPr lang="en-US" dirty="0"/>
              <a:t>Job Title</a:t>
            </a:r>
          </a:p>
          <a:p>
            <a:pPr lvl="0"/>
            <a:r>
              <a:rPr lang="en-US" dirty="0"/>
              <a:t>Company / Org Name</a:t>
            </a:r>
          </a:p>
        </p:txBody>
      </p:sp>
      <p:sp>
        <p:nvSpPr>
          <p:cNvPr id="25" name="Text Placeholder 3">
            <a:extLst>
              <a:ext uri="{FF2B5EF4-FFF2-40B4-BE49-F238E27FC236}">
                <a16:creationId xmlns:a16="http://schemas.microsoft.com/office/drawing/2014/main" id="{438FF600-C16E-8946-A68C-3D5E5CDCA0BD}"/>
              </a:ext>
            </a:extLst>
          </p:cNvPr>
          <p:cNvSpPr>
            <a:spLocks noGrp="1"/>
          </p:cNvSpPr>
          <p:nvPr>
            <p:ph type="body" sz="quarter" idx="20" hasCustomPrompt="1"/>
          </p:nvPr>
        </p:nvSpPr>
        <p:spPr bwMode="white">
          <a:xfrm>
            <a:off x="8922841" y="7459404"/>
            <a:ext cx="6537325" cy="2300287"/>
          </a:xfrm>
          <a:prstGeom prst="rect">
            <a:avLst/>
          </a:prstGeom>
          <a:ln w="12700">
            <a:miter lim="400000"/>
          </a:ln>
        </p:spPr>
        <p:txBody>
          <a:bodyPr lIns="0" tIns="0" rIns="0" bIns="0"/>
          <a:lstStyle>
            <a:lvl1pPr>
              <a:defRPr lang="en-US" spc="200" dirty="0"/>
            </a:lvl1pPr>
          </a:lstStyle>
          <a:p>
            <a:pPr lvl="0"/>
            <a:r>
              <a:rPr lang="en-US" dirty="0"/>
              <a:t>Speaker Name</a:t>
            </a:r>
          </a:p>
          <a:p>
            <a:pPr lvl="0"/>
            <a:r>
              <a:rPr lang="en-US" dirty="0"/>
              <a:t>Job Title</a:t>
            </a:r>
          </a:p>
          <a:p>
            <a:pPr lvl="0"/>
            <a:r>
              <a:rPr lang="en-US" dirty="0"/>
              <a:t>Company / Org Name</a:t>
            </a:r>
          </a:p>
        </p:txBody>
      </p:sp>
      <p:grpSp>
        <p:nvGrpSpPr>
          <p:cNvPr id="14" name="Group 18">
            <a:extLst>
              <a:ext uri="{FF2B5EF4-FFF2-40B4-BE49-F238E27FC236}">
                <a16:creationId xmlns:a16="http://schemas.microsoft.com/office/drawing/2014/main" id="{28691EF1-071B-8B4D-A199-897CBF9C5270}"/>
              </a:ext>
            </a:extLst>
          </p:cNvPr>
          <p:cNvGrpSpPr/>
          <p:nvPr userDrawn="1"/>
        </p:nvGrpSpPr>
        <p:grpSpPr bwMode="black">
          <a:xfrm>
            <a:off x="22838646" y="12539622"/>
            <a:ext cx="1045789" cy="624841"/>
            <a:chOff x="0" y="0"/>
            <a:chExt cx="1045788" cy="624839"/>
          </a:xfrm>
        </p:grpSpPr>
        <p:sp>
          <p:nvSpPr>
            <p:cNvPr id="15" name="Freeform 15">
              <a:extLst>
                <a:ext uri="{FF2B5EF4-FFF2-40B4-BE49-F238E27FC236}">
                  <a16:creationId xmlns:a16="http://schemas.microsoft.com/office/drawing/2014/main" id="{73CD6832-3AFA-C74A-853B-31E44ED43F68}"/>
                </a:ext>
              </a:extLst>
            </p:cNvPr>
            <p:cNvSpPr/>
            <p:nvPr/>
          </p:nvSpPr>
          <p:spPr bwMode="black">
            <a:xfrm>
              <a:off x="41804" y="0"/>
              <a:ext cx="960021" cy="328973"/>
            </a:xfrm>
            <a:custGeom>
              <a:avLst/>
              <a:gdLst/>
              <a:ahLst/>
              <a:cxnLst>
                <a:cxn ang="0">
                  <a:pos x="wd2" y="hd2"/>
                </a:cxn>
                <a:cxn ang="5400000">
                  <a:pos x="wd2" y="hd2"/>
                </a:cxn>
                <a:cxn ang="10800000">
                  <a:pos x="wd2" y="hd2"/>
                </a:cxn>
                <a:cxn ang="16200000">
                  <a:pos x="wd2" y="hd2"/>
                </a:cxn>
              </a:cxnLst>
              <a:rect l="0" t="0" r="r" b="b"/>
              <a:pathLst>
                <a:path w="21600" h="21600" extrusionOk="0">
                  <a:moveTo>
                    <a:pt x="5693" y="14973"/>
                  </a:moveTo>
                  <a:cubicBezTo>
                    <a:pt x="5693" y="15955"/>
                    <a:pt x="5693" y="16445"/>
                    <a:pt x="5777" y="16936"/>
                  </a:cubicBezTo>
                  <a:cubicBezTo>
                    <a:pt x="5860" y="17673"/>
                    <a:pt x="5944" y="18164"/>
                    <a:pt x="6028" y="18655"/>
                  </a:cubicBezTo>
                  <a:cubicBezTo>
                    <a:pt x="6028" y="18900"/>
                    <a:pt x="6112" y="19145"/>
                    <a:pt x="6112" y="19145"/>
                  </a:cubicBezTo>
                  <a:cubicBezTo>
                    <a:pt x="6112" y="19391"/>
                    <a:pt x="6028" y="19636"/>
                    <a:pt x="5944" y="19882"/>
                  </a:cubicBezTo>
                  <a:cubicBezTo>
                    <a:pt x="5442" y="20864"/>
                    <a:pt x="5442" y="20864"/>
                    <a:pt x="5442" y="20864"/>
                  </a:cubicBezTo>
                  <a:cubicBezTo>
                    <a:pt x="5358" y="21109"/>
                    <a:pt x="5274" y="21109"/>
                    <a:pt x="5191" y="21109"/>
                  </a:cubicBezTo>
                  <a:cubicBezTo>
                    <a:pt x="5107" y="21109"/>
                    <a:pt x="5107" y="20864"/>
                    <a:pt x="5023" y="20864"/>
                  </a:cubicBezTo>
                  <a:cubicBezTo>
                    <a:pt x="4856" y="20373"/>
                    <a:pt x="4772" y="20127"/>
                    <a:pt x="4688" y="19636"/>
                  </a:cubicBezTo>
                  <a:cubicBezTo>
                    <a:pt x="4605" y="19391"/>
                    <a:pt x="4521" y="18900"/>
                    <a:pt x="4437" y="18409"/>
                  </a:cubicBezTo>
                  <a:cubicBezTo>
                    <a:pt x="3851" y="20373"/>
                    <a:pt x="3098" y="21600"/>
                    <a:pt x="2177" y="21600"/>
                  </a:cubicBezTo>
                  <a:cubicBezTo>
                    <a:pt x="1507" y="21600"/>
                    <a:pt x="1005" y="20864"/>
                    <a:pt x="586" y="19882"/>
                  </a:cubicBezTo>
                  <a:cubicBezTo>
                    <a:pt x="251" y="18655"/>
                    <a:pt x="0" y="17182"/>
                    <a:pt x="0" y="15464"/>
                  </a:cubicBezTo>
                  <a:cubicBezTo>
                    <a:pt x="0" y="13500"/>
                    <a:pt x="251" y="12027"/>
                    <a:pt x="753" y="10800"/>
                  </a:cubicBezTo>
                  <a:cubicBezTo>
                    <a:pt x="1256" y="9573"/>
                    <a:pt x="1842" y="8836"/>
                    <a:pt x="2679" y="8836"/>
                  </a:cubicBezTo>
                  <a:cubicBezTo>
                    <a:pt x="2930" y="8836"/>
                    <a:pt x="3181" y="9082"/>
                    <a:pt x="3516" y="9082"/>
                  </a:cubicBezTo>
                  <a:cubicBezTo>
                    <a:pt x="3767" y="9327"/>
                    <a:pt x="4102" y="9327"/>
                    <a:pt x="4353" y="9573"/>
                  </a:cubicBezTo>
                  <a:cubicBezTo>
                    <a:pt x="4353" y="7855"/>
                    <a:pt x="4353" y="7855"/>
                    <a:pt x="4353" y="7855"/>
                  </a:cubicBezTo>
                  <a:cubicBezTo>
                    <a:pt x="4353" y="6136"/>
                    <a:pt x="4270" y="4909"/>
                    <a:pt x="4019" y="4173"/>
                  </a:cubicBezTo>
                  <a:cubicBezTo>
                    <a:pt x="3767" y="3436"/>
                    <a:pt x="3349" y="3191"/>
                    <a:pt x="2763" y="3191"/>
                  </a:cubicBezTo>
                  <a:cubicBezTo>
                    <a:pt x="2428" y="3191"/>
                    <a:pt x="2177" y="3191"/>
                    <a:pt x="1926" y="3436"/>
                  </a:cubicBezTo>
                  <a:cubicBezTo>
                    <a:pt x="1591" y="3682"/>
                    <a:pt x="1340" y="3927"/>
                    <a:pt x="1088" y="4173"/>
                  </a:cubicBezTo>
                  <a:cubicBezTo>
                    <a:pt x="921" y="4418"/>
                    <a:pt x="837" y="4418"/>
                    <a:pt x="753" y="4664"/>
                  </a:cubicBezTo>
                  <a:cubicBezTo>
                    <a:pt x="753" y="4664"/>
                    <a:pt x="670" y="4664"/>
                    <a:pt x="670" y="4664"/>
                  </a:cubicBezTo>
                  <a:cubicBezTo>
                    <a:pt x="586" y="4664"/>
                    <a:pt x="502" y="4418"/>
                    <a:pt x="502" y="3927"/>
                  </a:cubicBezTo>
                  <a:cubicBezTo>
                    <a:pt x="502" y="2700"/>
                    <a:pt x="502" y="2700"/>
                    <a:pt x="502" y="2700"/>
                  </a:cubicBezTo>
                  <a:cubicBezTo>
                    <a:pt x="502" y="2455"/>
                    <a:pt x="502" y="2209"/>
                    <a:pt x="586" y="1964"/>
                  </a:cubicBezTo>
                  <a:cubicBezTo>
                    <a:pt x="586" y="1718"/>
                    <a:pt x="670" y="1718"/>
                    <a:pt x="753" y="1473"/>
                  </a:cubicBezTo>
                  <a:cubicBezTo>
                    <a:pt x="1005" y="982"/>
                    <a:pt x="1340" y="736"/>
                    <a:pt x="1758" y="491"/>
                  </a:cubicBezTo>
                  <a:cubicBezTo>
                    <a:pt x="2177" y="245"/>
                    <a:pt x="2512" y="0"/>
                    <a:pt x="3014" y="0"/>
                  </a:cubicBezTo>
                  <a:cubicBezTo>
                    <a:pt x="3935" y="0"/>
                    <a:pt x="4605" y="736"/>
                    <a:pt x="5023" y="1964"/>
                  </a:cubicBezTo>
                  <a:cubicBezTo>
                    <a:pt x="5442" y="3191"/>
                    <a:pt x="5693" y="4909"/>
                    <a:pt x="5693" y="7609"/>
                  </a:cubicBezTo>
                  <a:lnTo>
                    <a:pt x="5693" y="14973"/>
                  </a:lnTo>
                  <a:close/>
                  <a:moveTo>
                    <a:pt x="2512" y="18409"/>
                  </a:moveTo>
                  <a:cubicBezTo>
                    <a:pt x="2763" y="18409"/>
                    <a:pt x="3014" y="18409"/>
                    <a:pt x="3265" y="18164"/>
                  </a:cubicBezTo>
                  <a:cubicBezTo>
                    <a:pt x="3600" y="17918"/>
                    <a:pt x="3851" y="17427"/>
                    <a:pt x="4019" y="16691"/>
                  </a:cubicBezTo>
                  <a:cubicBezTo>
                    <a:pt x="4186" y="16200"/>
                    <a:pt x="4270" y="15709"/>
                    <a:pt x="4353" y="15218"/>
                  </a:cubicBezTo>
                  <a:cubicBezTo>
                    <a:pt x="4353" y="14482"/>
                    <a:pt x="4353" y="13991"/>
                    <a:pt x="4353" y="13255"/>
                  </a:cubicBezTo>
                  <a:cubicBezTo>
                    <a:pt x="4353" y="12273"/>
                    <a:pt x="4353" y="12273"/>
                    <a:pt x="4353" y="12273"/>
                  </a:cubicBezTo>
                  <a:cubicBezTo>
                    <a:pt x="4186" y="12027"/>
                    <a:pt x="3935" y="11782"/>
                    <a:pt x="3684" y="11782"/>
                  </a:cubicBezTo>
                  <a:cubicBezTo>
                    <a:pt x="3433" y="11782"/>
                    <a:pt x="3181" y="11782"/>
                    <a:pt x="2930" y="11782"/>
                  </a:cubicBezTo>
                  <a:cubicBezTo>
                    <a:pt x="2428" y="11782"/>
                    <a:pt x="2009" y="12027"/>
                    <a:pt x="1758" y="12518"/>
                  </a:cubicBezTo>
                  <a:cubicBezTo>
                    <a:pt x="1507" y="13255"/>
                    <a:pt x="1423" y="13991"/>
                    <a:pt x="1423" y="15218"/>
                  </a:cubicBezTo>
                  <a:cubicBezTo>
                    <a:pt x="1423" y="16200"/>
                    <a:pt x="1507" y="17182"/>
                    <a:pt x="1674" y="17673"/>
                  </a:cubicBezTo>
                  <a:cubicBezTo>
                    <a:pt x="1842" y="18164"/>
                    <a:pt x="2177" y="18409"/>
                    <a:pt x="2512" y="18409"/>
                  </a:cubicBezTo>
                  <a:close/>
                  <a:moveTo>
                    <a:pt x="8791" y="21109"/>
                  </a:moveTo>
                  <a:cubicBezTo>
                    <a:pt x="8623" y="21109"/>
                    <a:pt x="8540" y="20864"/>
                    <a:pt x="8456" y="20864"/>
                  </a:cubicBezTo>
                  <a:cubicBezTo>
                    <a:pt x="8456" y="20618"/>
                    <a:pt x="8372" y="20373"/>
                    <a:pt x="8288" y="19882"/>
                  </a:cubicBezTo>
                  <a:cubicBezTo>
                    <a:pt x="6530" y="2209"/>
                    <a:pt x="6530" y="2209"/>
                    <a:pt x="6530" y="2209"/>
                  </a:cubicBezTo>
                  <a:cubicBezTo>
                    <a:pt x="6447" y="1718"/>
                    <a:pt x="6447" y="1227"/>
                    <a:pt x="6447" y="1227"/>
                  </a:cubicBezTo>
                  <a:cubicBezTo>
                    <a:pt x="6447" y="736"/>
                    <a:pt x="6447" y="491"/>
                    <a:pt x="6614" y="491"/>
                  </a:cubicBezTo>
                  <a:cubicBezTo>
                    <a:pt x="7367" y="491"/>
                    <a:pt x="7367" y="491"/>
                    <a:pt x="7367" y="491"/>
                  </a:cubicBezTo>
                  <a:cubicBezTo>
                    <a:pt x="7535" y="491"/>
                    <a:pt x="7619" y="736"/>
                    <a:pt x="7702" y="736"/>
                  </a:cubicBezTo>
                  <a:cubicBezTo>
                    <a:pt x="7786" y="982"/>
                    <a:pt x="7786" y="1227"/>
                    <a:pt x="7870" y="1718"/>
                  </a:cubicBezTo>
                  <a:cubicBezTo>
                    <a:pt x="9126" y="16936"/>
                    <a:pt x="9126" y="16936"/>
                    <a:pt x="9126" y="16936"/>
                  </a:cubicBezTo>
                  <a:cubicBezTo>
                    <a:pt x="10381" y="1718"/>
                    <a:pt x="10381" y="1718"/>
                    <a:pt x="10381" y="1718"/>
                  </a:cubicBezTo>
                  <a:cubicBezTo>
                    <a:pt x="10465" y="1227"/>
                    <a:pt x="10465" y="982"/>
                    <a:pt x="10549" y="736"/>
                  </a:cubicBezTo>
                  <a:cubicBezTo>
                    <a:pt x="10633" y="736"/>
                    <a:pt x="10716" y="491"/>
                    <a:pt x="10884" y="491"/>
                  </a:cubicBezTo>
                  <a:cubicBezTo>
                    <a:pt x="11470" y="491"/>
                    <a:pt x="11470" y="491"/>
                    <a:pt x="11470" y="491"/>
                  </a:cubicBezTo>
                  <a:cubicBezTo>
                    <a:pt x="11637" y="491"/>
                    <a:pt x="11721" y="736"/>
                    <a:pt x="11805" y="736"/>
                  </a:cubicBezTo>
                  <a:cubicBezTo>
                    <a:pt x="11888" y="982"/>
                    <a:pt x="11888" y="1227"/>
                    <a:pt x="11972" y="1718"/>
                  </a:cubicBezTo>
                  <a:cubicBezTo>
                    <a:pt x="13228" y="17182"/>
                    <a:pt x="13228" y="17182"/>
                    <a:pt x="13228" y="17182"/>
                  </a:cubicBezTo>
                  <a:cubicBezTo>
                    <a:pt x="14567" y="1718"/>
                    <a:pt x="14567" y="1718"/>
                    <a:pt x="14567" y="1718"/>
                  </a:cubicBezTo>
                  <a:cubicBezTo>
                    <a:pt x="14567" y="1227"/>
                    <a:pt x="14651" y="982"/>
                    <a:pt x="14735" y="736"/>
                  </a:cubicBezTo>
                  <a:cubicBezTo>
                    <a:pt x="14735" y="736"/>
                    <a:pt x="14902" y="491"/>
                    <a:pt x="14986" y="491"/>
                  </a:cubicBezTo>
                  <a:cubicBezTo>
                    <a:pt x="15740" y="491"/>
                    <a:pt x="15740" y="491"/>
                    <a:pt x="15740" y="491"/>
                  </a:cubicBezTo>
                  <a:cubicBezTo>
                    <a:pt x="15907" y="491"/>
                    <a:pt x="15907" y="736"/>
                    <a:pt x="15907" y="1227"/>
                  </a:cubicBezTo>
                  <a:cubicBezTo>
                    <a:pt x="15907" y="1227"/>
                    <a:pt x="15907" y="1473"/>
                    <a:pt x="15907" y="1473"/>
                  </a:cubicBezTo>
                  <a:cubicBezTo>
                    <a:pt x="15907" y="1718"/>
                    <a:pt x="15907" y="1964"/>
                    <a:pt x="15823" y="2209"/>
                  </a:cubicBezTo>
                  <a:cubicBezTo>
                    <a:pt x="13981" y="19882"/>
                    <a:pt x="13981" y="19882"/>
                    <a:pt x="13981" y="19882"/>
                  </a:cubicBezTo>
                  <a:cubicBezTo>
                    <a:pt x="13898" y="20373"/>
                    <a:pt x="13898" y="20618"/>
                    <a:pt x="13814" y="20864"/>
                  </a:cubicBezTo>
                  <a:cubicBezTo>
                    <a:pt x="13730" y="20864"/>
                    <a:pt x="13647" y="21109"/>
                    <a:pt x="13479" y="21109"/>
                  </a:cubicBezTo>
                  <a:cubicBezTo>
                    <a:pt x="12809" y="21109"/>
                    <a:pt x="12809" y="21109"/>
                    <a:pt x="12809" y="21109"/>
                  </a:cubicBezTo>
                  <a:cubicBezTo>
                    <a:pt x="12726" y="21109"/>
                    <a:pt x="12558" y="20864"/>
                    <a:pt x="12474" y="20864"/>
                  </a:cubicBezTo>
                  <a:cubicBezTo>
                    <a:pt x="12474" y="20618"/>
                    <a:pt x="12391" y="20373"/>
                    <a:pt x="12391" y="19882"/>
                  </a:cubicBezTo>
                  <a:cubicBezTo>
                    <a:pt x="11135" y="4909"/>
                    <a:pt x="11135" y="4909"/>
                    <a:pt x="11135" y="4909"/>
                  </a:cubicBezTo>
                  <a:cubicBezTo>
                    <a:pt x="9963" y="19882"/>
                    <a:pt x="9963" y="19882"/>
                    <a:pt x="9963" y="19882"/>
                  </a:cubicBezTo>
                  <a:cubicBezTo>
                    <a:pt x="9879" y="20373"/>
                    <a:pt x="9879" y="20618"/>
                    <a:pt x="9795" y="20864"/>
                  </a:cubicBezTo>
                  <a:cubicBezTo>
                    <a:pt x="9712" y="20864"/>
                    <a:pt x="9628" y="21109"/>
                    <a:pt x="9460" y="21109"/>
                  </a:cubicBezTo>
                  <a:lnTo>
                    <a:pt x="8791" y="21109"/>
                  </a:lnTo>
                  <a:close/>
                  <a:moveTo>
                    <a:pt x="18837" y="21600"/>
                  </a:moveTo>
                  <a:cubicBezTo>
                    <a:pt x="18419" y="21600"/>
                    <a:pt x="18084" y="21355"/>
                    <a:pt x="17665" y="21109"/>
                  </a:cubicBezTo>
                  <a:cubicBezTo>
                    <a:pt x="17247" y="20864"/>
                    <a:pt x="16995" y="20618"/>
                    <a:pt x="16744" y="20373"/>
                  </a:cubicBezTo>
                  <a:cubicBezTo>
                    <a:pt x="16660" y="20127"/>
                    <a:pt x="16577" y="19882"/>
                    <a:pt x="16493" y="19636"/>
                  </a:cubicBezTo>
                  <a:cubicBezTo>
                    <a:pt x="16493" y="19391"/>
                    <a:pt x="16493" y="19145"/>
                    <a:pt x="16493" y="18900"/>
                  </a:cubicBezTo>
                  <a:cubicBezTo>
                    <a:pt x="16493" y="17918"/>
                    <a:pt x="16493" y="17918"/>
                    <a:pt x="16493" y="17918"/>
                  </a:cubicBezTo>
                  <a:cubicBezTo>
                    <a:pt x="16493" y="17427"/>
                    <a:pt x="16493" y="17182"/>
                    <a:pt x="16660" y="17182"/>
                  </a:cubicBezTo>
                  <a:cubicBezTo>
                    <a:pt x="16660" y="17182"/>
                    <a:pt x="16744" y="17182"/>
                    <a:pt x="16828" y="17182"/>
                  </a:cubicBezTo>
                  <a:cubicBezTo>
                    <a:pt x="16828" y="17182"/>
                    <a:pt x="16912" y="17427"/>
                    <a:pt x="16995" y="17427"/>
                  </a:cubicBezTo>
                  <a:cubicBezTo>
                    <a:pt x="17247" y="17673"/>
                    <a:pt x="17581" y="17918"/>
                    <a:pt x="17833" y="18164"/>
                  </a:cubicBezTo>
                  <a:cubicBezTo>
                    <a:pt x="18167" y="18409"/>
                    <a:pt x="18502" y="18409"/>
                    <a:pt x="18753" y="18409"/>
                  </a:cubicBezTo>
                  <a:cubicBezTo>
                    <a:pt x="19256" y="18409"/>
                    <a:pt x="19674" y="18164"/>
                    <a:pt x="19926" y="17673"/>
                  </a:cubicBezTo>
                  <a:cubicBezTo>
                    <a:pt x="20177" y="17182"/>
                    <a:pt x="20344" y="16445"/>
                    <a:pt x="20344" y="15464"/>
                  </a:cubicBezTo>
                  <a:cubicBezTo>
                    <a:pt x="20344" y="14973"/>
                    <a:pt x="20260" y="14482"/>
                    <a:pt x="20093" y="13991"/>
                  </a:cubicBezTo>
                  <a:cubicBezTo>
                    <a:pt x="20009" y="13500"/>
                    <a:pt x="19758" y="13009"/>
                    <a:pt x="19340" y="12764"/>
                  </a:cubicBezTo>
                  <a:cubicBezTo>
                    <a:pt x="18167" y="11782"/>
                    <a:pt x="18167" y="11782"/>
                    <a:pt x="18167" y="11782"/>
                  </a:cubicBezTo>
                  <a:cubicBezTo>
                    <a:pt x="17581" y="11291"/>
                    <a:pt x="17163" y="10309"/>
                    <a:pt x="16912" y="9327"/>
                  </a:cubicBezTo>
                  <a:cubicBezTo>
                    <a:pt x="16660" y="8345"/>
                    <a:pt x="16577" y="7364"/>
                    <a:pt x="16577" y="6136"/>
                  </a:cubicBezTo>
                  <a:cubicBezTo>
                    <a:pt x="16577" y="5155"/>
                    <a:pt x="16660" y="4173"/>
                    <a:pt x="16744" y="3436"/>
                  </a:cubicBezTo>
                  <a:cubicBezTo>
                    <a:pt x="16912" y="2700"/>
                    <a:pt x="17079" y="2209"/>
                    <a:pt x="17330" y="1473"/>
                  </a:cubicBezTo>
                  <a:cubicBezTo>
                    <a:pt x="17581" y="982"/>
                    <a:pt x="17833" y="736"/>
                    <a:pt x="18167" y="491"/>
                  </a:cubicBezTo>
                  <a:cubicBezTo>
                    <a:pt x="18419" y="245"/>
                    <a:pt x="18753" y="0"/>
                    <a:pt x="19088" y="0"/>
                  </a:cubicBezTo>
                  <a:cubicBezTo>
                    <a:pt x="19340" y="0"/>
                    <a:pt x="19507" y="0"/>
                    <a:pt x="19674" y="0"/>
                  </a:cubicBezTo>
                  <a:cubicBezTo>
                    <a:pt x="19842" y="245"/>
                    <a:pt x="20009" y="245"/>
                    <a:pt x="20177" y="245"/>
                  </a:cubicBezTo>
                  <a:cubicBezTo>
                    <a:pt x="20344" y="491"/>
                    <a:pt x="20512" y="491"/>
                    <a:pt x="20595" y="736"/>
                  </a:cubicBezTo>
                  <a:cubicBezTo>
                    <a:pt x="20763" y="736"/>
                    <a:pt x="20847" y="982"/>
                    <a:pt x="20930" y="1227"/>
                  </a:cubicBezTo>
                  <a:cubicBezTo>
                    <a:pt x="21014" y="1227"/>
                    <a:pt x="21098" y="1473"/>
                    <a:pt x="21181" y="1718"/>
                  </a:cubicBezTo>
                  <a:cubicBezTo>
                    <a:pt x="21181" y="1964"/>
                    <a:pt x="21265" y="2209"/>
                    <a:pt x="21265" y="2455"/>
                  </a:cubicBezTo>
                  <a:cubicBezTo>
                    <a:pt x="21265" y="3436"/>
                    <a:pt x="21265" y="3436"/>
                    <a:pt x="21265" y="3436"/>
                  </a:cubicBezTo>
                  <a:cubicBezTo>
                    <a:pt x="21265" y="3927"/>
                    <a:pt x="21181" y="4173"/>
                    <a:pt x="21098" y="4173"/>
                  </a:cubicBezTo>
                  <a:cubicBezTo>
                    <a:pt x="21014" y="4173"/>
                    <a:pt x="20930" y="4173"/>
                    <a:pt x="20763" y="3927"/>
                  </a:cubicBezTo>
                  <a:cubicBezTo>
                    <a:pt x="20344" y="3436"/>
                    <a:pt x="19842" y="3191"/>
                    <a:pt x="19256" y="3191"/>
                  </a:cubicBezTo>
                  <a:cubicBezTo>
                    <a:pt x="18837" y="3191"/>
                    <a:pt x="18419" y="3191"/>
                    <a:pt x="18251" y="3682"/>
                  </a:cubicBezTo>
                  <a:cubicBezTo>
                    <a:pt x="18000" y="4173"/>
                    <a:pt x="17833" y="4909"/>
                    <a:pt x="17833" y="5891"/>
                  </a:cubicBezTo>
                  <a:cubicBezTo>
                    <a:pt x="17833" y="6382"/>
                    <a:pt x="17916" y="6873"/>
                    <a:pt x="18084" y="7364"/>
                  </a:cubicBezTo>
                  <a:cubicBezTo>
                    <a:pt x="18251" y="7855"/>
                    <a:pt x="18502" y="8345"/>
                    <a:pt x="18921" y="8591"/>
                  </a:cubicBezTo>
                  <a:cubicBezTo>
                    <a:pt x="20009" y="9818"/>
                    <a:pt x="20009" y="9818"/>
                    <a:pt x="20009" y="9818"/>
                  </a:cubicBezTo>
                  <a:cubicBezTo>
                    <a:pt x="20595" y="10309"/>
                    <a:pt x="21014" y="11045"/>
                    <a:pt x="21265" y="12027"/>
                  </a:cubicBezTo>
                  <a:cubicBezTo>
                    <a:pt x="21516" y="13009"/>
                    <a:pt x="21600" y="13991"/>
                    <a:pt x="21600" y="15218"/>
                  </a:cubicBezTo>
                  <a:cubicBezTo>
                    <a:pt x="21600" y="16200"/>
                    <a:pt x="21600" y="16936"/>
                    <a:pt x="21433" y="17918"/>
                  </a:cubicBezTo>
                  <a:cubicBezTo>
                    <a:pt x="21265" y="18655"/>
                    <a:pt x="21098" y="19391"/>
                    <a:pt x="20847" y="19882"/>
                  </a:cubicBezTo>
                  <a:cubicBezTo>
                    <a:pt x="20595" y="20373"/>
                    <a:pt x="20344" y="20864"/>
                    <a:pt x="20009" y="21109"/>
                  </a:cubicBezTo>
                  <a:cubicBezTo>
                    <a:pt x="19674" y="21355"/>
                    <a:pt x="19256" y="21600"/>
                    <a:pt x="18837" y="21600"/>
                  </a:cubicBezTo>
                  <a:close/>
                </a:path>
              </a:pathLst>
            </a:custGeom>
            <a:solidFill>
              <a:srgbClr val="232F3E"/>
            </a:solidFill>
            <a:ln w="12700" cap="flat">
              <a:noFill/>
              <a:miter lim="400000"/>
            </a:ln>
            <a:effectLst/>
          </p:spPr>
          <p:txBody>
            <a:bodyPr wrap="square" lIns="243840" tIns="243840" rIns="243840" bIns="243840" numCol="1" anchor="t">
              <a:noAutofit/>
            </a:bodyPr>
            <a:lstStyle/>
            <a:p>
              <a:pPr defTabSz="1828796">
                <a:lnSpc>
                  <a:spcPct val="90000"/>
                </a:lnSpc>
                <a:spcBef>
                  <a:spcPts val="800"/>
                </a:spcBef>
                <a:defRPr sz="3200" spc="960">
                  <a:solidFill>
                    <a:srgbClr val="FFFFFF"/>
                  </a:solidFill>
                </a:defRPr>
              </a:pPr>
              <a:endParaRPr/>
            </a:p>
          </p:txBody>
        </p:sp>
        <p:sp>
          <p:nvSpPr>
            <p:cNvPr id="16" name="Freeform 16">
              <a:extLst>
                <a:ext uri="{FF2B5EF4-FFF2-40B4-BE49-F238E27FC236}">
                  <a16:creationId xmlns:a16="http://schemas.microsoft.com/office/drawing/2014/main" id="{D9C11FD8-04BF-1349-BDC4-7594DF7664C0}"/>
                </a:ext>
              </a:extLst>
            </p:cNvPr>
            <p:cNvSpPr/>
            <p:nvPr/>
          </p:nvSpPr>
          <p:spPr bwMode="black">
            <a:xfrm>
              <a:off x="-1" y="410933"/>
              <a:ext cx="954537" cy="213907"/>
            </a:xfrm>
            <a:custGeom>
              <a:avLst/>
              <a:gdLst/>
              <a:ahLst/>
              <a:cxnLst>
                <a:cxn ang="0">
                  <a:pos x="wd2" y="hd2"/>
                </a:cxn>
                <a:cxn ang="5400000">
                  <a:pos x="wd2" y="hd2"/>
                </a:cxn>
                <a:cxn ang="10800000">
                  <a:pos x="wd2" y="hd2"/>
                </a:cxn>
                <a:cxn ang="16200000">
                  <a:pos x="wd2" y="hd2"/>
                </a:cxn>
              </a:cxnLst>
              <a:rect l="0" t="0" r="r" b="b"/>
              <a:pathLst>
                <a:path w="21248" h="21067" extrusionOk="0">
                  <a:moveTo>
                    <a:pt x="21057" y="8620"/>
                  </a:moveTo>
                  <a:cubicBezTo>
                    <a:pt x="18492" y="16674"/>
                    <a:pt x="14850" y="21067"/>
                    <a:pt x="11623" y="21067"/>
                  </a:cubicBezTo>
                  <a:cubicBezTo>
                    <a:pt x="7154" y="21067"/>
                    <a:pt x="3099" y="13745"/>
                    <a:pt x="119" y="1664"/>
                  </a:cubicBezTo>
                  <a:cubicBezTo>
                    <a:pt x="-129" y="931"/>
                    <a:pt x="37" y="-533"/>
                    <a:pt x="368" y="199"/>
                  </a:cubicBezTo>
                  <a:cubicBezTo>
                    <a:pt x="3678" y="8620"/>
                    <a:pt x="7733" y="13745"/>
                    <a:pt x="11871" y="13745"/>
                  </a:cubicBezTo>
                  <a:cubicBezTo>
                    <a:pt x="14685" y="13745"/>
                    <a:pt x="17830" y="11182"/>
                    <a:pt x="20726" y="5691"/>
                  </a:cubicBezTo>
                  <a:cubicBezTo>
                    <a:pt x="21140" y="4959"/>
                    <a:pt x="21471" y="7155"/>
                    <a:pt x="21057" y="8620"/>
                  </a:cubicBezTo>
                  <a:close/>
                </a:path>
              </a:pathLst>
            </a:custGeom>
            <a:solidFill>
              <a:srgbClr val="F79720"/>
            </a:solidFill>
            <a:ln w="12700" cap="flat">
              <a:noFill/>
              <a:miter lim="400000"/>
            </a:ln>
            <a:effectLst/>
          </p:spPr>
          <p:txBody>
            <a:bodyPr wrap="square" lIns="243840" tIns="243840" rIns="243840" bIns="243840" numCol="1" anchor="t">
              <a:noAutofit/>
            </a:bodyPr>
            <a:lstStyle/>
            <a:p>
              <a:pPr defTabSz="1828796">
                <a:lnSpc>
                  <a:spcPct val="90000"/>
                </a:lnSpc>
                <a:spcBef>
                  <a:spcPts val="800"/>
                </a:spcBef>
                <a:defRPr sz="3200" spc="960">
                  <a:solidFill>
                    <a:srgbClr val="FFFFFF"/>
                  </a:solidFill>
                </a:defRPr>
              </a:pPr>
              <a:endParaRPr/>
            </a:p>
          </p:txBody>
        </p:sp>
        <p:sp>
          <p:nvSpPr>
            <p:cNvPr id="17" name="Freeform 17">
              <a:extLst>
                <a:ext uri="{FF2B5EF4-FFF2-40B4-BE49-F238E27FC236}">
                  <a16:creationId xmlns:a16="http://schemas.microsoft.com/office/drawing/2014/main" id="{6F969F37-CD62-914E-976E-85E94A001F60}"/>
                </a:ext>
              </a:extLst>
            </p:cNvPr>
            <p:cNvSpPr/>
            <p:nvPr/>
          </p:nvSpPr>
          <p:spPr bwMode="black">
            <a:xfrm>
              <a:off x="849014" y="391811"/>
              <a:ext cx="196775" cy="192235"/>
            </a:xfrm>
            <a:custGeom>
              <a:avLst/>
              <a:gdLst/>
              <a:ahLst/>
              <a:cxnLst>
                <a:cxn ang="0">
                  <a:pos x="wd2" y="hd2"/>
                </a:cxn>
                <a:cxn ang="5400000">
                  <a:pos x="wd2" y="hd2"/>
                </a:cxn>
                <a:cxn ang="10800000">
                  <a:pos x="wd2" y="hd2"/>
                </a:cxn>
                <a:cxn ang="16200000">
                  <a:pos x="wd2" y="hd2"/>
                </a:cxn>
              </a:cxnLst>
              <a:rect l="0" t="0" r="r" b="b"/>
              <a:pathLst>
                <a:path w="20339" h="19675" extrusionOk="0">
                  <a:moveTo>
                    <a:pt x="14971" y="5260"/>
                  </a:moveTo>
                  <a:cubicBezTo>
                    <a:pt x="13428" y="3365"/>
                    <a:pt x="4942" y="4502"/>
                    <a:pt x="1085" y="4881"/>
                  </a:cubicBezTo>
                  <a:cubicBezTo>
                    <a:pt x="-72" y="4881"/>
                    <a:pt x="-458" y="3744"/>
                    <a:pt x="699" y="3365"/>
                  </a:cubicBezTo>
                  <a:cubicBezTo>
                    <a:pt x="7642" y="-1561"/>
                    <a:pt x="18828" y="-45"/>
                    <a:pt x="19985" y="1471"/>
                  </a:cubicBezTo>
                  <a:cubicBezTo>
                    <a:pt x="21142" y="2986"/>
                    <a:pt x="19599" y="13976"/>
                    <a:pt x="13428" y="19281"/>
                  </a:cubicBezTo>
                  <a:cubicBezTo>
                    <a:pt x="12271" y="20039"/>
                    <a:pt x="11499" y="19660"/>
                    <a:pt x="11885" y="18523"/>
                  </a:cubicBezTo>
                  <a:cubicBezTo>
                    <a:pt x="13428" y="15113"/>
                    <a:pt x="16513" y="7155"/>
                    <a:pt x="14971" y="5260"/>
                  </a:cubicBezTo>
                  <a:close/>
                </a:path>
              </a:pathLst>
            </a:custGeom>
            <a:solidFill>
              <a:srgbClr val="F79720"/>
            </a:solidFill>
            <a:ln w="12700" cap="flat">
              <a:noFill/>
              <a:miter lim="400000"/>
            </a:ln>
            <a:effectLst/>
          </p:spPr>
          <p:txBody>
            <a:bodyPr wrap="square" lIns="243840" tIns="243840" rIns="243840" bIns="243840" numCol="1" anchor="t">
              <a:noAutofit/>
            </a:bodyPr>
            <a:lstStyle/>
            <a:p>
              <a:pPr defTabSz="1828796">
                <a:lnSpc>
                  <a:spcPct val="90000"/>
                </a:lnSpc>
                <a:spcBef>
                  <a:spcPts val="800"/>
                </a:spcBef>
                <a:defRPr sz="3200" spc="960">
                  <a:solidFill>
                    <a:srgbClr val="FFFFFF"/>
                  </a:solidFill>
                </a:defRPr>
              </a:pPr>
              <a:endParaRPr/>
            </a:p>
          </p:txBody>
        </p:sp>
      </p:grpSp>
      <p:pic>
        <p:nvPicPr>
          <p:cNvPr id="19" name="AWS_Kickoff_2020_RGB.png">
            <a:extLst>
              <a:ext uri="{FF2B5EF4-FFF2-40B4-BE49-F238E27FC236}">
                <a16:creationId xmlns:a16="http://schemas.microsoft.com/office/drawing/2014/main" id="{7C7A0EF0-D1C0-2045-9948-7168FB590EE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 y="10867993"/>
            <a:ext cx="9930099" cy="3972039"/>
          </a:xfrm>
          <a:prstGeom prst="rect">
            <a:avLst/>
          </a:prstGeom>
          <a:ln w="12700">
            <a:miter lim="400000"/>
          </a:ln>
        </p:spPr>
      </p:pic>
      <p:sp>
        <p:nvSpPr>
          <p:cNvPr id="3" name="Footer Placeholder 2">
            <a:extLst>
              <a:ext uri="{FF2B5EF4-FFF2-40B4-BE49-F238E27FC236}">
                <a16:creationId xmlns:a16="http://schemas.microsoft.com/office/drawing/2014/main" id="{2BD60959-7F94-477D-9F74-335C26BBB4BB}"/>
              </a:ext>
            </a:extLst>
          </p:cNvPr>
          <p:cNvSpPr>
            <a:spLocks noGrp="1"/>
          </p:cNvSpPr>
          <p:nvPr>
            <p:ph type="ftr" sz="quarter" idx="21"/>
          </p:nvPr>
        </p:nvSpPr>
        <p:spPr bwMode="black"/>
        <p:txBody>
          <a:bodyPr/>
          <a:lstStyle>
            <a:lvl1pPr>
              <a:defRPr>
                <a:solidFill>
                  <a:schemeClr val="tx1"/>
                </a:solidFill>
              </a:defRPr>
            </a:lvl1pPr>
          </a:lstStyle>
          <a:p>
            <a:r>
              <a:rPr lang="en-CA"/>
              <a:t>© 2020, Amazon Web Services, Inc. or its affiliates. All rights reserved.</a:t>
            </a:r>
            <a:endParaRPr lang="en-CA"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Quote_1">
    <p:spTree>
      <p:nvGrpSpPr>
        <p:cNvPr id="1" name=""/>
        <p:cNvGrpSpPr/>
        <p:nvPr/>
      </p:nvGrpSpPr>
      <p:grpSpPr>
        <a:xfrm>
          <a:off x="0" y="0"/>
          <a:ext cx="0" cy="0"/>
          <a:chOff x="0" y="0"/>
          <a:chExt cx="0" cy="0"/>
        </a:xfrm>
      </p:grpSpPr>
      <p:pic>
        <p:nvPicPr>
          <p:cNvPr id="3" name="Picture 2" descr="A picture containing object&#10;&#10;Description automatically generated">
            <a:extLst>
              <a:ext uri="{FF2B5EF4-FFF2-40B4-BE49-F238E27FC236}">
                <a16:creationId xmlns:a16="http://schemas.microsoft.com/office/drawing/2014/main" id="{F5B14970-C2E8-4A37-BFB0-515DE45B7176}"/>
              </a:ext>
            </a:extLst>
          </p:cNvPr>
          <p:cNvPicPr>
            <a:picLocks noChangeAspect="1"/>
          </p:cNvPicPr>
          <p:nvPr userDrawn="1"/>
        </p:nvPicPr>
        <p:blipFill rotWithShape="1">
          <a:blip r:embed="rId2"/>
          <a:srcRect l="5384" t="17698" r="30013" b="17698"/>
          <a:stretch/>
        </p:blipFill>
        <p:spPr>
          <a:xfrm>
            <a:off x="0" y="-1"/>
            <a:ext cx="24384000" cy="13716002"/>
          </a:xfrm>
          <a:prstGeom prst="rect">
            <a:avLst/>
          </a:prstGeom>
        </p:spPr>
      </p:pic>
      <p:sp>
        <p:nvSpPr>
          <p:cNvPr id="10" name="Title 4">
            <a:extLst>
              <a:ext uri="{FF2B5EF4-FFF2-40B4-BE49-F238E27FC236}">
                <a16:creationId xmlns:a16="http://schemas.microsoft.com/office/drawing/2014/main" id="{40F0A962-F39A-4F7C-AFB8-1D55B110FA1F}"/>
              </a:ext>
            </a:extLst>
          </p:cNvPr>
          <p:cNvSpPr>
            <a:spLocks noGrp="1"/>
          </p:cNvSpPr>
          <p:nvPr>
            <p:ph type="title" hasCustomPrompt="1"/>
          </p:nvPr>
        </p:nvSpPr>
        <p:spPr bwMode="white">
          <a:xfrm>
            <a:off x="539750" y="3709987"/>
            <a:ext cx="16668750" cy="5338763"/>
          </a:xfrm>
        </p:spPr>
        <p:txBody>
          <a:bodyPr lIns="182880" tIns="146304" rIns="182880" bIns="146304"/>
          <a:lstStyle>
            <a:lvl1pPr marL="285756" indent="-285756" algn="l">
              <a:defRPr sz="9000">
                <a:solidFill>
                  <a:schemeClr val="tx1"/>
                </a:solidFill>
              </a:defRPr>
            </a:lvl1pPr>
          </a:lstStyle>
          <a:p>
            <a:r>
              <a:rPr lang="en-US" dirty="0"/>
              <a:t>“Lorem ipsum dolor sit </a:t>
            </a:r>
            <a:r>
              <a:rPr lang="en-US" dirty="0" err="1"/>
              <a:t>amet</a:t>
            </a:r>
            <a:r>
              <a:rPr lang="en-US" dirty="0"/>
              <a:t>, </a:t>
            </a:r>
            <a:r>
              <a:rPr lang="en-US" dirty="0" err="1"/>
              <a:t>consectetuer</a:t>
            </a:r>
            <a:r>
              <a:rPr lang="en-US" dirty="0"/>
              <a:t> adipiscing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 </a:t>
            </a:r>
          </a:p>
        </p:txBody>
      </p:sp>
      <p:sp>
        <p:nvSpPr>
          <p:cNvPr id="11" name="Text Placeholder 6">
            <a:extLst>
              <a:ext uri="{FF2B5EF4-FFF2-40B4-BE49-F238E27FC236}">
                <a16:creationId xmlns:a16="http://schemas.microsoft.com/office/drawing/2014/main" id="{26FA47B6-AF7F-4583-B619-AA67D7C65CDC}"/>
              </a:ext>
            </a:extLst>
          </p:cNvPr>
          <p:cNvSpPr>
            <a:spLocks noGrp="1"/>
          </p:cNvSpPr>
          <p:nvPr>
            <p:ph type="body" sz="quarter" idx="10" hasCustomPrompt="1"/>
          </p:nvPr>
        </p:nvSpPr>
        <p:spPr bwMode="white">
          <a:xfrm>
            <a:off x="6872287" y="9401076"/>
            <a:ext cx="10336213" cy="936725"/>
          </a:xfrm>
        </p:spPr>
        <p:txBody>
          <a:bodyPr lIns="182880" tIns="146304" rIns="182880" bIns="146304"/>
          <a:lstStyle>
            <a:lvl1pPr marL="381008" indent="0" algn="r">
              <a:buNone/>
              <a:defRPr sz="4667" b="1">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vl2pPr marL="672327" indent="0">
              <a:buNone/>
              <a:defRPr>
                <a:gradFill>
                  <a:gsLst>
                    <a:gs pos="1250">
                      <a:schemeClr val="bg1"/>
                    </a:gs>
                    <a:gs pos="100000">
                      <a:schemeClr val="bg1"/>
                    </a:gs>
                  </a:gsLst>
                  <a:lin ang="5400000" scaled="0"/>
                </a:gradFill>
              </a:defRPr>
            </a:lvl2pPr>
            <a:lvl3pPr marL="1120544" indent="0">
              <a:buNone/>
              <a:defRPr>
                <a:gradFill>
                  <a:gsLst>
                    <a:gs pos="1250">
                      <a:schemeClr val="bg1"/>
                    </a:gs>
                    <a:gs pos="100000">
                      <a:schemeClr val="bg1"/>
                    </a:gs>
                  </a:gsLst>
                  <a:lin ang="5400000" scaled="0"/>
                </a:gradFill>
              </a:defRPr>
            </a:lvl3pPr>
            <a:lvl4pPr marL="1568761" indent="0">
              <a:buNone/>
              <a:defRPr>
                <a:gradFill>
                  <a:gsLst>
                    <a:gs pos="1250">
                      <a:schemeClr val="bg1"/>
                    </a:gs>
                    <a:gs pos="100000">
                      <a:schemeClr val="bg1"/>
                    </a:gs>
                  </a:gsLst>
                  <a:lin ang="5400000" scaled="0"/>
                </a:gradFill>
              </a:defRPr>
            </a:lvl4pPr>
            <a:lvl5pPr marL="2016979" indent="0">
              <a:buNone/>
              <a:defRPr>
                <a:gradFill>
                  <a:gsLst>
                    <a:gs pos="1250">
                      <a:schemeClr val="bg1"/>
                    </a:gs>
                    <a:gs pos="100000">
                      <a:schemeClr val="bg1"/>
                    </a:gs>
                  </a:gsLst>
                  <a:lin ang="5400000" scaled="0"/>
                </a:gradFill>
              </a:defRPr>
            </a:lvl5pPr>
          </a:lstStyle>
          <a:p>
            <a:pPr lvl="0"/>
            <a:r>
              <a:rPr lang="en-US" dirty="0"/>
              <a:t>Quotation Author</a:t>
            </a:r>
          </a:p>
        </p:txBody>
      </p:sp>
      <p:sp>
        <p:nvSpPr>
          <p:cNvPr id="9" name="TextBox 3">
            <a:extLst>
              <a:ext uri="{FF2B5EF4-FFF2-40B4-BE49-F238E27FC236}">
                <a16:creationId xmlns:a16="http://schemas.microsoft.com/office/drawing/2014/main" id="{D83199C5-2735-42A4-BE14-F826AB642B3E}"/>
              </a:ext>
            </a:extLst>
          </p:cNvPr>
          <p:cNvSpPr txBox="1">
            <a:spLocks noChangeArrowheads="1"/>
          </p:cNvSpPr>
          <p:nvPr userDrawn="1"/>
        </p:nvSpPr>
        <p:spPr bwMode="white">
          <a:xfrm>
            <a:off x="8890000" y="12660774"/>
            <a:ext cx="66040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1500" b="0" i="0" dirty="0">
                <a:solidFill>
                  <a:schemeClr val="tx1"/>
                </a:solidFill>
                <a:latin typeface="Amazon Ember" charset="0"/>
                <a:ea typeface="Amazon Ember" charset="0"/>
                <a:cs typeface="Amazon Ember" charset="0"/>
              </a:rPr>
              <a:t>© 2019, Amazon Web Services, Inc. or its affiliates. All rights reserved.</a:t>
            </a:r>
          </a:p>
        </p:txBody>
      </p:sp>
      <p:pic>
        <p:nvPicPr>
          <p:cNvPr id="12" name="Graphic 11">
            <a:extLst>
              <a:ext uri="{FF2B5EF4-FFF2-40B4-BE49-F238E27FC236}">
                <a16:creationId xmlns:a16="http://schemas.microsoft.com/office/drawing/2014/main" id="{E2DB318C-E278-4A7B-94FC-23D45A4EC81B}"/>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14282" y="12456428"/>
            <a:ext cx="1792500" cy="408690"/>
          </a:xfrm>
          <a:prstGeom prst="rect">
            <a:avLst/>
          </a:prstGeom>
        </p:spPr>
      </p:pic>
      <p:pic>
        <p:nvPicPr>
          <p:cNvPr id="8" name="Picture 7">
            <a:extLst>
              <a:ext uri="{FF2B5EF4-FFF2-40B4-BE49-F238E27FC236}">
                <a16:creationId xmlns:a16="http://schemas.microsoft.com/office/drawing/2014/main" id="{FF9451B9-5BE3-4A0F-AA8D-62F8E5F49A27}"/>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22435596" y="12572630"/>
            <a:ext cx="1081962" cy="646850"/>
          </a:xfrm>
          <a:prstGeom prst="rect">
            <a:avLst/>
          </a:prstGeom>
        </p:spPr>
      </p:pic>
      <p:sp>
        <p:nvSpPr>
          <p:cNvPr id="15" name="Text Placeholder 6">
            <a:extLst>
              <a:ext uri="{FF2B5EF4-FFF2-40B4-BE49-F238E27FC236}">
                <a16:creationId xmlns:a16="http://schemas.microsoft.com/office/drawing/2014/main" id="{F78CCF1D-C382-4338-9CBC-EE540D3CAB4F}"/>
              </a:ext>
            </a:extLst>
          </p:cNvPr>
          <p:cNvSpPr>
            <a:spLocks noGrp="1"/>
          </p:cNvSpPr>
          <p:nvPr>
            <p:ph type="body" sz="quarter" idx="11" hasCustomPrompt="1"/>
          </p:nvPr>
        </p:nvSpPr>
        <p:spPr bwMode="white">
          <a:xfrm>
            <a:off x="6872287" y="10337800"/>
            <a:ext cx="10336213" cy="941861"/>
          </a:xfrm>
        </p:spPr>
        <p:txBody>
          <a:bodyPr lIns="182880" tIns="146304" rIns="182880" bIns="146304"/>
          <a:lstStyle>
            <a:lvl1pPr marL="381008" indent="0" algn="r">
              <a:buNone/>
              <a:defRPr sz="4667" b="0">
                <a:solidFill>
                  <a:schemeClr val="tx1"/>
                </a:solidFill>
                <a:latin typeface="+mj-lt"/>
                <a:ea typeface="Amazon Ember Heavy" panose="020B0803020204020204" pitchFamily="34" charset="0"/>
                <a:cs typeface="Amazon Ember Heavy" panose="020B0803020204020204" pitchFamily="34" charset="0"/>
              </a:defRPr>
            </a:lvl1pPr>
            <a:lvl2pPr marL="672327" indent="0">
              <a:buNone/>
              <a:defRPr>
                <a:gradFill>
                  <a:gsLst>
                    <a:gs pos="1250">
                      <a:schemeClr val="bg1"/>
                    </a:gs>
                    <a:gs pos="100000">
                      <a:schemeClr val="bg1"/>
                    </a:gs>
                  </a:gsLst>
                  <a:lin ang="5400000" scaled="0"/>
                </a:gradFill>
              </a:defRPr>
            </a:lvl2pPr>
            <a:lvl3pPr marL="1120544" indent="0">
              <a:buNone/>
              <a:defRPr>
                <a:gradFill>
                  <a:gsLst>
                    <a:gs pos="1250">
                      <a:schemeClr val="bg1"/>
                    </a:gs>
                    <a:gs pos="100000">
                      <a:schemeClr val="bg1"/>
                    </a:gs>
                  </a:gsLst>
                  <a:lin ang="5400000" scaled="0"/>
                </a:gradFill>
              </a:defRPr>
            </a:lvl3pPr>
            <a:lvl4pPr marL="1568761" indent="0">
              <a:buNone/>
              <a:defRPr>
                <a:gradFill>
                  <a:gsLst>
                    <a:gs pos="1250">
                      <a:schemeClr val="bg1"/>
                    </a:gs>
                    <a:gs pos="100000">
                      <a:schemeClr val="bg1"/>
                    </a:gs>
                  </a:gsLst>
                  <a:lin ang="5400000" scaled="0"/>
                </a:gradFill>
              </a:defRPr>
            </a:lvl4pPr>
            <a:lvl5pPr marL="2016979" indent="0">
              <a:buNone/>
              <a:defRPr>
                <a:gradFill>
                  <a:gsLst>
                    <a:gs pos="1250">
                      <a:schemeClr val="bg1"/>
                    </a:gs>
                    <a:gs pos="100000">
                      <a:schemeClr val="bg1"/>
                    </a:gs>
                  </a:gsLst>
                  <a:lin ang="5400000" scaled="0"/>
                </a:gradFill>
              </a:defRPr>
            </a:lvl5pPr>
          </a:lstStyle>
          <a:p>
            <a:pPr lvl="0"/>
            <a:r>
              <a:rPr lang="en-US" dirty="0"/>
              <a:t>Title</a:t>
            </a:r>
          </a:p>
        </p:txBody>
      </p:sp>
    </p:spTree>
    <p:extLst>
      <p:ext uri="{BB962C8B-B14F-4D97-AF65-F5344CB8AC3E}">
        <p14:creationId xmlns:p14="http://schemas.microsoft.com/office/powerpoint/2010/main" val="163881311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hank_You">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080608-56C9-4EDC-96A7-AD16C89CE944}"/>
              </a:ext>
            </a:extLst>
          </p:cNvPr>
          <p:cNvPicPr>
            <a:picLocks noChangeAspect="1"/>
          </p:cNvPicPr>
          <p:nvPr userDrawn="1"/>
        </p:nvPicPr>
        <p:blipFill rotWithShape="1">
          <a:blip r:embed="rId2"/>
          <a:srcRect l="11892" t="29328" r="34309" b="16874"/>
          <a:stretch/>
        </p:blipFill>
        <p:spPr>
          <a:xfrm>
            <a:off x="0" y="0"/>
            <a:ext cx="24384000" cy="13716000"/>
          </a:xfrm>
          <a:prstGeom prst="rect">
            <a:avLst/>
          </a:prstGeom>
        </p:spPr>
      </p:pic>
      <p:sp>
        <p:nvSpPr>
          <p:cNvPr id="11" name="Text Placeholder 2">
            <a:extLst>
              <a:ext uri="{FF2B5EF4-FFF2-40B4-BE49-F238E27FC236}">
                <a16:creationId xmlns:a16="http://schemas.microsoft.com/office/drawing/2014/main" id="{FAAD6B90-3239-487B-90E2-DA3FBBFC9D3B}"/>
              </a:ext>
            </a:extLst>
          </p:cNvPr>
          <p:cNvSpPr>
            <a:spLocks noGrp="1"/>
          </p:cNvSpPr>
          <p:nvPr>
            <p:ph type="body" sz="quarter" idx="14" hasCustomPrompt="1"/>
          </p:nvPr>
        </p:nvSpPr>
        <p:spPr bwMode="white">
          <a:xfrm>
            <a:off x="539751" y="7058653"/>
            <a:ext cx="10217398" cy="891547"/>
          </a:xfrm>
        </p:spPr>
        <p:txBody>
          <a:bodyPr lIns="182880" tIns="146304" rIns="182880" bIns="146304">
            <a:noAutofit/>
          </a:bodyPr>
          <a:lstStyle>
            <a:lvl1pPr marL="0" indent="0">
              <a:spcBef>
                <a:spcPts val="0"/>
              </a:spcBef>
              <a:buNone/>
              <a:defRPr lang="en-US" sz="4667"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828833"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6" name="TextBox 15">
            <a:extLst>
              <a:ext uri="{FF2B5EF4-FFF2-40B4-BE49-F238E27FC236}">
                <a16:creationId xmlns:a16="http://schemas.microsoft.com/office/drawing/2014/main" id="{038B4B94-EB11-421A-9F05-9547D4AD928A}"/>
              </a:ext>
            </a:extLst>
          </p:cNvPr>
          <p:cNvSpPr txBox="1"/>
          <p:nvPr userDrawn="1"/>
        </p:nvSpPr>
        <p:spPr bwMode="white">
          <a:xfrm>
            <a:off x="538477" y="3682699"/>
            <a:ext cx="19959322" cy="3175302"/>
          </a:xfrm>
          <a:prstGeom prst="rect">
            <a:avLst/>
          </a:prstGeom>
          <a:noFill/>
        </p:spPr>
        <p:txBody>
          <a:bodyPr vert="horz" wrap="square" lIns="304800" tIns="152400" rIns="243840" bIns="152400" rtlCol="0" anchor="t" anchorCtr="0">
            <a:noAutofit/>
          </a:bodyPr>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sz="19167" dirty="0">
                <a:solidFill>
                  <a:schemeClr val="tx1"/>
                </a:solidFill>
              </a:rPr>
              <a:t>Thank you!</a:t>
            </a:r>
          </a:p>
        </p:txBody>
      </p:sp>
      <p:sp>
        <p:nvSpPr>
          <p:cNvPr id="7" name="TextBox 3">
            <a:extLst>
              <a:ext uri="{FF2B5EF4-FFF2-40B4-BE49-F238E27FC236}">
                <a16:creationId xmlns:a16="http://schemas.microsoft.com/office/drawing/2014/main" id="{6FD7AE97-D5ED-4255-8514-5D5D8D9AA7C8}"/>
              </a:ext>
            </a:extLst>
          </p:cNvPr>
          <p:cNvSpPr txBox="1">
            <a:spLocks noChangeArrowheads="1"/>
          </p:cNvSpPr>
          <p:nvPr userDrawn="1"/>
        </p:nvSpPr>
        <p:spPr bwMode="white">
          <a:xfrm>
            <a:off x="8890000" y="12660774"/>
            <a:ext cx="66040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1500" b="0" i="0" dirty="0">
                <a:solidFill>
                  <a:schemeClr val="tx1"/>
                </a:solidFill>
                <a:latin typeface="Amazon Ember" charset="0"/>
                <a:ea typeface="Amazon Ember" charset="0"/>
                <a:cs typeface="Amazon Ember" charset="0"/>
              </a:rPr>
              <a:t>© 2019, Amazon Web Services, Inc. or its affiliates. All rights reserved.</a:t>
            </a:r>
          </a:p>
        </p:txBody>
      </p:sp>
      <p:pic>
        <p:nvPicPr>
          <p:cNvPr id="8" name="Graphic 7">
            <a:extLst>
              <a:ext uri="{FF2B5EF4-FFF2-40B4-BE49-F238E27FC236}">
                <a16:creationId xmlns:a16="http://schemas.microsoft.com/office/drawing/2014/main" id="{891AA3FF-AB9F-47F3-AFB2-F9CADB0930F4}"/>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14282" y="12456428"/>
            <a:ext cx="1792500" cy="408690"/>
          </a:xfrm>
          <a:prstGeom prst="rect">
            <a:avLst/>
          </a:prstGeom>
        </p:spPr>
      </p:pic>
      <p:pic>
        <p:nvPicPr>
          <p:cNvPr id="12" name="Picture 11">
            <a:extLst>
              <a:ext uri="{FF2B5EF4-FFF2-40B4-BE49-F238E27FC236}">
                <a16:creationId xmlns:a16="http://schemas.microsoft.com/office/drawing/2014/main" id="{97A72327-9D6E-4E5B-9A0B-90FF1C6BE563}"/>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22435596" y="12572630"/>
            <a:ext cx="1081962" cy="646850"/>
          </a:xfrm>
          <a:prstGeom prst="rect">
            <a:avLst/>
          </a:prstGeom>
        </p:spPr>
      </p:pic>
      <p:sp>
        <p:nvSpPr>
          <p:cNvPr id="13" name="Text Placeholder 2">
            <a:extLst>
              <a:ext uri="{FF2B5EF4-FFF2-40B4-BE49-F238E27FC236}">
                <a16:creationId xmlns:a16="http://schemas.microsoft.com/office/drawing/2014/main" id="{FAF418EF-2579-444C-81E0-00BA1D3B84F9}"/>
              </a:ext>
            </a:extLst>
          </p:cNvPr>
          <p:cNvSpPr>
            <a:spLocks noGrp="1"/>
          </p:cNvSpPr>
          <p:nvPr>
            <p:ph type="body" sz="quarter" idx="15" hasCustomPrompt="1"/>
          </p:nvPr>
        </p:nvSpPr>
        <p:spPr bwMode="white">
          <a:xfrm>
            <a:off x="539751" y="7973068"/>
            <a:ext cx="10217398" cy="891547"/>
          </a:xfrm>
        </p:spPr>
        <p:txBody>
          <a:bodyPr lIns="182880" tIns="146304" rIns="182880" bIns="146304">
            <a:noAutofit/>
          </a:bodyPr>
          <a:lstStyle>
            <a:lvl1pPr marL="0" indent="0">
              <a:spcBef>
                <a:spcPts val="0"/>
              </a:spcBef>
              <a:buNone/>
              <a:defRPr lang="en-US" sz="4667"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828833" rtl="0" eaLnBrk="1" fontAlgn="auto" latinLnBrk="0" hangingPunct="1">
              <a:lnSpc>
                <a:spcPct val="90000"/>
              </a:lnSpc>
              <a:spcBef>
                <a:spcPct val="20000"/>
              </a:spcBef>
              <a:spcAft>
                <a:spcPts val="0"/>
              </a:spcAft>
              <a:buClrTx/>
              <a:buSzPct val="90000"/>
              <a:buFont typeface="Arial" pitchFamily="34" charset="0"/>
              <a:buNone/>
              <a:tabLst/>
            </a:pPr>
            <a:r>
              <a:rPr lang="en-US" dirty="0"/>
              <a:t>Contact information</a:t>
            </a:r>
          </a:p>
        </p:txBody>
      </p:sp>
    </p:spTree>
    <p:extLst>
      <p:ext uri="{BB962C8B-B14F-4D97-AF65-F5344CB8AC3E}">
        <p14:creationId xmlns:p14="http://schemas.microsoft.com/office/powerpoint/2010/main" val="195840458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_Only">
  <p:cSld name="1_Title_Only">
    <p:spTree>
      <p:nvGrpSpPr>
        <p:cNvPr id="1" name="Shape 33"/>
        <p:cNvGrpSpPr/>
        <p:nvPr/>
      </p:nvGrpSpPr>
      <p:grpSpPr>
        <a:xfrm>
          <a:off x="0" y="0"/>
          <a:ext cx="0" cy="0"/>
          <a:chOff x="0" y="0"/>
          <a:chExt cx="0" cy="0"/>
        </a:xfrm>
      </p:grpSpPr>
      <p:sp>
        <p:nvSpPr>
          <p:cNvPr id="34" name="Google Shape;34;p4"/>
          <p:cNvSpPr txBox="1">
            <a:spLocks noGrp="1"/>
          </p:cNvSpPr>
          <p:nvPr>
            <p:ph type="title"/>
          </p:nvPr>
        </p:nvSpPr>
        <p:spPr>
          <a:xfrm>
            <a:off x="538480" y="579022"/>
            <a:ext cx="23311680" cy="1799330"/>
          </a:xfrm>
          <a:prstGeom prst="rect">
            <a:avLst/>
          </a:prstGeom>
          <a:noFill/>
          <a:ln>
            <a:noFill/>
          </a:ln>
        </p:spPr>
        <p:txBody>
          <a:bodyPr spcFirstLastPara="1" wrap="square" lIns="182875" tIns="146300" rIns="182875" bIns="146300" anchor="t" anchorCtr="0"/>
          <a:lstStyle>
            <a:lvl1pPr marR="0" lvl="0" algn="l" rtl="0">
              <a:lnSpc>
                <a:spcPct val="90000"/>
              </a:lnSpc>
              <a:spcBef>
                <a:spcPts val="0"/>
              </a:spcBef>
              <a:spcAft>
                <a:spcPts val="0"/>
              </a:spcAft>
              <a:buClr>
                <a:schemeClr val="dk1"/>
              </a:buClr>
              <a:buSzPts val="4800"/>
              <a:buFont typeface="Arial"/>
              <a:buNone/>
              <a:defRPr sz="8000" b="0" i="0" u="none" strike="noStrike" cap="none">
                <a:solidFill>
                  <a:schemeClr val="dk1"/>
                </a:solidFill>
                <a:latin typeface="Arial"/>
                <a:ea typeface="Arial"/>
                <a:cs typeface="Arial"/>
                <a:sym typeface="Arial"/>
              </a:defRPr>
            </a:lvl1pPr>
            <a:lvl2pPr lvl="1">
              <a:spcBef>
                <a:spcPts val="0"/>
              </a:spcBef>
              <a:spcAft>
                <a:spcPts val="0"/>
              </a:spcAft>
              <a:buSzPts val="1400"/>
              <a:buNone/>
              <a:defRPr sz="3000"/>
            </a:lvl2pPr>
            <a:lvl3pPr lvl="2">
              <a:spcBef>
                <a:spcPts val="0"/>
              </a:spcBef>
              <a:spcAft>
                <a:spcPts val="0"/>
              </a:spcAft>
              <a:buSzPts val="1400"/>
              <a:buNone/>
              <a:defRPr sz="3000"/>
            </a:lvl3pPr>
            <a:lvl4pPr lvl="3">
              <a:spcBef>
                <a:spcPts val="0"/>
              </a:spcBef>
              <a:spcAft>
                <a:spcPts val="0"/>
              </a:spcAft>
              <a:buSzPts val="1400"/>
              <a:buNone/>
              <a:defRPr sz="3000"/>
            </a:lvl4pPr>
            <a:lvl5pPr lvl="4">
              <a:spcBef>
                <a:spcPts val="0"/>
              </a:spcBef>
              <a:spcAft>
                <a:spcPts val="0"/>
              </a:spcAft>
              <a:buSzPts val="1400"/>
              <a:buNone/>
              <a:defRPr sz="3000"/>
            </a:lvl5pPr>
            <a:lvl6pPr lvl="5">
              <a:spcBef>
                <a:spcPts val="0"/>
              </a:spcBef>
              <a:spcAft>
                <a:spcPts val="0"/>
              </a:spcAft>
              <a:buSzPts val="1400"/>
              <a:buNone/>
              <a:defRPr sz="3000"/>
            </a:lvl6pPr>
            <a:lvl7pPr lvl="6">
              <a:spcBef>
                <a:spcPts val="0"/>
              </a:spcBef>
              <a:spcAft>
                <a:spcPts val="0"/>
              </a:spcAft>
              <a:buSzPts val="1400"/>
              <a:buNone/>
              <a:defRPr sz="3000"/>
            </a:lvl7pPr>
            <a:lvl8pPr lvl="7">
              <a:spcBef>
                <a:spcPts val="0"/>
              </a:spcBef>
              <a:spcAft>
                <a:spcPts val="0"/>
              </a:spcAft>
              <a:buSzPts val="1400"/>
              <a:buNone/>
              <a:defRPr sz="3000"/>
            </a:lvl8pPr>
            <a:lvl9pPr lvl="8">
              <a:spcBef>
                <a:spcPts val="0"/>
              </a:spcBef>
              <a:spcAft>
                <a:spcPts val="0"/>
              </a:spcAft>
              <a:buSzPts val="1400"/>
              <a:buNone/>
              <a:defRPr sz="3000"/>
            </a:lvl9pPr>
          </a:lstStyle>
          <a:p>
            <a:endParaRPr/>
          </a:p>
        </p:txBody>
      </p:sp>
    </p:spTree>
    <p:extLst>
      <p:ext uri="{BB962C8B-B14F-4D97-AF65-F5344CB8AC3E}">
        <p14:creationId xmlns:p14="http://schemas.microsoft.com/office/powerpoint/2010/main" val="59928284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98105" y="306498"/>
            <a:ext cx="21880810" cy="1453845"/>
          </a:xfrm>
        </p:spPr>
        <p:txBody>
          <a:bodyPr/>
          <a:lstStyle/>
          <a:p>
            <a:r>
              <a:rPr lang="en-US"/>
              <a:t>Click to edit Master title style</a:t>
            </a:r>
            <a:endParaRPr lang="en-US" dirty="0"/>
          </a:p>
        </p:txBody>
      </p:sp>
    </p:spTree>
    <p:extLst>
      <p:ext uri="{BB962C8B-B14F-4D97-AF65-F5344CB8AC3E}">
        <p14:creationId xmlns:p14="http://schemas.microsoft.com/office/powerpoint/2010/main" val="2145451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3 Names">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737BDA4A-68CB-428D-B4B0-A2A34B8B0173}"/>
              </a:ext>
            </a:extLst>
          </p:cNvPr>
          <p:cNvSpPr/>
          <p:nvPr userDrawn="1"/>
        </p:nvSpPr>
        <p:spPr bwMode="white">
          <a:xfrm flipH="1">
            <a:off x="-1" y="10441661"/>
            <a:ext cx="24384000" cy="3274339"/>
          </a:xfrm>
          <a:custGeom>
            <a:avLst/>
            <a:gdLst>
              <a:gd name="connsiteX0" fmla="*/ 0 w 24384000"/>
              <a:gd name="connsiteY0" fmla="*/ 0 h 3274339"/>
              <a:gd name="connsiteX1" fmla="*/ 0 w 24384000"/>
              <a:gd name="connsiteY1" fmla="*/ 1496339 h 3274339"/>
              <a:gd name="connsiteX2" fmla="*/ 0 w 24384000"/>
              <a:gd name="connsiteY2" fmla="*/ 2722803 h 3274339"/>
              <a:gd name="connsiteX3" fmla="*/ 0 w 24384000"/>
              <a:gd name="connsiteY3" fmla="*/ 3274339 h 3274339"/>
              <a:gd name="connsiteX4" fmla="*/ 24384000 w 24384000"/>
              <a:gd name="connsiteY4" fmla="*/ 3274339 h 3274339"/>
              <a:gd name="connsiteX5" fmla="*/ 24384000 w 24384000"/>
              <a:gd name="connsiteY5" fmla="*/ 1496339 h 3274339"/>
              <a:gd name="connsiteX6" fmla="*/ 2579118 w 24384000"/>
              <a:gd name="connsiteY6" fmla="*/ 1496339 h 3274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384000" h="3274339">
                <a:moveTo>
                  <a:pt x="0" y="0"/>
                </a:moveTo>
                <a:lnTo>
                  <a:pt x="0" y="1496339"/>
                </a:lnTo>
                <a:lnTo>
                  <a:pt x="0" y="2722803"/>
                </a:lnTo>
                <a:lnTo>
                  <a:pt x="0" y="3274339"/>
                </a:lnTo>
                <a:lnTo>
                  <a:pt x="24384000" y="3274339"/>
                </a:lnTo>
                <a:lnTo>
                  <a:pt x="24384000" y="1496339"/>
                </a:lnTo>
                <a:lnTo>
                  <a:pt x="2579118" y="1496339"/>
                </a:lnTo>
                <a:close/>
              </a:path>
            </a:pathLst>
          </a:custGeom>
          <a:solidFill>
            <a:schemeClr val="bg1"/>
          </a:solidFill>
          <a:ln w="12700">
            <a:miter lim="400000"/>
          </a:ln>
        </p:spPr>
        <p:txBody>
          <a:bodyPr wrap="square" lIns="243840" tIns="243840" rIns="243840" bIns="243840">
            <a:noAutofit/>
          </a:bodyPr>
          <a:lstStyle/>
          <a:p>
            <a:pPr defTabSz="1828796">
              <a:lnSpc>
                <a:spcPct val="90000"/>
              </a:lnSpc>
              <a:spcBef>
                <a:spcPts val="800"/>
              </a:spcBef>
              <a:defRPr sz="3200" spc="960">
                <a:solidFill>
                  <a:srgbClr val="FFFFFF"/>
                </a:solidFill>
              </a:defRPr>
            </a:pPr>
            <a:endParaRPr>
              <a:latin typeface="+mn-lt"/>
            </a:endParaRPr>
          </a:p>
        </p:txBody>
      </p:sp>
      <p:sp>
        <p:nvSpPr>
          <p:cNvPr id="44" name="Session ID"/>
          <p:cNvSpPr>
            <a:spLocks noGrp="1"/>
          </p:cNvSpPr>
          <p:nvPr>
            <p:ph type="body" sz="quarter" idx="13" hasCustomPrompt="1"/>
          </p:nvPr>
        </p:nvSpPr>
        <p:spPr bwMode="white">
          <a:xfrm>
            <a:off x="1763432" y="2239348"/>
            <a:ext cx="20857136" cy="954108"/>
          </a:xfrm>
          <a:prstGeom prst="rect">
            <a:avLst/>
          </a:prstGeom>
          <a:ln w="12700">
            <a:miter lim="400000"/>
          </a:ln>
        </p:spPr>
        <p:txBody>
          <a:bodyPr lIns="0" tIns="0" rIns="0" bIns="0" anchor="b">
            <a:noAutofit/>
          </a:bodyPr>
          <a:lstStyle>
            <a:lvl1pPr>
              <a:defRPr kumimoji="0" sz="3200" kern="0" spc="960" normalizeH="0" dirty="0">
                <a:ln>
                  <a:noFill/>
                </a:ln>
                <a:solidFill>
                  <a:schemeClr val="accent1"/>
                </a:solidFill>
                <a:effectLst/>
                <a:uLnTx/>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dirty="0"/>
              <a:t>Session ID</a:t>
            </a:r>
          </a:p>
        </p:txBody>
      </p:sp>
      <p:sp>
        <p:nvSpPr>
          <p:cNvPr id="42" name="Title Text"/>
          <p:cNvSpPr txBox="1">
            <a:spLocks noGrp="1"/>
          </p:cNvSpPr>
          <p:nvPr>
            <p:ph type="title" hasCustomPrompt="1"/>
          </p:nvPr>
        </p:nvSpPr>
        <p:spPr>
          <a:xfrm>
            <a:off x="1763432" y="3193456"/>
            <a:ext cx="20857136" cy="3377362"/>
          </a:xfrm>
          <a:prstGeom prst="rect">
            <a:avLst/>
          </a:prstGeom>
          <a:ln w="12700">
            <a:miter lim="400000"/>
          </a:ln>
        </p:spPr>
        <p:txBody>
          <a:bodyPr lIns="0" tIns="0" rIns="0" bIns="0" anchor="ctr">
            <a:noAutofit/>
          </a:bodyPr>
          <a:lstStyle>
            <a:lvl1pPr>
              <a:defRPr kumimoji="0" spc="400" normalizeH="0">
                <a:ln>
                  <a:noFill/>
                </a:ln>
                <a:effectLst/>
                <a:sym typeface="Amazon Ember"/>
              </a:defRPr>
            </a:lvl1pPr>
          </a:lstStyle>
          <a:p>
            <a:pPr lvl="0" fontAlgn="auto" hangingPunct="1"/>
            <a:r>
              <a:rPr lang="en-CA" dirty="0"/>
              <a:t>Presentation Title Here</a:t>
            </a:r>
            <a:endParaRPr dirty="0"/>
          </a:p>
        </p:txBody>
      </p:sp>
      <p:sp>
        <p:nvSpPr>
          <p:cNvPr id="25" name="Text Placeholder 3">
            <a:extLst>
              <a:ext uri="{FF2B5EF4-FFF2-40B4-BE49-F238E27FC236}">
                <a16:creationId xmlns:a16="http://schemas.microsoft.com/office/drawing/2014/main" id="{2F97F130-6584-1247-911F-3F03C0697C97}"/>
              </a:ext>
            </a:extLst>
          </p:cNvPr>
          <p:cNvSpPr>
            <a:spLocks noGrp="1"/>
          </p:cNvSpPr>
          <p:nvPr>
            <p:ph type="body" sz="quarter" idx="19" hasCustomPrompt="1"/>
          </p:nvPr>
        </p:nvSpPr>
        <p:spPr bwMode="white">
          <a:xfrm>
            <a:off x="1763713" y="7459404"/>
            <a:ext cx="6537325" cy="2300287"/>
          </a:xfrm>
          <a:prstGeom prst="rect">
            <a:avLst/>
          </a:prstGeom>
          <a:ln w="12700">
            <a:miter lim="400000"/>
          </a:ln>
        </p:spPr>
        <p:txBody>
          <a:bodyPr lIns="0" tIns="0" rIns="0" bIns="0"/>
          <a:lstStyle>
            <a:lvl1pPr>
              <a:defRPr lang="en-US" spc="200" dirty="0"/>
            </a:lvl1pPr>
          </a:lstStyle>
          <a:p>
            <a:pPr lvl="0"/>
            <a:r>
              <a:rPr lang="en-US" dirty="0"/>
              <a:t>Speaker Name</a:t>
            </a:r>
          </a:p>
          <a:p>
            <a:pPr lvl="0"/>
            <a:r>
              <a:rPr lang="en-US" dirty="0"/>
              <a:t>Job Title</a:t>
            </a:r>
          </a:p>
          <a:p>
            <a:pPr lvl="0"/>
            <a:r>
              <a:rPr lang="en-US" dirty="0"/>
              <a:t>Company / Org Name</a:t>
            </a:r>
          </a:p>
        </p:txBody>
      </p:sp>
      <p:sp>
        <p:nvSpPr>
          <p:cNvPr id="26" name="Text Placeholder 3">
            <a:extLst>
              <a:ext uri="{FF2B5EF4-FFF2-40B4-BE49-F238E27FC236}">
                <a16:creationId xmlns:a16="http://schemas.microsoft.com/office/drawing/2014/main" id="{B28209FA-CFDA-4C45-AF14-3D465FE66713}"/>
              </a:ext>
            </a:extLst>
          </p:cNvPr>
          <p:cNvSpPr>
            <a:spLocks noGrp="1"/>
          </p:cNvSpPr>
          <p:nvPr>
            <p:ph type="body" sz="quarter" idx="20" hasCustomPrompt="1"/>
          </p:nvPr>
        </p:nvSpPr>
        <p:spPr bwMode="white">
          <a:xfrm>
            <a:off x="8922841" y="7459404"/>
            <a:ext cx="6537325" cy="2300287"/>
          </a:xfrm>
          <a:prstGeom prst="rect">
            <a:avLst/>
          </a:prstGeom>
          <a:ln w="12700">
            <a:miter lim="400000"/>
          </a:ln>
        </p:spPr>
        <p:txBody>
          <a:bodyPr lIns="0" tIns="0" rIns="0" bIns="0"/>
          <a:lstStyle>
            <a:lvl1pPr>
              <a:defRPr lang="en-US" spc="200" dirty="0"/>
            </a:lvl1pPr>
          </a:lstStyle>
          <a:p>
            <a:pPr lvl="0"/>
            <a:r>
              <a:rPr lang="en-US" dirty="0"/>
              <a:t>Speaker Name</a:t>
            </a:r>
          </a:p>
          <a:p>
            <a:pPr lvl="0"/>
            <a:r>
              <a:rPr lang="en-US" dirty="0"/>
              <a:t>Job Title</a:t>
            </a:r>
          </a:p>
          <a:p>
            <a:pPr lvl="0"/>
            <a:r>
              <a:rPr lang="en-US" dirty="0"/>
              <a:t>Company / Org Name</a:t>
            </a:r>
          </a:p>
        </p:txBody>
      </p:sp>
      <p:sp>
        <p:nvSpPr>
          <p:cNvPr id="27" name="Text Placeholder 3">
            <a:extLst>
              <a:ext uri="{FF2B5EF4-FFF2-40B4-BE49-F238E27FC236}">
                <a16:creationId xmlns:a16="http://schemas.microsoft.com/office/drawing/2014/main" id="{D42E10BA-EFB1-0240-94EF-96EA8C7277FE}"/>
              </a:ext>
            </a:extLst>
          </p:cNvPr>
          <p:cNvSpPr>
            <a:spLocks noGrp="1"/>
          </p:cNvSpPr>
          <p:nvPr>
            <p:ph type="body" sz="quarter" idx="21" hasCustomPrompt="1"/>
          </p:nvPr>
        </p:nvSpPr>
        <p:spPr bwMode="white">
          <a:xfrm>
            <a:off x="16082463" y="7459404"/>
            <a:ext cx="6537325" cy="2300287"/>
          </a:xfrm>
          <a:prstGeom prst="rect">
            <a:avLst/>
          </a:prstGeom>
          <a:ln w="12700">
            <a:miter lim="400000"/>
          </a:ln>
        </p:spPr>
        <p:txBody>
          <a:bodyPr lIns="0" tIns="0" rIns="0" bIns="0"/>
          <a:lstStyle>
            <a:lvl1pPr>
              <a:defRPr lang="en-US" spc="200" dirty="0"/>
            </a:lvl1pPr>
          </a:lstStyle>
          <a:p>
            <a:pPr lvl="0"/>
            <a:r>
              <a:rPr lang="en-US" dirty="0"/>
              <a:t>Speaker Name</a:t>
            </a:r>
          </a:p>
          <a:p>
            <a:pPr lvl="0"/>
            <a:r>
              <a:rPr lang="en-US" dirty="0"/>
              <a:t>Job Title</a:t>
            </a:r>
          </a:p>
          <a:p>
            <a:pPr lvl="0"/>
            <a:r>
              <a:rPr lang="en-US" dirty="0"/>
              <a:t>Company / Org Name</a:t>
            </a:r>
          </a:p>
        </p:txBody>
      </p:sp>
      <p:grpSp>
        <p:nvGrpSpPr>
          <p:cNvPr id="14" name="Group 18">
            <a:extLst>
              <a:ext uri="{FF2B5EF4-FFF2-40B4-BE49-F238E27FC236}">
                <a16:creationId xmlns:a16="http://schemas.microsoft.com/office/drawing/2014/main" id="{0FF90FDA-0F17-6D47-9F52-164B6A3601E0}"/>
              </a:ext>
            </a:extLst>
          </p:cNvPr>
          <p:cNvGrpSpPr/>
          <p:nvPr userDrawn="1"/>
        </p:nvGrpSpPr>
        <p:grpSpPr bwMode="black">
          <a:xfrm>
            <a:off x="22838646" y="12539622"/>
            <a:ext cx="1045789" cy="624841"/>
            <a:chOff x="0" y="0"/>
            <a:chExt cx="1045788" cy="624839"/>
          </a:xfrm>
        </p:grpSpPr>
        <p:sp>
          <p:nvSpPr>
            <p:cNvPr id="15" name="Freeform 15">
              <a:extLst>
                <a:ext uri="{FF2B5EF4-FFF2-40B4-BE49-F238E27FC236}">
                  <a16:creationId xmlns:a16="http://schemas.microsoft.com/office/drawing/2014/main" id="{6C204D2A-C28A-9240-9D64-EEEEAEEB2403}"/>
                </a:ext>
              </a:extLst>
            </p:cNvPr>
            <p:cNvSpPr/>
            <p:nvPr/>
          </p:nvSpPr>
          <p:spPr bwMode="black">
            <a:xfrm>
              <a:off x="41804" y="0"/>
              <a:ext cx="960021" cy="328973"/>
            </a:xfrm>
            <a:custGeom>
              <a:avLst/>
              <a:gdLst/>
              <a:ahLst/>
              <a:cxnLst>
                <a:cxn ang="0">
                  <a:pos x="wd2" y="hd2"/>
                </a:cxn>
                <a:cxn ang="5400000">
                  <a:pos x="wd2" y="hd2"/>
                </a:cxn>
                <a:cxn ang="10800000">
                  <a:pos x="wd2" y="hd2"/>
                </a:cxn>
                <a:cxn ang="16200000">
                  <a:pos x="wd2" y="hd2"/>
                </a:cxn>
              </a:cxnLst>
              <a:rect l="0" t="0" r="r" b="b"/>
              <a:pathLst>
                <a:path w="21600" h="21600" extrusionOk="0">
                  <a:moveTo>
                    <a:pt x="5693" y="14973"/>
                  </a:moveTo>
                  <a:cubicBezTo>
                    <a:pt x="5693" y="15955"/>
                    <a:pt x="5693" y="16445"/>
                    <a:pt x="5777" y="16936"/>
                  </a:cubicBezTo>
                  <a:cubicBezTo>
                    <a:pt x="5860" y="17673"/>
                    <a:pt x="5944" y="18164"/>
                    <a:pt x="6028" y="18655"/>
                  </a:cubicBezTo>
                  <a:cubicBezTo>
                    <a:pt x="6028" y="18900"/>
                    <a:pt x="6112" y="19145"/>
                    <a:pt x="6112" y="19145"/>
                  </a:cubicBezTo>
                  <a:cubicBezTo>
                    <a:pt x="6112" y="19391"/>
                    <a:pt x="6028" y="19636"/>
                    <a:pt x="5944" y="19882"/>
                  </a:cubicBezTo>
                  <a:cubicBezTo>
                    <a:pt x="5442" y="20864"/>
                    <a:pt x="5442" y="20864"/>
                    <a:pt x="5442" y="20864"/>
                  </a:cubicBezTo>
                  <a:cubicBezTo>
                    <a:pt x="5358" y="21109"/>
                    <a:pt x="5274" y="21109"/>
                    <a:pt x="5191" y="21109"/>
                  </a:cubicBezTo>
                  <a:cubicBezTo>
                    <a:pt x="5107" y="21109"/>
                    <a:pt x="5107" y="20864"/>
                    <a:pt x="5023" y="20864"/>
                  </a:cubicBezTo>
                  <a:cubicBezTo>
                    <a:pt x="4856" y="20373"/>
                    <a:pt x="4772" y="20127"/>
                    <a:pt x="4688" y="19636"/>
                  </a:cubicBezTo>
                  <a:cubicBezTo>
                    <a:pt x="4605" y="19391"/>
                    <a:pt x="4521" y="18900"/>
                    <a:pt x="4437" y="18409"/>
                  </a:cubicBezTo>
                  <a:cubicBezTo>
                    <a:pt x="3851" y="20373"/>
                    <a:pt x="3098" y="21600"/>
                    <a:pt x="2177" y="21600"/>
                  </a:cubicBezTo>
                  <a:cubicBezTo>
                    <a:pt x="1507" y="21600"/>
                    <a:pt x="1005" y="20864"/>
                    <a:pt x="586" y="19882"/>
                  </a:cubicBezTo>
                  <a:cubicBezTo>
                    <a:pt x="251" y="18655"/>
                    <a:pt x="0" y="17182"/>
                    <a:pt x="0" y="15464"/>
                  </a:cubicBezTo>
                  <a:cubicBezTo>
                    <a:pt x="0" y="13500"/>
                    <a:pt x="251" y="12027"/>
                    <a:pt x="753" y="10800"/>
                  </a:cubicBezTo>
                  <a:cubicBezTo>
                    <a:pt x="1256" y="9573"/>
                    <a:pt x="1842" y="8836"/>
                    <a:pt x="2679" y="8836"/>
                  </a:cubicBezTo>
                  <a:cubicBezTo>
                    <a:pt x="2930" y="8836"/>
                    <a:pt x="3181" y="9082"/>
                    <a:pt x="3516" y="9082"/>
                  </a:cubicBezTo>
                  <a:cubicBezTo>
                    <a:pt x="3767" y="9327"/>
                    <a:pt x="4102" y="9327"/>
                    <a:pt x="4353" y="9573"/>
                  </a:cubicBezTo>
                  <a:cubicBezTo>
                    <a:pt x="4353" y="7855"/>
                    <a:pt x="4353" y="7855"/>
                    <a:pt x="4353" y="7855"/>
                  </a:cubicBezTo>
                  <a:cubicBezTo>
                    <a:pt x="4353" y="6136"/>
                    <a:pt x="4270" y="4909"/>
                    <a:pt x="4019" y="4173"/>
                  </a:cubicBezTo>
                  <a:cubicBezTo>
                    <a:pt x="3767" y="3436"/>
                    <a:pt x="3349" y="3191"/>
                    <a:pt x="2763" y="3191"/>
                  </a:cubicBezTo>
                  <a:cubicBezTo>
                    <a:pt x="2428" y="3191"/>
                    <a:pt x="2177" y="3191"/>
                    <a:pt x="1926" y="3436"/>
                  </a:cubicBezTo>
                  <a:cubicBezTo>
                    <a:pt x="1591" y="3682"/>
                    <a:pt x="1340" y="3927"/>
                    <a:pt x="1088" y="4173"/>
                  </a:cubicBezTo>
                  <a:cubicBezTo>
                    <a:pt x="921" y="4418"/>
                    <a:pt x="837" y="4418"/>
                    <a:pt x="753" y="4664"/>
                  </a:cubicBezTo>
                  <a:cubicBezTo>
                    <a:pt x="753" y="4664"/>
                    <a:pt x="670" y="4664"/>
                    <a:pt x="670" y="4664"/>
                  </a:cubicBezTo>
                  <a:cubicBezTo>
                    <a:pt x="586" y="4664"/>
                    <a:pt x="502" y="4418"/>
                    <a:pt x="502" y="3927"/>
                  </a:cubicBezTo>
                  <a:cubicBezTo>
                    <a:pt x="502" y="2700"/>
                    <a:pt x="502" y="2700"/>
                    <a:pt x="502" y="2700"/>
                  </a:cubicBezTo>
                  <a:cubicBezTo>
                    <a:pt x="502" y="2455"/>
                    <a:pt x="502" y="2209"/>
                    <a:pt x="586" y="1964"/>
                  </a:cubicBezTo>
                  <a:cubicBezTo>
                    <a:pt x="586" y="1718"/>
                    <a:pt x="670" y="1718"/>
                    <a:pt x="753" y="1473"/>
                  </a:cubicBezTo>
                  <a:cubicBezTo>
                    <a:pt x="1005" y="982"/>
                    <a:pt x="1340" y="736"/>
                    <a:pt x="1758" y="491"/>
                  </a:cubicBezTo>
                  <a:cubicBezTo>
                    <a:pt x="2177" y="245"/>
                    <a:pt x="2512" y="0"/>
                    <a:pt x="3014" y="0"/>
                  </a:cubicBezTo>
                  <a:cubicBezTo>
                    <a:pt x="3935" y="0"/>
                    <a:pt x="4605" y="736"/>
                    <a:pt x="5023" y="1964"/>
                  </a:cubicBezTo>
                  <a:cubicBezTo>
                    <a:pt x="5442" y="3191"/>
                    <a:pt x="5693" y="4909"/>
                    <a:pt x="5693" y="7609"/>
                  </a:cubicBezTo>
                  <a:lnTo>
                    <a:pt x="5693" y="14973"/>
                  </a:lnTo>
                  <a:close/>
                  <a:moveTo>
                    <a:pt x="2512" y="18409"/>
                  </a:moveTo>
                  <a:cubicBezTo>
                    <a:pt x="2763" y="18409"/>
                    <a:pt x="3014" y="18409"/>
                    <a:pt x="3265" y="18164"/>
                  </a:cubicBezTo>
                  <a:cubicBezTo>
                    <a:pt x="3600" y="17918"/>
                    <a:pt x="3851" y="17427"/>
                    <a:pt x="4019" y="16691"/>
                  </a:cubicBezTo>
                  <a:cubicBezTo>
                    <a:pt x="4186" y="16200"/>
                    <a:pt x="4270" y="15709"/>
                    <a:pt x="4353" y="15218"/>
                  </a:cubicBezTo>
                  <a:cubicBezTo>
                    <a:pt x="4353" y="14482"/>
                    <a:pt x="4353" y="13991"/>
                    <a:pt x="4353" y="13255"/>
                  </a:cubicBezTo>
                  <a:cubicBezTo>
                    <a:pt x="4353" y="12273"/>
                    <a:pt x="4353" y="12273"/>
                    <a:pt x="4353" y="12273"/>
                  </a:cubicBezTo>
                  <a:cubicBezTo>
                    <a:pt x="4186" y="12027"/>
                    <a:pt x="3935" y="11782"/>
                    <a:pt x="3684" y="11782"/>
                  </a:cubicBezTo>
                  <a:cubicBezTo>
                    <a:pt x="3433" y="11782"/>
                    <a:pt x="3181" y="11782"/>
                    <a:pt x="2930" y="11782"/>
                  </a:cubicBezTo>
                  <a:cubicBezTo>
                    <a:pt x="2428" y="11782"/>
                    <a:pt x="2009" y="12027"/>
                    <a:pt x="1758" y="12518"/>
                  </a:cubicBezTo>
                  <a:cubicBezTo>
                    <a:pt x="1507" y="13255"/>
                    <a:pt x="1423" y="13991"/>
                    <a:pt x="1423" y="15218"/>
                  </a:cubicBezTo>
                  <a:cubicBezTo>
                    <a:pt x="1423" y="16200"/>
                    <a:pt x="1507" y="17182"/>
                    <a:pt x="1674" y="17673"/>
                  </a:cubicBezTo>
                  <a:cubicBezTo>
                    <a:pt x="1842" y="18164"/>
                    <a:pt x="2177" y="18409"/>
                    <a:pt x="2512" y="18409"/>
                  </a:cubicBezTo>
                  <a:close/>
                  <a:moveTo>
                    <a:pt x="8791" y="21109"/>
                  </a:moveTo>
                  <a:cubicBezTo>
                    <a:pt x="8623" y="21109"/>
                    <a:pt x="8540" y="20864"/>
                    <a:pt x="8456" y="20864"/>
                  </a:cubicBezTo>
                  <a:cubicBezTo>
                    <a:pt x="8456" y="20618"/>
                    <a:pt x="8372" y="20373"/>
                    <a:pt x="8288" y="19882"/>
                  </a:cubicBezTo>
                  <a:cubicBezTo>
                    <a:pt x="6530" y="2209"/>
                    <a:pt x="6530" y="2209"/>
                    <a:pt x="6530" y="2209"/>
                  </a:cubicBezTo>
                  <a:cubicBezTo>
                    <a:pt x="6447" y="1718"/>
                    <a:pt x="6447" y="1227"/>
                    <a:pt x="6447" y="1227"/>
                  </a:cubicBezTo>
                  <a:cubicBezTo>
                    <a:pt x="6447" y="736"/>
                    <a:pt x="6447" y="491"/>
                    <a:pt x="6614" y="491"/>
                  </a:cubicBezTo>
                  <a:cubicBezTo>
                    <a:pt x="7367" y="491"/>
                    <a:pt x="7367" y="491"/>
                    <a:pt x="7367" y="491"/>
                  </a:cubicBezTo>
                  <a:cubicBezTo>
                    <a:pt x="7535" y="491"/>
                    <a:pt x="7619" y="736"/>
                    <a:pt x="7702" y="736"/>
                  </a:cubicBezTo>
                  <a:cubicBezTo>
                    <a:pt x="7786" y="982"/>
                    <a:pt x="7786" y="1227"/>
                    <a:pt x="7870" y="1718"/>
                  </a:cubicBezTo>
                  <a:cubicBezTo>
                    <a:pt x="9126" y="16936"/>
                    <a:pt x="9126" y="16936"/>
                    <a:pt x="9126" y="16936"/>
                  </a:cubicBezTo>
                  <a:cubicBezTo>
                    <a:pt x="10381" y="1718"/>
                    <a:pt x="10381" y="1718"/>
                    <a:pt x="10381" y="1718"/>
                  </a:cubicBezTo>
                  <a:cubicBezTo>
                    <a:pt x="10465" y="1227"/>
                    <a:pt x="10465" y="982"/>
                    <a:pt x="10549" y="736"/>
                  </a:cubicBezTo>
                  <a:cubicBezTo>
                    <a:pt x="10633" y="736"/>
                    <a:pt x="10716" y="491"/>
                    <a:pt x="10884" y="491"/>
                  </a:cubicBezTo>
                  <a:cubicBezTo>
                    <a:pt x="11470" y="491"/>
                    <a:pt x="11470" y="491"/>
                    <a:pt x="11470" y="491"/>
                  </a:cubicBezTo>
                  <a:cubicBezTo>
                    <a:pt x="11637" y="491"/>
                    <a:pt x="11721" y="736"/>
                    <a:pt x="11805" y="736"/>
                  </a:cubicBezTo>
                  <a:cubicBezTo>
                    <a:pt x="11888" y="982"/>
                    <a:pt x="11888" y="1227"/>
                    <a:pt x="11972" y="1718"/>
                  </a:cubicBezTo>
                  <a:cubicBezTo>
                    <a:pt x="13228" y="17182"/>
                    <a:pt x="13228" y="17182"/>
                    <a:pt x="13228" y="17182"/>
                  </a:cubicBezTo>
                  <a:cubicBezTo>
                    <a:pt x="14567" y="1718"/>
                    <a:pt x="14567" y="1718"/>
                    <a:pt x="14567" y="1718"/>
                  </a:cubicBezTo>
                  <a:cubicBezTo>
                    <a:pt x="14567" y="1227"/>
                    <a:pt x="14651" y="982"/>
                    <a:pt x="14735" y="736"/>
                  </a:cubicBezTo>
                  <a:cubicBezTo>
                    <a:pt x="14735" y="736"/>
                    <a:pt x="14902" y="491"/>
                    <a:pt x="14986" y="491"/>
                  </a:cubicBezTo>
                  <a:cubicBezTo>
                    <a:pt x="15740" y="491"/>
                    <a:pt x="15740" y="491"/>
                    <a:pt x="15740" y="491"/>
                  </a:cubicBezTo>
                  <a:cubicBezTo>
                    <a:pt x="15907" y="491"/>
                    <a:pt x="15907" y="736"/>
                    <a:pt x="15907" y="1227"/>
                  </a:cubicBezTo>
                  <a:cubicBezTo>
                    <a:pt x="15907" y="1227"/>
                    <a:pt x="15907" y="1473"/>
                    <a:pt x="15907" y="1473"/>
                  </a:cubicBezTo>
                  <a:cubicBezTo>
                    <a:pt x="15907" y="1718"/>
                    <a:pt x="15907" y="1964"/>
                    <a:pt x="15823" y="2209"/>
                  </a:cubicBezTo>
                  <a:cubicBezTo>
                    <a:pt x="13981" y="19882"/>
                    <a:pt x="13981" y="19882"/>
                    <a:pt x="13981" y="19882"/>
                  </a:cubicBezTo>
                  <a:cubicBezTo>
                    <a:pt x="13898" y="20373"/>
                    <a:pt x="13898" y="20618"/>
                    <a:pt x="13814" y="20864"/>
                  </a:cubicBezTo>
                  <a:cubicBezTo>
                    <a:pt x="13730" y="20864"/>
                    <a:pt x="13647" y="21109"/>
                    <a:pt x="13479" y="21109"/>
                  </a:cubicBezTo>
                  <a:cubicBezTo>
                    <a:pt x="12809" y="21109"/>
                    <a:pt x="12809" y="21109"/>
                    <a:pt x="12809" y="21109"/>
                  </a:cubicBezTo>
                  <a:cubicBezTo>
                    <a:pt x="12726" y="21109"/>
                    <a:pt x="12558" y="20864"/>
                    <a:pt x="12474" y="20864"/>
                  </a:cubicBezTo>
                  <a:cubicBezTo>
                    <a:pt x="12474" y="20618"/>
                    <a:pt x="12391" y="20373"/>
                    <a:pt x="12391" y="19882"/>
                  </a:cubicBezTo>
                  <a:cubicBezTo>
                    <a:pt x="11135" y="4909"/>
                    <a:pt x="11135" y="4909"/>
                    <a:pt x="11135" y="4909"/>
                  </a:cubicBezTo>
                  <a:cubicBezTo>
                    <a:pt x="9963" y="19882"/>
                    <a:pt x="9963" y="19882"/>
                    <a:pt x="9963" y="19882"/>
                  </a:cubicBezTo>
                  <a:cubicBezTo>
                    <a:pt x="9879" y="20373"/>
                    <a:pt x="9879" y="20618"/>
                    <a:pt x="9795" y="20864"/>
                  </a:cubicBezTo>
                  <a:cubicBezTo>
                    <a:pt x="9712" y="20864"/>
                    <a:pt x="9628" y="21109"/>
                    <a:pt x="9460" y="21109"/>
                  </a:cubicBezTo>
                  <a:lnTo>
                    <a:pt x="8791" y="21109"/>
                  </a:lnTo>
                  <a:close/>
                  <a:moveTo>
                    <a:pt x="18837" y="21600"/>
                  </a:moveTo>
                  <a:cubicBezTo>
                    <a:pt x="18419" y="21600"/>
                    <a:pt x="18084" y="21355"/>
                    <a:pt x="17665" y="21109"/>
                  </a:cubicBezTo>
                  <a:cubicBezTo>
                    <a:pt x="17247" y="20864"/>
                    <a:pt x="16995" y="20618"/>
                    <a:pt x="16744" y="20373"/>
                  </a:cubicBezTo>
                  <a:cubicBezTo>
                    <a:pt x="16660" y="20127"/>
                    <a:pt x="16577" y="19882"/>
                    <a:pt x="16493" y="19636"/>
                  </a:cubicBezTo>
                  <a:cubicBezTo>
                    <a:pt x="16493" y="19391"/>
                    <a:pt x="16493" y="19145"/>
                    <a:pt x="16493" y="18900"/>
                  </a:cubicBezTo>
                  <a:cubicBezTo>
                    <a:pt x="16493" y="17918"/>
                    <a:pt x="16493" y="17918"/>
                    <a:pt x="16493" y="17918"/>
                  </a:cubicBezTo>
                  <a:cubicBezTo>
                    <a:pt x="16493" y="17427"/>
                    <a:pt x="16493" y="17182"/>
                    <a:pt x="16660" y="17182"/>
                  </a:cubicBezTo>
                  <a:cubicBezTo>
                    <a:pt x="16660" y="17182"/>
                    <a:pt x="16744" y="17182"/>
                    <a:pt x="16828" y="17182"/>
                  </a:cubicBezTo>
                  <a:cubicBezTo>
                    <a:pt x="16828" y="17182"/>
                    <a:pt x="16912" y="17427"/>
                    <a:pt x="16995" y="17427"/>
                  </a:cubicBezTo>
                  <a:cubicBezTo>
                    <a:pt x="17247" y="17673"/>
                    <a:pt x="17581" y="17918"/>
                    <a:pt x="17833" y="18164"/>
                  </a:cubicBezTo>
                  <a:cubicBezTo>
                    <a:pt x="18167" y="18409"/>
                    <a:pt x="18502" y="18409"/>
                    <a:pt x="18753" y="18409"/>
                  </a:cubicBezTo>
                  <a:cubicBezTo>
                    <a:pt x="19256" y="18409"/>
                    <a:pt x="19674" y="18164"/>
                    <a:pt x="19926" y="17673"/>
                  </a:cubicBezTo>
                  <a:cubicBezTo>
                    <a:pt x="20177" y="17182"/>
                    <a:pt x="20344" y="16445"/>
                    <a:pt x="20344" y="15464"/>
                  </a:cubicBezTo>
                  <a:cubicBezTo>
                    <a:pt x="20344" y="14973"/>
                    <a:pt x="20260" y="14482"/>
                    <a:pt x="20093" y="13991"/>
                  </a:cubicBezTo>
                  <a:cubicBezTo>
                    <a:pt x="20009" y="13500"/>
                    <a:pt x="19758" y="13009"/>
                    <a:pt x="19340" y="12764"/>
                  </a:cubicBezTo>
                  <a:cubicBezTo>
                    <a:pt x="18167" y="11782"/>
                    <a:pt x="18167" y="11782"/>
                    <a:pt x="18167" y="11782"/>
                  </a:cubicBezTo>
                  <a:cubicBezTo>
                    <a:pt x="17581" y="11291"/>
                    <a:pt x="17163" y="10309"/>
                    <a:pt x="16912" y="9327"/>
                  </a:cubicBezTo>
                  <a:cubicBezTo>
                    <a:pt x="16660" y="8345"/>
                    <a:pt x="16577" y="7364"/>
                    <a:pt x="16577" y="6136"/>
                  </a:cubicBezTo>
                  <a:cubicBezTo>
                    <a:pt x="16577" y="5155"/>
                    <a:pt x="16660" y="4173"/>
                    <a:pt x="16744" y="3436"/>
                  </a:cubicBezTo>
                  <a:cubicBezTo>
                    <a:pt x="16912" y="2700"/>
                    <a:pt x="17079" y="2209"/>
                    <a:pt x="17330" y="1473"/>
                  </a:cubicBezTo>
                  <a:cubicBezTo>
                    <a:pt x="17581" y="982"/>
                    <a:pt x="17833" y="736"/>
                    <a:pt x="18167" y="491"/>
                  </a:cubicBezTo>
                  <a:cubicBezTo>
                    <a:pt x="18419" y="245"/>
                    <a:pt x="18753" y="0"/>
                    <a:pt x="19088" y="0"/>
                  </a:cubicBezTo>
                  <a:cubicBezTo>
                    <a:pt x="19340" y="0"/>
                    <a:pt x="19507" y="0"/>
                    <a:pt x="19674" y="0"/>
                  </a:cubicBezTo>
                  <a:cubicBezTo>
                    <a:pt x="19842" y="245"/>
                    <a:pt x="20009" y="245"/>
                    <a:pt x="20177" y="245"/>
                  </a:cubicBezTo>
                  <a:cubicBezTo>
                    <a:pt x="20344" y="491"/>
                    <a:pt x="20512" y="491"/>
                    <a:pt x="20595" y="736"/>
                  </a:cubicBezTo>
                  <a:cubicBezTo>
                    <a:pt x="20763" y="736"/>
                    <a:pt x="20847" y="982"/>
                    <a:pt x="20930" y="1227"/>
                  </a:cubicBezTo>
                  <a:cubicBezTo>
                    <a:pt x="21014" y="1227"/>
                    <a:pt x="21098" y="1473"/>
                    <a:pt x="21181" y="1718"/>
                  </a:cubicBezTo>
                  <a:cubicBezTo>
                    <a:pt x="21181" y="1964"/>
                    <a:pt x="21265" y="2209"/>
                    <a:pt x="21265" y="2455"/>
                  </a:cubicBezTo>
                  <a:cubicBezTo>
                    <a:pt x="21265" y="3436"/>
                    <a:pt x="21265" y="3436"/>
                    <a:pt x="21265" y="3436"/>
                  </a:cubicBezTo>
                  <a:cubicBezTo>
                    <a:pt x="21265" y="3927"/>
                    <a:pt x="21181" y="4173"/>
                    <a:pt x="21098" y="4173"/>
                  </a:cubicBezTo>
                  <a:cubicBezTo>
                    <a:pt x="21014" y="4173"/>
                    <a:pt x="20930" y="4173"/>
                    <a:pt x="20763" y="3927"/>
                  </a:cubicBezTo>
                  <a:cubicBezTo>
                    <a:pt x="20344" y="3436"/>
                    <a:pt x="19842" y="3191"/>
                    <a:pt x="19256" y="3191"/>
                  </a:cubicBezTo>
                  <a:cubicBezTo>
                    <a:pt x="18837" y="3191"/>
                    <a:pt x="18419" y="3191"/>
                    <a:pt x="18251" y="3682"/>
                  </a:cubicBezTo>
                  <a:cubicBezTo>
                    <a:pt x="18000" y="4173"/>
                    <a:pt x="17833" y="4909"/>
                    <a:pt x="17833" y="5891"/>
                  </a:cubicBezTo>
                  <a:cubicBezTo>
                    <a:pt x="17833" y="6382"/>
                    <a:pt x="17916" y="6873"/>
                    <a:pt x="18084" y="7364"/>
                  </a:cubicBezTo>
                  <a:cubicBezTo>
                    <a:pt x="18251" y="7855"/>
                    <a:pt x="18502" y="8345"/>
                    <a:pt x="18921" y="8591"/>
                  </a:cubicBezTo>
                  <a:cubicBezTo>
                    <a:pt x="20009" y="9818"/>
                    <a:pt x="20009" y="9818"/>
                    <a:pt x="20009" y="9818"/>
                  </a:cubicBezTo>
                  <a:cubicBezTo>
                    <a:pt x="20595" y="10309"/>
                    <a:pt x="21014" y="11045"/>
                    <a:pt x="21265" y="12027"/>
                  </a:cubicBezTo>
                  <a:cubicBezTo>
                    <a:pt x="21516" y="13009"/>
                    <a:pt x="21600" y="13991"/>
                    <a:pt x="21600" y="15218"/>
                  </a:cubicBezTo>
                  <a:cubicBezTo>
                    <a:pt x="21600" y="16200"/>
                    <a:pt x="21600" y="16936"/>
                    <a:pt x="21433" y="17918"/>
                  </a:cubicBezTo>
                  <a:cubicBezTo>
                    <a:pt x="21265" y="18655"/>
                    <a:pt x="21098" y="19391"/>
                    <a:pt x="20847" y="19882"/>
                  </a:cubicBezTo>
                  <a:cubicBezTo>
                    <a:pt x="20595" y="20373"/>
                    <a:pt x="20344" y="20864"/>
                    <a:pt x="20009" y="21109"/>
                  </a:cubicBezTo>
                  <a:cubicBezTo>
                    <a:pt x="19674" y="21355"/>
                    <a:pt x="19256" y="21600"/>
                    <a:pt x="18837" y="21600"/>
                  </a:cubicBezTo>
                  <a:close/>
                </a:path>
              </a:pathLst>
            </a:custGeom>
            <a:solidFill>
              <a:srgbClr val="232F3E"/>
            </a:solidFill>
            <a:ln w="12700" cap="flat">
              <a:noFill/>
              <a:miter lim="400000"/>
            </a:ln>
            <a:effectLst/>
          </p:spPr>
          <p:txBody>
            <a:bodyPr wrap="square" lIns="243840" tIns="243840" rIns="243840" bIns="243840" numCol="1" anchor="t">
              <a:noAutofit/>
            </a:bodyPr>
            <a:lstStyle/>
            <a:p>
              <a:pPr defTabSz="1828796">
                <a:lnSpc>
                  <a:spcPct val="90000"/>
                </a:lnSpc>
                <a:spcBef>
                  <a:spcPts val="800"/>
                </a:spcBef>
                <a:defRPr sz="3200" spc="960">
                  <a:solidFill>
                    <a:srgbClr val="FFFFFF"/>
                  </a:solidFill>
                </a:defRPr>
              </a:pPr>
              <a:endParaRPr/>
            </a:p>
          </p:txBody>
        </p:sp>
        <p:sp>
          <p:nvSpPr>
            <p:cNvPr id="16" name="Freeform 16">
              <a:extLst>
                <a:ext uri="{FF2B5EF4-FFF2-40B4-BE49-F238E27FC236}">
                  <a16:creationId xmlns:a16="http://schemas.microsoft.com/office/drawing/2014/main" id="{83708C3E-BCEF-C440-B818-0065BF1F9888}"/>
                </a:ext>
              </a:extLst>
            </p:cNvPr>
            <p:cNvSpPr/>
            <p:nvPr/>
          </p:nvSpPr>
          <p:spPr bwMode="black">
            <a:xfrm>
              <a:off x="-1" y="410933"/>
              <a:ext cx="954537" cy="213907"/>
            </a:xfrm>
            <a:custGeom>
              <a:avLst/>
              <a:gdLst/>
              <a:ahLst/>
              <a:cxnLst>
                <a:cxn ang="0">
                  <a:pos x="wd2" y="hd2"/>
                </a:cxn>
                <a:cxn ang="5400000">
                  <a:pos x="wd2" y="hd2"/>
                </a:cxn>
                <a:cxn ang="10800000">
                  <a:pos x="wd2" y="hd2"/>
                </a:cxn>
                <a:cxn ang="16200000">
                  <a:pos x="wd2" y="hd2"/>
                </a:cxn>
              </a:cxnLst>
              <a:rect l="0" t="0" r="r" b="b"/>
              <a:pathLst>
                <a:path w="21248" h="21067" extrusionOk="0">
                  <a:moveTo>
                    <a:pt x="21057" y="8620"/>
                  </a:moveTo>
                  <a:cubicBezTo>
                    <a:pt x="18492" y="16674"/>
                    <a:pt x="14850" y="21067"/>
                    <a:pt x="11623" y="21067"/>
                  </a:cubicBezTo>
                  <a:cubicBezTo>
                    <a:pt x="7154" y="21067"/>
                    <a:pt x="3099" y="13745"/>
                    <a:pt x="119" y="1664"/>
                  </a:cubicBezTo>
                  <a:cubicBezTo>
                    <a:pt x="-129" y="931"/>
                    <a:pt x="37" y="-533"/>
                    <a:pt x="368" y="199"/>
                  </a:cubicBezTo>
                  <a:cubicBezTo>
                    <a:pt x="3678" y="8620"/>
                    <a:pt x="7733" y="13745"/>
                    <a:pt x="11871" y="13745"/>
                  </a:cubicBezTo>
                  <a:cubicBezTo>
                    <a:pt x="14685" y="13745"/>
                    <a:pt x="17830" y="11182"/>
                    <a:pt x="20726" y="5691"/>
                  </a:cubicBezTo>
                  <a:cubicBezTo>
                    <a:pt x="21140" y="4959"/>
                    <a:pt x="21471" y="7155"/>
                    <a:pt x="21057" y="8620"/>
                  </a:cubicBezTo>
                  <a:close/>
                </a:path>
              </a:pathLst>
            </a:custGeom>
            <a:solidFill>
              <a:srgbClr val="F79720"/>
            </a:solidFill>
            <a:ln w="12700" cap="flat">
              <a:noFill/>
              <a:miter lim="400000"/>
            </a:ln>
            <a:effectLst/>
          </p:spPr>
          <p:txBody>
            <a:bodyPr wrap="square" lIns="243840" tIns="243840" rIns="243840" bIns="243840" numCol="1" anchor="t">
              <a:noAutofit/>
            </a:bodyPr>
            <a:lstStyle/>
            <a:p>
              <a:pPr defTabSz="1828796">
                <a:lnSpc>
                  <a:spcPct val="90000"/>
                </a:lnSpc>
                <a:spcBef>
                  <a:spcPts val="800"/>
                </a:spcBef>
                <a:defRPr sz="3200" spc="960">
                  <a:solidFill>
                    <a:srgbClr val="FFFFFF"/>
                  </a:solidFill>
                </a:defRPr>
              </a:pPr>
              <a:endParaRPr/>
            </a:p>
          </p:txBody>
        </p:sp>
        <p:sp>
          <p:nvSpPr>
            <p:cNvPr id="17" name="Freeform 17">
              <a:extLst>
                <a:ext uri="{FF2B5EF4-FFF2-40B4-BE49-F238E27FC236}">
                  <a16:creationId xmlns:a16="http://schemas.microsoft.com/office/drawing/2014/main" id="{85C85149-0CB6-8246-9FA0-3A50F3D8A71F}"/>
                </a:ext>
              </a:extLst>
            </p:cNvPr>
            <p:cNvSpPr/>
            <p:nvPr/>
          </p:nvSpPr>
          <p:spPr bwMode="black">
            <a:xfrm>
              <a:off x="849014" y="391811"/>
              <a:ext cx="196775" cy="192235"/>
            </a:xfrm>
            <a:custGeom>
              <a:avLst/>
              <a:gdLst/>
              <a:ahLst/>
              <a:cxnLst>
                <a:cxn ang="0">
                  <a:pos x="wd2" y="hd2"/>
                </a:cxn>
                <a:cxn ang="5400000">
                  <a:pos x="wd2" y="hd2"/>
                </a:cxn>
                <a:cxn ang="10800000">
                  <a:pos x="wd2" y="hd2"/>
                </a:cxn>
                <a:cxn ang="16200000">
                  <a:pos x="wd2" y="hd2"/>
                </a:cxn>
              </a:cxnLst>
              <a:rect l="0" t="0" r="r" b="b"/>
              <a:pathLst>
                <a:path w="20339" h="19675" extrusionOk="0">
                  <a:moveTo>
                    <a:pt x="14971" y="5260"/>
                  </a:moveTo>
                  <a:cubicBezTo>
                    <a:pt x="13428" y="3365"/>
                    <a:pt x="4942" y="4502"/>
                    <a:pt x="1085" y="4881"/>
                  </a:cubicBezTo>
                  <a:cubicBezTo>
                    <a:pt x="-72" y="4881"/>
                    <a:pt x="-458" y="3744"/>
                    <a:pt x="699" y="3365"/>
                  </a:cubicBezTo>
                  <a:cubicBezTo>
                    <a:pt x="7642" y="-1561"/>
                    <a:pt x="18828" y="-45"/>
                    <a:pt x="19985" y="1471"/>
                  </a:cubicBezTo>
                  <a:cubicBezTo>
                    <a:pt x="21142" y="2986"/>
                    <a:pt x="19599" y="13976"/>
                    <a:pt x="13428" y="19281"/>
                  </a:cubicBezTo>
                  <a:cubicBezTo>
                    <a:pt x="12271" y="20039"/>
                    <a:pt x="11499" y="19660"/>
                    <a:pt x="11885" y="18523"/>
                  </a:cubicBezTo>
                  <a:cubicBezTo>
                    <a:pt x="13428" y="15113"/>
                    <a:pt x="16513" y="7155"/>
                    <a:pt x="14971" y="5260"/>
                  </a:cubicBezTo>
                  <a:close/>
                </a:path>
              </a:pathLst>
            </a:custGeom>
            <a:solidFill>
              <a:srgbClr val="F79720"/>
            </a:solidFill>
            <a:ln w="12700" cap="flat">
              <a:noFill/>
              <a:miter lim="400000"/>
            </a:ln>
            <a:effectLst/>
          </p:spPr>
          <p:txBody>
            <a:bodyPr wrap="square" lIns="243840" tIns="243840" rIns="243840" bIns="243840" numCol="1" anchor="t">
              <a:noAutofit/>
            </a:bodyPr>
            <a:lstStyle/>
            <a:p>
              <a:pPr defTabSz="1828796">
                <a:lnSpc>
                  <a:spcPct val="90000"/>
                </a:lnSpc>
                <a:spcBef>
                  <a:spcPts val="800"/>
                </a:spcBef>
                <a:defRPr sz="3200" spc="960">
                  <a:solidFill>
                    <a:srgbClr val="FFFFFF"/>
                  </a:solidFill>
                </a:defRPr>
              </a:pPr>
              <a:endParaRPr/>
            </a:p>
          </p:txBody>
        </p:sp>
      </p:grpSp>
      <p:pic>
        <p:nvPicPr>
          <p:cNvPr id="19" name="AWS_Kickoff_2020_RGB.png">
            <a:extLst>
              <a:ext uri="{FF2B5EF4-FFF2-40B4-BE49-F238E27FC236}">
                <a16:creationId xmlns:a16="http://schemas.microsoft.com/office/drawing/2014/main" id="{28003E02-EF84-184B-8D8C-AFB901372E0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 y="10867993"/>
            <a:ext cx="9930099" cy="3972039"/>
          </a:xfrm>
          <a:prstGeom prst="rect">
            <a:avLst/>
          </a:prstGeom>
          <a:ln w="12700">
            <a:miter lim="400000"/>
          </a:ln>
        </p:spPr>
      </p:pic>
      <p:sp>
        <p:nvSpPr>
          <p:cNvPr id="3" name="Footer Placeholder 2">
            <a:extLst>
              <a:ext uri="{FF2B5EF4-FFF2-40B4-BE49-F238E27FC236}">
                <a16:creationId xmlns:a16="http://schemas.microsoft.com/office/drawing/2014/main" id="{549E0404-657C-411A-AB6E-8361C483BAED}"/>
              </a:ext>
            </a:extLst>
          </p:cNvPr>
          <p:cNvSpPr>
            <a:spLocks noGrp="1"/>
          </p:cNvSpPr>
          <p:nvPr>
            <p:ph type="ftr" sz="quarter" idx="22"/>
          </p:nvPr>
        </p:nvSpPr>
        <p:spPr bwMode="black"/>
        <p:txBody>
          <a:bodyPr/>
          <a:lstStyle>
            <a:lvl1pPr>
              <a:defRPr>
                <a:solidFill>
                  <a:schemeClr val="tx1"/>
                </a:solidFill>
              </a:defRPr>
            </a:lvl1pPr>
          </a:lstStyle>
          <a:p>
            <a:r>
              <a:rPr lang="en-CA" dirty="0"/>
              <a:t>© 2020, Amazon Web Services, Inc. or its affiliates. All rights reserved.</a:t>
            </a:r>
          </a:p>
        </p:txBody>
      </p:sp>
    </p:spTree>
    <p:extLst>
      <p:ext uri="{BB962C8B-B14F-4D97-AF65-F5344CB8AC3E}">
        <p14:creationId xmlns:p14="http://schemas.microsoft.com/office/powerpoint/2010/main" val="174997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only Split">
    <p:spTree>
      <p:nvGrpSpPr>
        <p:cNvPr id="1" name=""/>
        <p:cNvGrpSpPr/>
        <p:nvPr/>
      </p:nvGrpSpPr>
      <p:grpSpPr>
        <a:xfrm>
          <a:off x="0" y="0"/>
          <a:ext cx="0" cy="0"/>
          <a:chOff x="0" y="0"/>
          <a:chExt cx="0" cy="0"/>
        </a:xfrm>
      </p:grpSpPr>
      <p:sp>
        <p:nvSpPr>
          <p:cNvPr id="4" name="Rectangle 11">
            <a:extLst>
              <a:ext uri="{FF2B5EF4-FFF2-40B4-BE49-F238E27FC236}">
                <a16:creationId xmlns:a16="http://schemas.microsoft.com/office/drawing/2014/main" id="{E05EBE87-CFD7-415A-9CD3-2F5B8B17421C}"/>
              </a:ext>
            </a:extLst>
          </p:cNvPr>
          <p:cNvSpPr/>
          <p:nvPr userDrawn="1"/>
        </p:nvSpPr>
        <p:spPr bwMode="white">
          <a:xfrm>
            <a:off x="-88902" y="-1"/>
            <a:ext cx="8229601" cy="13716001"/>
          </a:xfrm>
          <a:prstGeom prst="rect">
            <a:avLst/>
          </a:prstGeom>
          <a:solidFill>
            <a:schemeClr val="bg1"/>
          </a:solidFill>
          <a:ln w="12700">
            <a:miter lim="400000"/>
          </a:ln>
        </p:spPr>
        <p:txBody>
          <a:bodyPr lIns="243840" tIns="243840" rIns="243840" bIns="243840"/>
          <a:lstStyle/>
          <a:p>
            <a:pPr defTabSz="1828796">
              <a:lnSpc>
                <a:spcPct val="90000"/>
              </a:lnSpc>
              <a:spcBef>
                <a:spcPts val="800"/>
              </a:spcBef>
              <a:defRPr sz="3200" spc="960">
                <a:solidFill>
                  <a:srgbClr val="FFFFFF"/>
                </a:solidFill>
              </a:defRPr>
            </a:pPr>
            <a:endParaRPr>
              <a:latin typeface="+mn-lt"/>
            </a:endParaRPr>
          </a:p>
        </p:txBody>
      </p:sp>
      <p:sp>
        <p:nvSpPr>
          <p:cNvPr id="2" name="Title 1">
            <a:extLst>
              <a:ext uri="{FF2B5EF4-FFF2-40B4-BE49-F238E27FC236}">
                <a16:creationId xmlns:a16="http://schemas.microsoft.com/office/drawing/2014/main" id="{FFA3CB29-C91B-4B35-BE91-BE273A5ACB5D}"/>
              </a:ext>
            </a:extLst>
          </p:cNvPr>
          <p:cNvSpPr>
            <a:spLocks noGrp="1"/>
          </p:cNvSpPr>
          <p:nvPr>
            <p:ph type="title" hasCustomPrompt="1"/>
          </p:nvPr>
        </p:nvSpPr>
        <p:spPr bwMode="black">
          <a:xfrm>
            <a:off x="881635" y="1778000"/>
            <a:ext cx="6362388" cy="10160000"/>
          </a:xfrm>
          <a:ln w="12700">
            <a:miter lim="400000"/>
          </a:ln>
        </p:spPr>
        <p:txBody>
          <a:bodyPr lIns="243840" tIns="243840" rIns="243840" bIns="243840" anchor="ctr">
            <a:noAutofit/>
          </a:bodyPr>
          <a:lstStyle>
            <a:lvl1pPr>
              <a:lnSpc>
                <a:spcPct val="100000"/>
              </a:lnSpc>
              <a:defRPr kumimoji="0" lang="en-CA" spc="400" normalizeH="0" dirty="0">
                <a:ln>
                  <a:noFill/>
                </a:ln>
                <a:solidFill>
                  <a:schemeClr val="tx1"/>
                </a:solidFill>
                <a:effectLst/>
                <a:sym typeface="Amazon Ember"/>
              </a:defRPr>
            </a:lvl1pPr>
          </a:lstStyle>
          <a:p>
            <a:pPr lvl="0" fontAlgn="auto" hangingPunct="1"/>
            <a:r>
              <a:rPr lang="en-US" dirty="0"/>
              <a:t>Header Text Here</a:t>
            </a:r>
            <a:endParaRPr lang="en-CA" dirty="0"/>
          </a:p>
        </p:txBody>
      </p:sp>
      <p:sp>
        <p:nvSpPr>
          <p:cNvPr id="5" name="Footer Placeholder 4">
            <a:extLst>
              <a:ext uri="{FF2B5EF4-FFF2-40B4-BE49-F238E27FC236}">
                <a16:creationId xmlns:a16="http://schemas.microsoft.com/office/drawing/2014/main" id="{B88AF8B1-CC5D-4419-8023-65B57AD14455}"/>
              </a:ext>
            </a:extLst>
          </p:cNvPr>
          <p:cNvSpPr>
            <a:spLocks noGrp="1"/>
          </p:cNvSpPr>
          <p:nvPr>
            <p:ph type="ftr" sz="quarter" idx="12"/>
          </p:nvPr>
        </p:nvSpPr>
        <p:spPr/>
        <p:txBody>
          <a:bodyPr/>
          <a:lstStyle/>
          <a:p>
            <a:r>
              <a:rPr lang="en-CA"/>
              <a:t>© 2020, Amazon Web Services, Inc. or its affiliates. All rights reserved.</a:t>
            </a:r>
            <a:endParaRPr lang="en-CA" dirty="0"/>
          </a:p>
        </p:txBody>
      </p:sp>
      <p:sp>
        <p:nvSpPr>
          <p:cNvPr id="7" name="Text Placeholder 7">
            <a:extLst>
              <a:ext uri="{FF2B5EF4-FFF2-40B4-BE49-F238E27FC236}">
                <a16:creationId xmlns:a16="http://schemas.microsoft.com/office/drawing/2014/main" id="{599E0938-3602-4E8B-A7D6-AA3D89B806B1}"/>
              </a:ext>
            </a:extLst>
          </p:cNvPr>
          <p:cNvSpPr>
            <a:spLocks noGrp="1"/>
          </p:cNvSpPr>
          <p:nvPr>
            <p:ph type="body" sz="quarter" idx="11" hasCustomPrompt="1"/>
          </p:nvPr>
        </p:nvSpPr>
        <p:spPr bwMode="white">
          <a:xfrm>
            <a:off x="9903970" y="1778000"/>
            <a:ext cx="12716759" cy="10160000"/>
          </a:xfrm>
          <a:ln w="12700">
            <a:miter lim="400000"/>
          </a:ln>
        </p:spPr>
        <p:txBody>
          <a:bodyPr lIns="0" tIns="0" rIns="0" bIns="0" anchor="ctr"/>
          <a:lstStyle>
            <a:lvl1pPr>
              <a:defRPr lang="en-CA" dirty="0"/>
            </a:lvl1pPr>
          </a:lstStyle>
          <a:p>
            <a:pPr lvl="0"/>
            <a:r>
              <a:rPr lang="en-CA" dirty="0"/>
              <a:t>Lorem ipsum dolor sit </a:t>
            </a:r>
            <a:r>
              <a:rPr lang="en-CA" dirty="0" err="1"/>
              <a:t>amet</a:t>
            </a:r>
            <a:r>
              <a:rPr lang="en-CA" dirty="0"/>
              <a:t>, </a:t>
            </a:r>
            <a:r>
              <a:rPr lang="en-CA" dirty="0" err="1"/>
              <a:t>consectetur</a:t>
            </a:r>
            <a:r>
              <a:rPr lang="en-CA" dirty="0"/>
              <a:t> </a:t>
            </a:r>
            <a:r>
              <a:rPr lang="en-CA" dirty="0" err="1"/>
              <a:t>adipiscing</a:t>
            </a:r>
            <a:r>
              <a:rPr lang="en-CA" dirty="0"/>
              <a:t> </a:t>
            </a:r>
            <a:r>
              <a:rPr lang="en-CA" dirty="0" err="1"/>
              <a:t>elit</a:t>
            </a:r>
            <a:r>
              <a:rPr lang="en-CA" dirty="0"/>
              <a:t>, sed do </a:t>
            </a:r>
            <a:r>
              <a:rPr lang="en-CA" dirty="0" err="1"/>
              <a:t>eiusmod</a:t>
            </a:r>
            <a:r>
              <a:rPr lang="en-CA" dirty="0"/>
              <a:t> </a:t>
            </a:r>
            <a:r>
              <a:rPr lang="en-CA" dirty="0" err="1"/>
              <a:t>tempor</a:t>
            </a:r>
            <a:r>
              <a:rPr lang="en-CA" dirty="0"/>
              <a:t> </a:t>
            </a:r>
            <a:r>
              <a:rPr lang="en-CA" dirty="0" err="1"/>
              <a:t>incididunt</a:t>
            </a:r>
            <a:r>
              <a:rPr lang="en-CA" dirty="0"/>
              <a:t> </a:t>
            </a:r>
            <a:r>
              <a:rPr lang="en-CA" dirty="0" err="1"/>
              <a:t>ut</a:t>
            </a:r>
            <a:r>
              <a:rPr lang="en-CA" dirty="0"/>
              <a:t> </a:t>
            </a:r>
            <a:r>
              <a:rPr lang="en-CA" dirty="0" err="1"/>
              <a:t>labore</a:t>
            </a:r>
            <a:r>
              <a:rPr lang="en-CA" dirty="0"/>
              <a:t> et dolore magna </a:t>
            </a:r>
            <a:r>
              <a:rPr lang="en-CA" dirty="0" err="1"/>
              <a:t>aliqua</a:t>
            </a:r>
            <a:r>
              <a:rPr lang="en-CA" dirty="0"/>
              <a:t>. </a:t>
            </a:r>
            <a:r>
              <a:rPr lang="en-CA" dirty="0" err="1"/>
              <a:t>Viverra</a:t>
            </a:r>
            <a:r>
              <a:rPr lang="en-CA" dirty="0"/>
              <a:t> </a:t>
            </a:r>
            <a:r>
              <a:rPr lang="en-CA" dirty="0" err="1"/>
              <a:t>orci</a:t>
            </a:r>
            <a:r>
              <a:rPr lang="en-CA" dirty="0"/>
              <a:t> </a:t>
            </a:r>
            <a:r>
              <a:rPr lang="en-CA" dirty="0" err="1"/>
              <a:t>sagittis</a:t>
            </a:r>
            <a:r>
              <a:rPr lang="en-CA" dirty="0"/>
              <a:t> </a:t>
            </a:r>
            <a:r>
              <a:rPr lang="en-CA" dirty="0" err="1"/>
              <a:t>eu</a:t>
            </a:r>
            <a:r>
              <a:rPr lang="en-CA" dirty="0"/>
              <a:t> </a:t>
            </a:r>
            <a:r>
              <a:rPr lang="en-CA" dirty="0" err="1"/>
              <a:t>volutpat</a:t>
            </a:r>
            <a:r>
              <a:rPr lang="en-CA" dirty="0"/>
              <a:t> </a:t>
            </a:r>
            <a:r>
              <a:rPr lang="en-CA" dirty="0" err="1"/>
              <a:t>odio</a:t>
            </a:r>
            <a:r>
              <a:rPr lang="en-CA" dirty="0"/>
              <a:t> </a:t>
            </a:r>
            <a:r>
              <a:rPr lang="en-CA" dirty="0" err="1"/>
              <a:t>facilisis</a:t>
            </a:r>
            <a:r>
              <a:rPr lang="en-CA" dirty="0"/>
              <a:t> </a:t>
            </a:r>
            <a:r>
              <a:rPr lang="en-CA" dirty="0" err="1"/>
              <a:t>mauris</a:t>
            </a:r>
            <a:r>
              <a:rPr lang="en-CA" dirty="0"/>
              <a:t>. </a:t>
            </a:r>
            <a:r>
              <a:rPr lang="en-CA" dirty="0" err="1"/>
              <a:t>Quam</a:t>
            </a:r>
            <a:r>
              <a:rPr lang="en-CA" dirty="0"/>
              <a:t> </a:t>
            </a:r>
            <a:r>
              <a:rPr lang="en-CA" dirty="0" err="1"/>
              <a:t>lacus</a:t>
            </a:r>
            <a:r>
              <a:rPr lang="en-CA" dirty="0"/>
              <a:t> </a:t>
            </a:r>
            <a:r>
              <a:rPr lang="en-CA" dirty="0" err="1"/>
              <a:t>suspendisse</a:t>
            </a:r>
            <a:r>
              <a:rPr lang="en-CA" dirty="0"/>
              <a:t> </a:t>
            </a:r>
            <a:r>
              <a:rPr lang="en-CA" dirty="0" err="1"/>
              <a:t>faucibus</a:t>
            </a:r>
            <a:r>
              <a:rPr lang="en-CA" dirty="0"/>
              <a:t> </a:t>
            </a:r>
            <a:r>
              <a:rPr lang="en-CA" dirty="0" err="1"/>
              <a:t>interdum</a:t>
            </a:r>
            <a:r>
              <a:rPr lang="en-CA" dirty="0"/>
              <a:t> </a:t>
            </a:r>
            <a:r>
              <a:rPr lang="en-CA" dirty="0" err="1"/>
              <a:t>posuere</a:t>
            </a:r>
            <a:r>
              <a:rPr lang="en-CA" dirty="0"/>
              <a:t> lorem ipsum dolor sit. Ipsum </a:t>
            </a:r>
            <a:r>
              <a:rPr lang="en-CA" dirty="0" err="1"/>
              <a:t>nunc</a:t>
            </a:r>
            <a:r>
              <a:rPr lang="en-CA" dirty="0"/>
              <a:t> </a:t>
            </a:r>
            <a:r>
              <a:rPr lang="en-CA" dirty="0" err="1"/>
              <a:t>aliquet</a:t>
            </a:r>
            <a:r>
              <a:rPr lang="en-CA" dirty="0"/>
              <a:t> </a:t>
            </a:r>
            <a:r>
              <a:rPr lang="en-CA" dirty="0" err="1"/>
              <a:t>bibendum</a:t>
            </a:r>
            <a:r>
              <a:rPr lang="en-CA" dirty="0"/>
              <a:t> </a:t>
            </a:r>
            <a:r>
              <a:rPr lang="en-CA" dirty="0" err="1"/>
              <a:t>enim</a:t>
            </a:r>
            <a:r>
              <a:rPr lang="en-CA" dirty="0"/>
              <a:t>. </a:t>
            </a:r>
            <a:r>
              <a:rPr lang="en-CA" dirty="0" err="1"/>
              <a:t>Velit</a:t>
            </a:r>
            <a:r>
              <a:rPr lang="en-CA" dirty="0"/>
              <a:t> </a:t>
            </a:r>
            <a:r>
              <a:rPr lang="en-CA" dirty="0" err="1"/>
              <a:t>egestas</a:t>
            </a:r>
            <a:r>
              <a:rPr lang="en-CA" dirty="0"/>
              <a:t> dui id </a:t>
            </a:r>
            <a:r>
              <a:rPr lang="en-CA" dirty="0" err="1"/>
              <a:t>ornare</a:t>
            </a:r>
            <a:r>
              <a:rPr lang="en-CA" dirty="0"/>
              <a:t> </a:t>
            </a:r>
            <a:r>
              <a:rPr lang="en-CA" dirty="0" err="1"/>
              <a:t>arcu</a:t>
            </a:r>
            <a:r>
              <a:rPr lang="en-CA" dirty="0"/>
              <a:t> </a:t>
            </a:r>
            <a:r>
              <a:rPr lang="en-CA" dirty="0" err="1"/>
              <a:t>odio</a:t>
            </a:r>
            <a:r>
              <a:rPr lang="en-CA" dirty="0"/>
              <a:t> </a:t>
            </a:r>
            <a:r>
              <a:rPr lang="en-CA" dirty="0" err="1"/>
              <a:t>ut.</a:t>
            </a:r>
            <a:r>
              <a:rPr lang="en-CA" dirty="0"/>
              <a:t> In fermentum </a:t>
            </a:r>
            <a:r>
              <a:rPr lang="en-CA" dirty="0" err="1"/>
              <a:t>posuere</a:t>
            </a:r>
            <a:r>
              <a:rPr lang="en-CA" dirty="0"/>
              <a:t> </a:t>
            </a:r>
            <a:r>
              <a:rPr lang="en-CA" dirty="0" err="1"/>
              <a:t>urna</a:t>
            </a:r>
            <a:r>
              <a:rPr lang="en-CA" dirty="0"/>
              <a:t> </a:t>
            </a:r>
            <a:r>
              <a:rPr lang="en-CA" dirty="0" err="1"/>
              <a:t>nec</a:t>
            </a:r>
            <a:r>
              <a:rPr lang="en-CA" dirty="0"/>
              <a:t> </a:t>
            </a:r>
            <a:r>
              <a:rPr lang="en-CA" dirty="0" err="1"/>
              <a:t>tincidunt</a:t>
            </a:r>
            <a:r>
              <a:rPr lang="en-CA" dirty="0"/>
              <a:t> </a:t>
            </a:r>
            <a:r>
              <a:rPr lang="en-CA" dirty="0" err="1"/>
              <a:t>praesent</a:t>
            </a:r>
            <a:r>
              <a:rPr lang="en-CA" dirty="0"/>
              <a:t>. Ut </a:t>
            </a:r>
            <a:r>
              <a:rPr lang="en-CA" dirty="0" err="1"/>
              <a:t>aliquam</a:t>
            </a:r>
            <a:r>
              <a:rPr lang="en-CA" dirty="0"/>
              <a:t> </a:t>
            </a:r>
            <a:r>
              <a:rPr lang="en-CA" dirty="0" err="1"/>
              <a:t>purus</a:t>
            </a:r>
            <a:r>
              <a:rPr lang="en-CA" dirty="0"/>
              <a:t> sit </a:t>
            </a:r>
            <a:r>
              <a:rPr lang="en-CA" dirty="0" err="1"/>
              <a:t>amet</a:t>
            </a:r>
            <a:r>
              <a:rPr lang="en-CA" dirty="0"/>
              <a:t> </a:t>
            </a:r>
            <a:r>
              <a:rPr lang="en-CA" dirty="0" err="1"/>
              <a:t>luctus</a:t>
            </a:r>
            <a:r>
              <a:rPr lang="en-CA" dirty="0"/>
              <a:t> </a:t>
            </a:r>
            <a:r>
              <a:rPr lang="en-CA" dirty="0" err="1"/>
              <a:t>venenatis</a:t>
            </a:r>
            <a:r>
              <a:rPr lang="en-CA" dirty="0"/>
              <a:t>.</a:t>
            </a:r>
          </a:p>
        </p:txBody>
      </p:sp>
    </p:spTree>
    <p:extLst>
      <p:ext uri="{BB962C8B-B14F-4D97-AF65-F5344CB8AC3E}">
        <p14:creationId xmlns:p14="http://schemas.microsoft.com/office/powerpoint/2010/main" val="1261532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4" name="Rectangle 11">
            <a:extLst>
              <a:ext uri="{FF2B5EF4-FFF2-40B4-BE49-F238E27FC236}">
                <a16:creationId xmlns:a16="http://schemas.microsoft.com/office/drawing/2014/main" id="{9A27D832-A6CE-413D-B175-4D7CC16A11CC}"/>
              </a:ext>
            </a:extLst>
          </p:cNvPr>
          <p:cNvSpPr/>
          <p:nvPr userDrawn="1"/>
        </p:nvSpPr>
        <p:spPr bwMode="white">
          <a:xfrm>
            <a:off x="0" y="0"/>
            <a:ext cx="24384001" cy="3556000"/>
          </a:xfrm>
          <a:prstGeom prst="rect">
            <a:avLst/>
          </a:prstGeom>
          <a:solidFill>
            <a:schemeClr val="bg1"/>
          </a:solidFill>
          <a:ln w="12700">
            <a:miter lim="400000"/>
          </a:ln>
        </p:spPr>
        <p:txBody>
          <a:bodyPr lIns="243840" tIns="243840" rIns="243840" bIns="243840"/>
          <a:lstStyle/>
          <a:p>
            <a:pPr defTabSz="1828796">
              <a:lnSpc>
                <a:spcPct val="90000"/>
              </a:lnSpc>
              <a:spcBef>
                <a:spcPts val="800"/>
              </a:spcBef>
              <a:defRPr sz="3200" spc="960">
                <a:solidFill>
                  <a:srgbClr val="232F3E"/>
                </a:solidFill>
              </a:defRPr>
            </a:pPr>
            <a:endParaRPr dirty="0"/>
          </a:p>
        </p:txBody>
      </p:sp>
      <p:sp>
        <p:nvSpPr>
          <p:cNvPr id="3" name="Title 2">
            <a:extLst>
              <a:ext uri="{FF2B5EF4-FFF2-40B4-BE49-F238E27FC236}">
                <a16:creationId xmlns:a16="http://schemas.microsoft.com/office/drawing/2014/main" id="{FA3CB3A7-FF22-4EFF-9EA1-8AD8DE5F3FC3}"/>
              </a:ext>
            </a:extLst>
          </p:cNvPr>
          <p:cNvSpPr>
            <a:spLocks noGrp="1"/>
          </p:cNvSpPr>
          <p:nvPr>
            <p:ph type="title" hasCustomPrompt="1"/>
          </p:nvPr>
        </p:nvSpPr>
        <p:spPr bwMode="black">
          <a:xfrm>
            <a:off x="1763270" y="445759"/>
            <a:ext cx="20857460" cy="2651126"/>
          </a:xfrm>
        </p:spPr>
        <p:txBody>
          <a:bodyPr/>
          <a:lstStyle>
            <a:lvl1pPr>
              <a:defRPr>
                <a:solidFill>
                  <a:schemeClr val="tx1"/>
                </a:solidFill>
              </a:defRPr>
            </a:lvl1pPr>
          </a:lstStyle>
          <a:p>
            <a:r>
              <a:rPr lang="en-US" dirty="0"/>
              <a:t>Header Text Here</a:t>
            </a:r>
            <a:endParaRPr lang="en-CA" dirty="0"/>
          </a:p>
        </p:txBody>
      </p:sp>
      <p:sp>
        <p:nvSpPr>
          <p:cNvPr id="5" name="Footer Placeholder 4">
            <a:extLst>
              <a:ext uri="{FF2B5EF4-FFF2-40B4-BE49-F238E27FC236}">
                <a16:creationId xmlns:a16="http://schemas.microsoft.com/office/drawing/2014/main" id="{E3DB2EEC-950E-4FEE-BF88-5309961EA1C9}"/>
              </a:ext>
            </a:extLst>
          </p:cNvPr>
          <p:cNvSpPr>
            <a:spLocks noGrp="1"/>
          </p:cNvSpPr>
          <p:nvPr>
            <p:ph type="ftr" sz="quarter" idx="10"/>
          </p:nvPr>
        </p:nvSpPr>
        <p:spPr/>
        <p:txBody>
          <a:bodyPr/>
          <a:lstStyle/>
          <a:p>
            <a:r>
              <a:rPr lang="en-CA"/>
              <a:t>© 2020, Amazon Web Services, Inc. or its affiliates. All rights reserved.</a:t>
            </a:r>
            <a:endParaRPr lang="en-CA" dirty="0"/>
          </a:p>
        </p:txBody>
      </p:sp>
    </p:spTree>
    <p:extLst>
      <p:ext uri="{BB962C8B-B14F-4D97-AF65-F5344CB8AC3E}">
        <p14:creationId xmlns:p14="http://schemas.microsoft.com/office/powerpoint/2010/main" val="3283735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only">
    <p:spTree>
      <p:nvGrpSpPr>
        <p:cNvPr id="1" name=""/>
        <p:cNvGrpSpPr/>
        <p:nvPr/>
      </p:nvGrpSpPr>
      <p:grpSpPr>
        <a:xfrm>
          <a:off x="0" y="0"/>
          <a:ext cx="0" cy="0"/>
          <a:chOff x="0" y="0"/>
          <a:chExt cx="0" cy="0"/>
        </a:xfrm>
      </p:grpSpPr>
      <p:sp>
        <p:nvSpPr>
          <p:cNvPr id="4" name="Rectangle 11">
            <a:extLst>
              <a:ext uri="{FF2B5EF4-FFF2-40B4-BE49-F238E27FC236}">
                <a16:creationId xmlns:a16="http://schemas.microsoft.com/office/drawing/2014/main" id="{9A27D832-A6CE-413D-B175-4D7CC16A11CC}"/>
              </a:ext>
            </a:extLst>
          </p:cNvPr>
          <p:cNvSpPr/>
          <p:nvPr userDrawn="1"/>
        </p:nvSpPr>
        <p:spPr bwMode="white">
          <a:xfrm>
            <a:off x="0" y="0"/>
            <a:ext cx="24384001" cy="3556000"/>
          </a:xfrm>
          <a:prstGeom prst="rect">
            <a:avLst/>
          </a:prstGeom>
          <a:solidFill>
            <a:schemeClr val="bg1"/>
          </a:solidFill>
          <a:ln w="12700">
            <a:miter lim="400000"/>
          </a:ln>
        </p:spPr>
        <p:txBody>
          <a:bodyPr lIns="243840" tIns="243840" rIns="243840" bIns="243840"/>
          <a:lstStyle/>
          <a:p>
            <a:pPr defTabSz="1828796">
              <a:lnSpc>
                <a:spcPct val="90000"/>
              </a:lnSpc>
              <a:spcBef>
                <a:spcPts val="800"/>
              </a:spcBef>
              <a:defRPr sz="3200" spc="960">
                <a:solidFill>
                  <a:srgbClr val="232F3E"/>
                </a:solidFill>
              </a:defRPr>
            </a:pPr>
            <a:endParaRPr/>
          </a:p>
        </p:txBody>
      </p:sp>
      <p:sp>
        <p:nvSpPr>
          <p:cNvPr id="5" name="Title 4">
            <a:extLst>
              <a:ext uri="{FF2B5EF4-FFF2-40B4-BE49-F238E27FC236}">
                <a16:creationId xmlns:a16="http://schemas.microsoft.com/office/drawing/2014/main" id="{72A14DB0-0D84-244D-A647-5584532F32A2}"/>
              </a:ext>
            </a:extLst>
          </p:cNvPr>
          <p:cNvSpPr>
            <a:spLocks noGrp="1"/>
          </p:cNvSpPr>
          <p:nvPr>
            <p:ph type="title" hasCustomPrompt="1"/>
          </p:nvPr>
        </p:nvSpPr>
        <p:spPr bwMode="black"/>
        <p:txBody>
          <a:bodyPr/>
          <a:lstStyle>
            <a:lvl1pPr>
              <a:defRPr>
                <a:solidFill>
                  <a:schemeClr val="tx1"/>
                </a:solidFill>
              </a:defRPr>
            </a:lvl1pPr>
          </a:lstStyle>
          <a:p>
            <a:r>
              <a:rPr lang="en-US" dirty="0"/>
              <a:t>Header Text Here</a:t>
            </a:r>
          </a:p>
        </p:txBody>
      </p:sp>
      <p:sp>
        <p:nvSpPr>
          <p:cNvPr id="6" name="Content Placeholder 11">
            <a:extLst>
              <a:ext uri="{FF2B5EF4-FFF2-40B4-BE49-F238E27FC236}">
                <a16:creationId xmlns:a16="http://schemas.microsoft.com/office/drawing/2014/main" id="{F85F3E0E-380C-4C81-BE24-4C3F304A6C33}"/>
              </a:ext>
            </a:extLst>
          </p:cNvPr>
          <p:cNvSpPr>
            <a:spLocks noGrp="1"/>
          </p:cNvSpPr>
          <p:nvPr>
            <p:ph sz="quarter" idx="11" hasCustomPrompt="1"/>
          </p:nvPr>
        </p:nvSpPr>
        <p:spPr bwMode="white">
          <a:xfrm>
            <a:off x="1776743" y="5090160"/>
            <a:ext cx="20830845" cy="6862570"/>
          </a:xfrm>
          <a:ln w="12700">
            <a:miter lim="400000"/>
          </a:ln>
        </p:spPr>
        <p:txBody>
          <a:bodyPr lIns="0" tIns="0" rIns="0" bIns="0"/>
          <a:lstStyle>
            <a:lvl2pPr>
              <a:defRPr lang="en-CA" dirty="0"/>
            </a:lvl2pPr>
          </a:lstStyle>
          <a:p>
            <a:pPr lvl="0"/>
            <a:r>
              <a:rPr lang="en-CA" dirty="0"/>
              <a:t>Lorem ipsum dolor sit </a:t>
            </a:r>
            <a:r>
              <a:rPr lang="en-CA" dirty="0" err="1"/>
              <a:t>amet</a:t>
            </a:r>
            <a:r>
              <a:rPr lang="en-CA" dirty="0"/>
              <a:t>, </a:t>
            </a:r>
            <a:r>
              <a:rPr lang="en-CA" dirty="0" err="1"/>
              <a:t>consectetur</a:t>
            </a:r>
            <a:r>
              <a:rPr lang="en-CA" dirty="0"/>
              <a:t> </a:t>
            </a:r>
            <a:r>
              <a:rPr lang="en-CA" dirty="0" err="1"/>
              <a:t>adipiscing</a:t>
            </a:r>
            <a:r>
              <a:rPr lang="en-CA" dirty="0"/>
              <a:t> </a:t>
            </a:r>
            <a:r>
              <a:rPr lang="en-CA" dirty="0" err="1"/>
              <a:t>elit</a:t>
            </a:r>
            <a:r>
              <a:rPr lang="en-CA" dirty="0"/>
              <a:t>, sed do </a:t>
            </a:r>
            <a:r>
              <a:rPr lang="en-CA" dirty="0" err="1"/>
              <a:t>eiusmod</a:t>
            </a:r>
            <a:r>
              <a:rPr lang="en-CA" dirty="0"/>
              <a:t> </a:t>
            </a:r>
            <a:r>
              <a:rPr lang="en-CA" dirty="0" err="1"/>
              <a:t>tempor</a:t>
            </a:r>
            <a:r>
              <a:rPr lang="en-CA" dirty="0"/>
              <a:t> </a:t>
            </a:r>
            <a:r>
              <a:rPr lang="en-CA" dirty="0" err="1"/>
              <a:t>incididunt</a:t>
            </a:r>
            <a:r>
              <a:rPr lang="en-CA" dirty="0"/>
              <a:t> </a:t>
            </a:r>
            <a:r>
              <a:rPr lang="en-CA" dirty="0" err="1"/>
              <a:t>ut</a:t>
            </a:r>
            <a:r>
              <a:rPr lang="en-CA" dirty="0"/>
              <a:t> </a:t>
            </a:r>
            <a:r>
              <a:rPr lang="en-CA" dirty="0" err="1"/>
              <a:t>labore</a:t>
            </a:r>
            <a:r>
              <a:rPr lang="en-CA" dirty="0"/>
              <a:t> et dolore magna </a:t>
            </a:r>
            <a:r>
              <a:rPr lang="en-CA" dirty="0" err="1"/>
              <a:t>aliqua</a:t>
            </a:r>
            <a:r>
              <a:rPr lang="en-CA" dirty="0"/>
              <a:t>. </a:t>
            </a:r>
            <a:r>
              <a:rPr lang="en-CA" dirty="0" err="1"/>
              <a:t>Viverra</a:t>
            </a:r>
            <a:r>
              <a:rPr lang="en-CA" dirty="0"/>
              <a:t> </a:t>
            </a:r>
            <a:r>
              <a:rPr lang="en-CA" dirty="0" err="1"/>
              <a:t>orci</a:t>
            </a:r>
            <a:r>
              <a:rPr lang="en-CA" dirty="0"/>
              <a:t> </a:t>
            </a:r>
            <a:r>
              <a:rPr lang="en-CA" dirty="0" err="1"/>
              <a:t>sagittis</a:t>
            </a:r>
            <a:r>
              <a:rPr lang="en-CA" dirty="0"/>
              <a:t> </a:t>
            </a:r>
            <a:r>
              <a:rPr lang="en-CA" dirty="0" err="1"/>
              <a:t>eu</a:t>
            </a:r>
            <a:r>
              <a:rPr lang="en-CA" dirty="0"/>
              <a:t> </a:t>
            </a:r>
            <a:r>
              <a:rPr lang="en-CA" dirty="0" err="1"/>
              <a:t>volutpat</a:t>
            </a:r>
            <a:r>
              <a:rPr lang="en-CA" dirty="0"/>
              <a:t> </a:t>
            </a:r>
            <a:r>
              <a:rPr lang="en-CA" dirty="0" err="1"/>
              <a:t>odio</a:t>
            </a:r>
            <a:r>
              <a:rPr lang="en-CA" dirty="0"/>
              <a:t> </a:t>
            </a:r>
            <a:r>
              <a:rPr lang="en-CA" dirty="0" err="1"/>
              <a:t>facilisis</a:t>
            </a:r>
            <a:r>
              <a:rPr lang="en-CA" dirty="0"/>
              <a:t> </a:t>
            </a:r>
            <a:r>
              <a:rPr lang="en-CA" dirty="0" err="1"/>
              <a:t>mauris</a:t>
            </a:r>
            <a:r>
              <a:rPr lang="en-CA" dirty="0"/>
              <a:t>. </a:t>
            </a:r>
            <a:r>
              <a:rPr lang="en-CA" dirty="0" err="1"/>
              <a:t>Quam</a:t>
            </a:r>
            <a:r>
              <a:rPr lang="en-CA" dirty="0"/>
              <a:t> </a:t>
            </a:r>
            <a:r>
              <a:rPr lang="en-CA" dirty="0" err="1"/>
              <a:t>lacus</a:t>
            </a:r>
            <a:r>
              <a:rPr lang="en-CA" dirty="0"/>
              <a:t> </a:t>
            </a:r>
            <a:r>
              <a:rPr lang="en-CA" dirty="0" err="1"/>
              <a:t>suspendisse</a:t>
            </a:r>
            <a:r>
              <a:rPr lang="en-CA" dirty="0"/>
              <a:t> </a:t>
            </a:r>
            <a:r>
              <a:rPr lang="en-CA" dirty="0" err="1"/>
              <a:t>faucibus</a:t>
            </a:r>
            <a:r>
              <a:rPr lang="en-CA" dirty="0"/>
              <a:t> </a:t>
            </a:r>
            <a:r>
              <a:rPr lang="en-CA" dirty="0" err="1"/>
              <a:t>interdum</a:t>
            </a:r>
            <a:r>
              <a:rPr lang="en-CA" dirty="0"/>
              <a:t> </a:t>
            </a:r>
            <a:r>
              <a:rPr lang="en-CA" dirty="0" err="1"/>
              <a:t>posuere</a:t>
            </a:r>
            <a:r>
              <a:rPr lang="en-CA" dirty="0"/>
              <a:t> lorem ipsum dolor sit. Ipsum </a:t>
            </a:r>
            <a:r>
              <a:rPr lang="en-CA" dirty="0" err="1"/>
              <a:t>nunc</a:t>
            </a:r>
            <a:r>
              <a:rPr lang="en-CA" dirty="0"/>
              <a:t> </a:t>
            </a:r>
            <a:r>
              <a:rPr lang="en-CA" dirty="0" err="1"/>
              <a:t>aliquet</a:t>
            </a:r>
            <a:r>
              <a:rPr lang="en-CA" dirty="0"/>
              <a:t> </a:t>
            </a:r>
            <a:r>
              <a:rPr lang="en-CA" dirty="0" err="1"/>
              <a:t>bibendum</a:t>
            </a:r>
            <a:r>
              <a:rPr lang="en-CA" dirty="0"/>
              <a:t> </a:t>
            </a:r>
            <a:r>
              <a:rPr lang="en-CA" dirty="0" err="1"/>
              <a:t>enim</a:t>
            </a:r>
            <a:r>
              <a:rPr lang="en-CA" dirty="0"/>
              <a:t>. </a:t>
            </a:r>
            <a:r>
              <a:rPr lang="en-CA" dirty="0" err="1"/>
              <a:t>Velit</a:t>
            </a:r>
            <a:r>
              <a:rPr lang="en-CA" dirty="0"/>
              <a:t> </a:t>
            </a:r>
            <a:r>
              <a:rPr lang="en-CA" dirty="0" err="1"/>
              <a:t>egestas</a:t>
            </a:r>
            <a:r>
              <a:rPr lang="en-CA" dirty="0"/>
              <a:t> dui id </a:t>
            </a:r>
            <a:r>
              <a:rPr lang="en-CA" dirty="0" err="1"/>
              <a:t>ornare</a:t>
            </a:r>
            <a:r>
              <a:rPr lang="en-CA" dirty="0"/>
              <a:t> </a:t>
            </a:r>
            <a:r>
              <a:rPr lang="en-CA" dirty="0" err="1"/>
              <a:t>arcu</a:t>
            </a:r>
            <a:r>
              <a:rPr lang="en-CA" dirty="0"/>
              <a:t> </a:t>
            </a:r>
            <a:r>
              <a:rPr lang="en-CA" dirty="0" err="1"/>
              <a:t>odio</a:t>
            </a:r>
            <a:r>
              <a:rPr lang="en-CA" dirty="0"/>
              <a:t> </a:t>
            </a:r>
            <a:r>
              <a:rPr lang="en-CA" dirty="0" err="1"/>
              <a:t>ut.</a:t>
            </a:r>
            <a:r>
              <a:rPr lang="en-CA" dirty="0"/>
              <a:t> In fermentum </a:t>
            </a:r>
            <a:r>
              <a:rPr lang="en-CA" dirty="0" err="1"/>
              <a:t>posuere</a:t>
            </a:r>
            <a:r>
              <a:rPr lang="en-CA" dirty="0"/>
              <a:t> </a:t>
            </a:r>
            <a:r>
              <a:rPr lang="en-CA" dirty="0" err="1"/>
              <a:t>urna</a:t>
            </a:r>
            <a:r>
              <a:rPr lang="en-CA" dirty="0"/>
              <a:t> </a:t>
            </a:r>
            <a:r>
              <a:rPr lang="en-CA" dirty="0" err="1"/>
              <a:t>nec</a:t>
            </a:r>
            <a:r>
              <a:rPr lang="en-CA" dirty="0"/>
              <a:t> </a:t>
            </a:r>
            <a:r>
              <a:rPr lang="en-CA" dirty="0" err="1"/>
              <a:t>tincidunt</a:t>
            </a:r>
            <a:r>
              <a:rPr lang="en-CA" dirty="0"/>
              <a:t> </a:t>
            </a:r>
            <a:r>
              <a:rPr lang="en-CA" dirty="0" err="1"/>
              <a:t>praesent</a:t>
            </a:r>
            <a:r>
              <a:rPr lang="en-CA" dirty="0"/>
              <a:t>. Ut </a:t>
            </a:r>
            <a:r>
              <a:rPr lang="en-CA" dirty="0" err="1"/>
              <a:t>aliquam</a:t>
            </a:r>
            <a:r>
              <a:rPr lang="en-CA" dirty="0"/>
              <a:t> </a:t>
            </a:r>
            <a:r>
              <a:rPr lang="en-CA" dirty="0" err="1"/>
              <a:t>purus</a:t>
            </a:r>
            <a:r>
              <a:rPr lang="en-CA" dirty="0"/>
              <a:t> sit </a:t>
            </a:r>
            <a:r>
              <a:rPr lang="en-CA" dirty="0" err="1"/>
              <a:t>amet</a:t>
            </a:r>
            <a:r>
              <a:rPr lang="en-CA" dirty="0"/>
              <a:t> </a:t>
            </a:r>
            <a:r>
              <a:rPr lang="en-CA" dirty="0" err="1"/>
              <a:t>luctus</a:t>
            </a:r>
            <a:r>
              <a:rPr lang="en-CA" dirty="0"/>
              <a:t> </a:t>
            </a:r>
            <a:r>
              <a:rPr lang="en-CA" dirty="0" err="1"/>
              <a:t>venenatis</a:t>
            </a:r>
            <a:r>
              <a:rPr lang="en-CA" dirty="0"/>
              <a:t>.</a:t>
            </a:r>
          </a:p>
        </p:txBody>
      </p:sp>
      <p:sp>
        <p:nvSpPr>
          <p:cNvPr id="2" name="Footer Placeholder 1">
            <a:extLst>
              <a:ext uri="{FF2B5EF4-FFF2-40B4-BE49-F238E27FC236}">
                <a16:creationId xmlns:a16="http://schemas.microsoft.com/office/drawing/2014/main" id="{B0FE85BE-19F9-47C8-A983-64B131CDDFC2}"/>
              </a:ext>
            </a:extLst>
          </p:cNvPr>
          <p:cNvSpPr>
            <a:spLocks noGrp="1"/>
          </p:cNvSpPr>
          <p:nvPr>
            <p:ph type="ftr" sz="quarter" idx="12"/>
          </p:nvPr>
        </p:nvSpPr>
        <p:spPr/>
        <p:txBody>
          <a:bodyPr/>
          <a:lstStyle/>
          <a:p>
            <a:r>
              <a:rPr lang="en-CA"/>
              <a:t>© 2020, Amazon Web Services, Inc. or its affiliates. All rights reserved.</a:t>
            </a:r>
            <a:endParaRPr lang="en-CA" dirty="0"/>
          </a:p>
        </p:txBody>
      </p:sp>
    </p:spTree>
    <p:extLst>
      <p:ext uri="{BB962C8B-B14F-4D97-AF65-F5344CB8AC3E}">
        <p14:creationId xmlns:p14="http://schemas.microsoft.com/office/powerpoint/2010/main" val="3081778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only 2 Column">
    <p:spTree>
      <p:nvGrpSpPr>
        <p:cNvPr id="1" name=""/>
        <p:cNvGrpSpPr/>
        <p:nvPr/>
      </p:nvGrpSpPr>
      <p:grpSpPr>
        <a:xfrm>
          <a:off x="0" y="0"/>
          <a:ext cx="0" cy="0"/>
          <a:chOff x="0" y="0"/>
          <a:chExt cx="0" cy="0"/>
        </a:xfrm>
      </p:grpSpPr>
      <p:sp>
        <p:nvSpPr>
          <p:cNvPr id="4" name="Rectangle 11">
            <a:extLst>
              <a:ext uri="{FF2B5EF4-FFF2-40B4-BE49-F238E27FC236}">
                <a16:creationId xmlns:a16="http://schemas.microsoft.com/office/drawing/2014/main" id="{9A27D832-A6CE-413D-B175-4D7CC16A11CC}"/>
              </a:ext>
            </a:extLst>
          </p:cNvPr>
          <p:cNvSpPr/>
          <p:nvPr userDrawn="1"/>
        </p:nvSpPr>
        <p:spPr bwMode="white">
          <a:xfrm>
            <a:off x="0" y="0"/>
            <a:ext cx="24384001" cy="3556000"/>
          </a:xfrm>
          <a:prstGeom prst="rect">
            <a:avLst/>
          </a:prstGeom>
          <a:solidFill>
            <a:schemeClr val="bg1"/>
          </a:solidFill>
          <a:ln w="12700">
            <a:miter lim="400000"/>
          </a:ln>
        </p:spPr>
        <p:txBody>
          <a:bodyPr lIns="243840" tIns="243840" rIns="243840" bIns="243840"/>
          <a:lstStyle/>
          <a:p>
            <a:pPr defTabSz="1828796">
              <a:lnSpc>
                <a:spcPct val="90000"/>
              </a:lnSpc>
              <a:spcBef>
                <a:spcPts val="800"/>
              </a:spcBef>
              <a:defRPr sz="3200" spc="960">
                <a:solidFill>
                  <a:srgbClr val="232F3E"/>
                </a:solidFill>
              </a:defRPr>
            </a:pPr>
            <a:endParaRPr/>
          </a:p>
        </p:txBody>
      </p:sp>
      <p:sp>
        <p:nvSpPr>
          <p:cNvPr id="5" name="Title 4">
            <a:extLst>
              <a:ext uri="{FF2B5EF4-FFF2-40B4-BE49-F238E27FC236}">
                <a16:creationId xmlns:a16="http://schemas.microsoft.com/office/drawing/2014/main" id="{9060A132-37D9-8541-882C-0CFE13699492}"/>
              </a:ext>
            </a:extLst>
          </p:cNvPr>
          <p:cNvSpPr>
            <a:spLocks noGrp="1"/>
          </p:cNvSpPr>
          <p:nvPr>
            <p:ph type="title" hasCustomPrompt="1"/>
          </p:nvPr>
        </p:nvSpPr>
        <p:spPr bwMode="black"/>
        <p:txBody>
          <a:bodyPr/>
          <a:lstStyle>
            <a:lvl1pPr>
              <a:defRPr>
                <a:solidFill>
                  <a:schemeClr val="tx1"/>
                </a:solidFill>
              </a:defRPr>
            </a:lvl1pPr>
          </a:lstStyle>
          <a:p>
            <a:r>
              <a:rPr lang="en-US" dirty="0"/>
              <a:t>Header Text Here</a:t>
            </a:r>
          </a:p>
        </p:txBody>
      </p:sp>
      <p:sp>
        <p:nvSpPr>
          <p:cNvPr id="2" name="Footer Placeholder 1">
            <a:extLst>
              <a:ext uri="{FF2B5EF4-FFF2-40B4-BE49-F238E27FC236}">
                <a16:creationId xmlns:a16="http://schemas.microsoft.com/office/drawing/2014/main" id="{3B6197E4-3C28-4137-BF34-3D88A447F983}"/>
              </a:ext>
            </a:extLst>
          </p:cNvPr>
          <p:cNvSpPr>
            <a:spLocks noGrp="1"/>
          </p:cNvSpPr>
          <p:nvPr>
            <p:ph type="ftr" sz="quarter" idx="12"/>
          </p:nvPr>
        </p:nvSpPr>
        <p:spPr/>
        <p:txBody>
          <a:bodyPr/>
          <a:lstStyle/>
          <a:p>
            <a:r>
              <a:rPr lang="en-CA"/>
              <a:t>© 2020, Amazon Web Services, Inc. or its affiliates. All rights reserved.</a:t>
            </a:r>
            <a:endParaRPr lang="en-CA" dirty="0"/>
          </a:p>
        </p:txBody>
      </p:sp>
      <p:sp>
        <p:nvSpPr>
          <p:cNvPr id="10" name="Content Placeholder 11">
            <a:extLst>
              <a:ext uri="{FF2B5EF4-FFF2-40B4-BE49-F238E27FC236}">
                <a16:creationId xmlns:a16="http://schemas.microsoft.com/office/drawing/2014/main" id="{C172AC9D-DE10-4E9F-8131-F3986F7DCD22}"/>
              </a:ext>
            </a:extLst>
          </p:cNvPr>
          <p:cNvSpPr>
            <a:spLocks noGrp="1"/>
          </p:cNvSpPr>
          <p:nvPr>
            <p:ph sz="quarter" idx="10" hasCustomPrompt="1"/>
          </p:nvPr>
        </p:nvSpPr>
        <p:spPr bwMode="white">
          <a:xfrm>
            <a:off x="1778000" y="5090160"/>
            <a:ext cx="9525000" cy="6847840"/>
          </a:xfrm>
          <a:ln w="12700">
            <a:miter lim="400000"/>
          </a:ln>
        </p:spPr>
        <p:txBody>
          <a:bodyPr lIns="0" tIns="0" rIns="0" bIns="0"/>
          <a:lstStyle>
            <a:lvl1pPr>
              <a:defRPr lang="en-CA" dirty="0"/>
            </a:lvl1pPr>
          </a:lstStyle>
          <a:p>
            <a:pPr lvl="0"/>
            <a:r>
              <a:rPr lang="en-CA" dirty="0"/>
              <a:t>Lorem ipsum dolor sit </a:t>
            </a:r>
            <a:r>
              <a:rPr lang="en-CA" dirty="0" err="1"/>
              <a:t>amet</a:t>
            </a:r>
            <a:r>
              <a:rPr lang="en-CA" dirty="0"/>
              <a:t>, </a:t>
            </a:r>
            <a:r>
              <a:rPr lang="en-CA" dirty="0" err="1"/>
              <a:t>consectetur</a:t>
            </a:r>
            <a:r>
              <a:rPr lang="en-CA" dirty="0"/>
              <a:t> </a:t>
            </a:r>
            <a:r>
              <a:rPr lang="en-CA" dirty="0" err="1"/>
              <a:t>adipiscing</a:t>
            </a:r>
            <a:r>
              <a:rPr lang="en-CA" dirty="0"/>
              <a:t> </a:t>
            </a:r>
            <a:r>
              <a:rPr lang="en-CA" dirty="0" err="1"/>
              <a:t>elit</a:t>
            </a:r>
            <a:r>
              <a:rPr lang="en-CA" dirty="0"/>
              <a:t>, sed do </a:t>
            </a:r>
            <a:r>
              <a:rPr lang="en-CA" dirty="0" err="1"/>
              <a:t>eiusmod</a:t>
            </a:r>
            <a:r>
              <a:rPr lang="en-CA" dirty="0"/>
              <a:t> </a:t>
            </a:r>
            <a:r>
              <a:rPr lang="en-CA" dirty="0" err="1"/>
              <a:t>tempor</a:t>
            </a:r>
            <a:r>
              <a:rPr lang="en-CA" dirty="0"/>
              <a:t> </a:t>
            </a:r>
            <a:r>
              <a:rPr lang="en-CA" dirty="0" err="1"/>
              <a:t>incididunt</a:t>
            </a:r>
            <a:r>
              <a:rPr lang="en-CA" dirty="0"/>
              <a:t> </a:t>
            </a:r>
            <a:r>
              <a:rPr lang="en-CA" dirty="0" err="1"/>
              <a:t>ut</a:t>
            </a:r>
            <a:r>
              <a:rPr lang="en-CA" dirty="0"/>
              <a:t> </a:t>
            </a:r>
            <a:r>
              <a:rPr lang="en-CA" dirty="0" err="1"/>
              <a:t>labore</a:t>
            </a:r>
            <a:r>
              <a:rPr lang="en-CA" dirty="0"/>
              <a:t> et dolore magna </a:t>
            </a:r>
            <a:r>
              <a:rPr lang="en-CA" dirty="0" err="1"/>
              <a:t>aliqua</a:t>
            </a:r>
            <a:r>
              <a:rPr lang="en-CA" dirty="0"/>
              <a:t>. </a:t>
            </a:r>
            <a:r>
              <a:rPr lang="en-CA" dirty="0" err="1"/>
              <a:t>Viverra</a:t>
            </a:r>
            <a:r>
              <a:rPr lang="en-CA" dirty="0"/>
              <a:t> </a:t>
            </a:r>
            <a:r>
              <a:rPr lang="en-CA" dirty="0" err="1"/>
              <a:t>orci</a:t>
            </a:r>
            <a:r>
              <a:rPr lang="en-CA" dirty="0"/>
              <a:t> </a:t>
            </a:r>
            <a:r>
              <a:rPr lang="en-CA" dirty="0" err="1"/>
              <a:t>sagittis</a:t>
            </a:r>
            <a:r>
              <a:rPr lang="en-CA" dirty="0"/>
              <a:t> </a:t>
            </a:r>
            <a:r>
              <a:rPr lang="en-CA" dirty="0" err="1"/>
              <a:t>eu</a:t>
            </a:r>
            <a:r>
              <a:rPr lang="en-CA" dirty="0"/>
              <a:t> </a:t>
            </a:r>
            <a:r>
              <a:rPr lang="en-CA" dirty="0" err="1"/>
              <a:t>volutpat</a:t>
            </a:r>
            <a:r>
              <a:rPr lang="en-CA" dirty="0"/>
              <a:t> </a:t>
            </a:r>
            <a:r>
              <a:rPr lang="en-CA" dirty="0" err="1"/>
              <a:t>odio</a:t>
            </a:r>
            <a:r>
              <a:rPr lang="en-CA" dirty="0"/>
              <a:t> </a:t>
            </a:r>
            <a:r>
              <a:rPr lang="en-CA" dirty="0" err="1"/>
              <a:t>facilisis</a:t>
            </a:r>
            <a:r>
              <a:rPr lang="en-CA" dirty="0"/>
              <a:t> </a:t>
            </a:r>
            <a:r>
              <a:rPr lang="en-CA" dirty="0" err="1"/>
              <a:t>mauris</a:t>
            </a:r>
            <a:r>
              <a:rPr lang="en-CA" dirty="0"/>
              <a:t>. </a:t>
            </a:r>
            <a:r>
              <a:rPr lang="en-CA" dirty="0" err="1"/>
              <a:t>Quam</a:t>
            </a:r>
            <a:r>
              <a:rPr lang="en-CA" dirty="0"/>
              <a:t> </a:t>
            </a:r>
            <a:r>
              <a:rPr lang="en-CA" dirty="0" err="1"/>
              <a:t>lacus</a:t>
            </a:r>
            <a:r>
              <a:rPr lang="en-CA" dirty="0"/>
              <a:t> </a:t>
            </a:r>
            <a:r>
              <a:rPr lang="en-CA" dirty="0" err="1"/>
              <a:t>suspendisse</a:t>
            </a:r>
            <a:r>
              <a:rPr lang="en-CA" dirty="0"/>
              <a:t> </a:t>
            </a:r>
            <a:r>
              <a:rPr lang="en-CA" dirty="0" err="1"/>
              <a:t>faucibus</a:t>
            </a:r>
            <a:r>
              <a:rPr lang="en-CA" dirty="0"/>
              <a:t> </a:t>
            </a:r>
            <a:r>
              <a:rPr lang="en-CA" dirty="0" err="1"/>
              <a:t>interdum</a:t>
            </a:r>
            <a:r>
              <a:rPr lang="en-CA" dirty="0"/>
              <a:t> </a:t>
            </a:r>
            <a:r>
              <a:rPr lang="en-CA" dirty="0" err="1"/>
              <a:t>posuere</a:t>
            </a:r>
            <a:r>
              <a:rPr lang="en-CA" dirty="0"/>
              <a:t> lorem ipsum dolor sit.</a:t>
            </a:r>
          </a:p>
        </p:txBody>
      </p:sp>
      <p:sp>
        <p:nvSpPr>
          <p:cNvPr id="11" name="Content Placeholder 13">
            <a:extLst>
              <a:ext uri="{FF2B5EF4-FFF2-40B4-BE49-F238E27FC236}">
                <a16:creationId xmlns:a16="http://schemas.microsoft.com/office/drawing/2014/main" id="{93AFA4F3-D242-4B50-934C-85B3D3A4E534}"/>
              </a:ext>
            </a:extLst>
          </p:cNvPr>
          <p:cNvSpPr>
            <a:spLocks noGrp="1"/>
          </p:cNvSpPr>
          <p:nvPr>
            <p:ph sz="quarter" idx="11" hasCustomPrompt="1"/>
          </p:nvPr>
        </p:nvSpPr>
        <p:spPr bwMode="white">
          <a:xfrm>
            <a:off x="13081001" y="5091390"/>
            <a:ext cx="9525000" cy="6861339"/>
          </a:xfrm>
          <a:ln w="12700">
            <a:miter lim="400000"/>
          </a:ln>
        </p:spPr>
        <p:txBody>
          <a:bodyPr lIns="0" tIns="0" rIns="0" bIns="0"/>
          <a:lstStyle>
            <a:lvl1pPr>
              <a:defRPr lang="en-CA" dirty="0"/>
            </a:lvl1pPr>
          </a:lstStyle>
          <a:p>
            <a:pPr lvl="0"/>
            <a:r>
              <a:rPr lang="en-CA" dirty="0"/>
              <a:t>Lorem ipsum dolor sit </a:t>
            </a:r>
            <a:r>
              <a:rPr lang="en-CA" dirty="0" err="1"/>
              <a:t>amet</a:t>
            </a:r>
            <a:r>
              <a:rPr lang="en-CA" dirty="0"/>
              <a:t>, </a:t>
            </a:r>
            <a:r>
              <a:rPr lang="en-CA" dirty="0" err="1"/>
              <a:t>consectetur</a:t>
            </a:r>
            <a:r>
              <a:rPr lang="en-CA" dirty="0"/>
              <a:t> </a:t>
            </a:r>
            <a:r>
              <a:rPr lang="en-CA" dirty="0" err="1"/>
              <a:t>adipiscing</a:t>
            </a:r>
            <a:r>
              <a:rPr lang="en-CA" dirty="0"/>
              <a:t> </a:t>
            </a:r>
            <a:r>
              <a:rPr lang="en-CA" dirty="0" err="1"/>
              <a:t>elit</a:t>
            </a:r>
            <a:r>
              <a:rPr lang="en-CA" dirty="0"/>
              <a:t>, sed do </a:t>
            </a:r>
            <a:r>
              <a:rPr lang="en-CA" dirty="0" err="1"/>
              <a:t>eiusmod</a:t>
            </a:r>
            <a:r>
              <a:rPr lang="en-CA" dirty="0"/>
              <a:t> </a:t>
            </a:r>
            <a:r>
              <a:rPr lang="en-CA" dirty="0" err="1"/>
              <a:t>tempor</a:t>
            </a:r>
            <a:r>
              <a:rPr lang="en-CA" dirty="0"/>
              <a:t> </a:t>
            </a:r>
            <a:r>
              <a:rPr lang="en-CA" dirty="0" err="1"/>
              <a:t>incididunt</a:t>
            </a:r>
            <a:r>
              <a:rPr lang="en-CA" dirty="0"/>
              <a:t> </a:t>
            </a:r>
            <a:r>
              <a:rPr lang="en-CA" dirty="0" err="1"/>
              <a:t>ut</a:t>
            </a:r>
            <a:r>
              <a:rPr lang="en-CA" dirty="0"/>
              <a:t> </a:t>
            </a:r>
            <a:r>
              <a:rPr lang="en-CA" dirty="0" err="1"/>
              <a:t>labore</a:t>
            </a:r>
            <a:r>
              <a:rPr lang="en-CA" dirty="0"/>
              <a:t> et dolore magna </a:t>
            </a:r>
            <a:r>
              <a:rPr lang="en-CA" dirty="0" err="1"/>
              <a:t>aliqua</a:t>
            </a:r>
            <a:r>
              <a:rPr lang="en-CA" dirty="0"/>
              <a:t>. </a:t>
            </a:r>
            <a:r>
              <a:rPr lang="en-CA" dirty="0" err="1"/>
              <a:t>Viverra</a:t>
            </a:r>
            <a:r>
              <a:rPr lang="en-CA" dirty="0"/>
              <a:t> </a:t>
            </a:r>
            <a:r>
              <a:rPr lang="en-CA" dirty="0" err="1"/>
              <a:t>orci</a:t>
            </a:r>
            <a:r>
              <a:rPr lang="en-CA" dirty="0"/>
              <a:t> </a:t>
            </a:r>
            <a:r>
              <a:rPr lang="en-CA" dirty="0" err="1"/>
              <a:t>sagittis</a:t>
            </a:r>
            <a:r>
              <a:rPr lang="en-CA" dirty="0"/>
              <a:t> </a:t>
            </a:r>
            <a:r>
              <a:rPr lang="en-CA" dirty="0" err="1"/>
              <a:t>eu</a:t>
            </a:r>
            <a:r>
              <a:rPr lang="en-CA" dirty="0"/>
              <a:t> </a:t>
            </a:r>
            <a:r>
              <a:rPr lang="en-CA" dirty="0" err="1"/>
              <a:t>volutpat</a:t>
            </a:r>
            <a:r>
              <a:rPr lang="en-CA" dirty="0"/>
              <a:t> </a:t>
            </a:r>
            <a:r>
              <a:rPr lang="en-CA" dirty="0" err="1"/>
              <a:t>odio</a:t>
            </a:r>
            <a:r>
              <a:rPr lang="en-CA" dirty="0"/>
              <a:t> </a:t>
            </a:r>
            <a:r>
              <a:rPr lang="en-CA" dirty="0" err="1"/>
              <a:t>facilisis</a:t>
            </a:r>
            <a:r>
              <a:rPr lang="en-CA" dirty="0"/>
              <a:t> </a:t>
            </a:r>
            <a:r>
              <a:rPr lang="en-CA" dirty="0" err="1"/>
              <a:t>mauris</a:t>
            </a:r>
            <a:r>
              <a:rPr lang="en-CA" dirty="0"/>
              <a:t>. </a:t>
            </a:r>
            <a:r>
              <a:rPr lang="en-CA" dirty="0" err="1"/>
              <a:t>Quam</a:t>
            </a:r>
            <a:r>
              <a:rPr lang="en-CA" dirty="0"/>
              <a:t> </a:t>
            </a:r>
            <a:r>
              <a:rPr lang="en-CA" dirty="0" err="1"/>
              <a:t>lacus</a:t>
            </a:r>
            <a:r>
              <a:rPr lang="en-CA" dirty="0"/>
              <a:t> </a:t>
            </a:r>
            <a:r>
              <a:rPr lang="en-CA" dirty="0" err="1"/>
              <a:t>suspendisse</a:t>
            </a:r>
            <a:r>
              <a:rPr lang="en-CA" dirty="0"/>
              <a:t> </a:t>
            </a:r>
            <a:r>
              <a:rPr lang="en-CA" dirty="0" err="1"/>
              <a:t>faucibus</a:t>
            </a:r>
            <a:r>
              <a:rPr lang="en-CA" dirty="0"/>
              <a:t> </a:t>
            </a:r>
            <a:r>
              <a:rPr lang="en-CA" dirty="0" err="1"/>
              <a:t>interdum</a:t>
            </a:r>
            <a:r>
              <a:rPr lang="en-CA" dirty="0"/>
              <a:t> </a:t>
            </a:r>
            <a:r>
              <a:rPr lang="en-CA" dirty="0" err="1"/>
              <a:t>posuere</a:t>
            </a:r>
            <a:r>
              <a:rPr lang="en-CA" dirty="0"/>
              <a:t> lorem ipsum dolor sit.</a:t>
            </a:r>
          </a:p>
        </p:txBody>
      </p:sp>
    </p:spTree>
    <p:extLst>
      <p:ext uri="{BB962C8B-B14F-4D97-AF65-F5344CB8AC3E}">
        <p14:creationId xmlns:p14="http://schemas.microsoft.com/office/powerpoint/2010/main" val="399938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theme" Target="../theme/theme2.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D93E2E0-EDA0-4941-86CC-60F3C599B865}"/>
              </a:ext>
            </a:extLst>
          </p:cNvPr>
          <p:cNvSpPr>
            <a:spLocks noGrp="1"/>
          </p:cNvSpPr>
          <p:nvPr>
            <p:ph type="ftr" sz="quarter" idx="3"/>
          </p:nvPr>
        </p:nvSpPr>
        <p:spPr bwMode="white">
          <a:xfrm>
            <a:off x="9893030" y="12752092"/>
            <a:ext cx="11939576" cy="184666"/>
          </a:xfrm>
          <a:prstGeom prst="rect">
            <a:avLst/>
          </a:prstGeom>
          <a:ln w="12700">
            <a:miter lim="400000"/>
          </a:ln>
        </p:spPr>
        <p:txBody>
          <a:bodyPr wrap="square" lIns="0" tIns="0" rIns="0" bIns="0">
            <a:spAutoFit/>
          </a:bodyPr>
          <a:lstStyle>
            <a:lvl1pPr algn="r">
              <a:defRPr lang="en-US" sz="1200">
                <a:solidFill>
                  <a:schemeClr val="bg1"/>
                </a:solidFill>
                <a:latin typeface="+mn-lt"/>
              </a:defRPr>
            </a:lvl1pPr>
          </a:lstStyle>
          <a:p>
            <a:r>
              <a:rPr lang="en-CA"/>
              <a:t>© 2020, Amazon Web Services, Inc. or its affiliates. All rights reserved.</a:t>
            </a:r>
            <a:endParaRPr lang="en-CA" dirty="0"/>
          </a:p>
        </p:txBody>
      </p:sp>
      <p:sp>
        <p:nvSpPr>
          <p:cNvPr id="8" name="Title Text"/>
          <p:cNvSpPr txBox="1">
            <a:spLocks noGrp="1"/>
          </p:cNvSpPr>
          <p:nvPr>
            <p:ph type="title"/>
          </p:nvPr>
        </p:nvSpPr>
        <p:spPr bwMode="white">
          <a:xfrm>
            <a:off x="1763270" y="445759"/>
            <a:ext cx="20857460" cy="2651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p>
            <a:r>
              <a:rPr lang="en-CA" dirty="0"/>
              <a:t>Header Text Here</a:t>
            </a:r>
            <a:endParaRPr dirty="0"/>
          </a:p>
        </p:txBody>
      </p:sp>
      <p:grpSp>
        <p:nvGrpSpPr>
          <p:cNvPr id="18" name="Group 18">
            <a:extLst>
              <a:ext uri="{FF2B5EF4-FFF2-40B4-BE49-F238E27FC236}">
                <a16:creationId xmlns:a16="http://schemas.microsoft.com/office/drawing/2014/main" id="{0F3F126F-E708-4641-B473-1741408A0576}"/>
              </a:ext>
            </a:extLst>
          </p:cNvPr>
          <p:cNvGrpSpPr/>
          <p:nvPr userDrawn="1"/>
        </p:nvGrpSpPr>
        <p:grpSpPr bwMode="white">
          <a:xfrm>
            <a:off x="22838646" y="12539622"/>
            <a:ext cx="1045789" cy="624841"/>
            <a:chOff x="0" y="0"/>
            <a:chExt cx="1045788" cy="624839"/>
          </a:xfrm>
        </p:grpSpPr>
        <p:sp>
          <p:nvSpPr>
            <p:cNvPr id="19" name="Freeform 15">
              <a:extLst>
                <a:ext uri="{FF2B5EF4-FFF2-40B4-BE49-F238E27FC236}">
                  <a16:creationId xmlns:a16="http://schemas.microsoft.com/office/drawing/2014/main" id="{C63F07FC-5EF1-D74B-BACA-A78A040999D6}"/>
                </a:ext>
              </a:extLst>
            </p:cNvPr>
            <p:cNvSpPr/>
            <p:nvPr/>
          </p:nvSpPr>
          <p:spPr bwMode="white">
            <a:xfrm>
              <a:off x="41804" y="0"/>
              <a:ext cx="960021" cy="328973"/>
            </a:xfrm>
            <a:custGeom>
              <a:avLst/>
              <a:gdLst/>
              <a:ahLst/>
              <a:cxnLst>
                <a:cxn ang="0">
                  <a:pos x="wd2" y="hd2"/>
                </a:cxn>
                <a:cxn ang="5400000">
                  <a:pos x="wd2" y="hd2"/>
                </a:cxn>
                <a:cxn ang="10800000">
                  <a:pos x="wd2" y="hd2"/>
                </a:cxn>
                <a:cxn ang="16200000">
                  <a:pos x="wd2" y="hd2"/>
                </a:cxn>
              </a:cxnLst>
              <a:rect l="0" t="0" r="r" b="b"/>
              <a:pathLst>
                <a:path w="21600" h="21600" extrusionOk="0">
                  <a:moveTo>
                    <a:pt x="5693" y="14973"/>
                  </a:moveTo>
                  <a:cubicBezTo>
                    <a:pt x="5693" y="15955"/>
                    <a:pt x="5693" y="16445"/>
                    <a:pt x="5777" y="16936"/>
                  </a:cubicBezTo>
                  <a:cubicBezTo>
                    <a:pt x="5860" y="17673"/>
                    <a:pt x="5944" y="18164"/>
                    <a:pt x="6028" y="18655"/>
                  </a:cubicBezTo>
                  <a:cubicBezTo>
                    <a:pt x="6028" y="18900"/>
                    <a:pt x="6112" y="19145"/>
                    <a:pt x="6112" y="19145"/>
                  </a:cubicBezTo>
                  <a:cubicBezTo>
                    <a:pt x="6112" y="19391"/>
                    <a:pt x="6028" y="19636"/>
                    <a:pt x="5944" y="19882"/>
                  </a:cubicBezTo>
                  <a:cubicBezTo>
                    <a:pt x="5442" y="20864"/>
                    <a:pt x="5442" y="20864"/>
                    <a:pt x="5442" y="20864"/>
                  </a:cubicBezTo>
                  <a:cubicBezTo>
                    <a:pt x="5358" y="21109"/>
                    <a:pt x="5274" y="21109"/>
                    <a:pt x="5191" y="21109"/>
                  </a:cubicBezTo>
                  <a:cubicBezTo>
                    <a:pt x="5107" y="21109"/>
                    <a:pt x="5107" y="20864"/>
                    <a:pt x="5023" y="20864"/>
                  </a:cubicBezTo>
                  <a:cubicBezTo>
                    <a:pt x="4856" y="20373"/>
                    <a:pt x="4772" y="20127"/>
                    <a:pt x="4688" y="19636"/>
                  </a:cubicBezTo>
                  <a:cubicBezTo>
                    <a:pt x="4605" y="19391"/>
                    <a:pt x="4521" y="18900"/>
                    <a:pt x="4437" y="18409"/>
                  </a:cubicBezTo>
                  <a:cubicBezTo>
                    <a:pt x="3851" y="20373"/>
                    <a:pt x="3098" y="21600"/>
                    <a:pt x="2177" y="21600"/>
                  </a:cubicBezTo>
                  <a:cubicBezTo>
                    <a:pt x="1507" y="21600"/>
                    <a:pt x="1005" y="20864"/>
                    <a:pt x="586" y="19882"/>
                  </a:cubicBezTo>
                  <a:cubicBezTo>
                    <a:pt x="251" y="18655"/>
                    <a:pt x="0" y="17182"/>
                    <a:pt x="0" y="15464"/>
                  </a:cubicBezTo>
                  <a:cubicBezTo>
                    <a:pt x="0" y="13500"/>
                    <a:pt x="251" y="12027"/>
                    <a:pt x="753" y="10800"/>
                  </a:cubicBezTo>
                  <a:cubicBezTo>
                    <a:pt x="1256" y="9573"/>
                    <a:pt x="1842" y="8836"/>
                    <a:pt x="2679" y="8836"/>
                  </a:cubicBezTo>
                  <a:cubicBezTo>
                    <a:pt x="2930" y="8836"/>
                    <a:pt x="3181" y="9082"/>
                    <a:pt x="3516" y="9082"/>
                  </a:cubicBezTo>
                  <a:cubicBezTo>
                    <a:pt x="3767" y="9327"/>
                    <a:pt x="4102" y="9327"/>
                    <a:pt x="4353" y="9573"/>
                  </a:cubicBezTo>
                  <a:cubicBezTo>
                    <a:pt x="4353" y="7855"/>
                    <a:pt x="4353" y="7855"/>
                    <a:pt x="4353" y="7855"/>
                  </a:cubicBezTo>
                  <a:cubicBezTo>
                    <a:pt x="4353" y="6136"/>
                    <a:pt x="4270" y="4909"/>
                    <a:pt x="4019" y="4173"/>
                  </a:cubicBezTo>
                  <a:cubicBezTo>
                    <a:pt x="3767" y="3436"/>
                    <a:pt x="3349" y="3191"/>
                    <a:pt x="2763" y="3191"/>
                  </a:cubicBezTo>
                  <a:cubicBezTo>
                    <a:pt x="2428" y="3191"/>
                    <a:pt x="2177" y="3191"/>
                    <a:pt x="1926" y="3436"/>
                  </a:cubicBezTo>
                  <a:cubicBezTo>
                    <a:pt x="1591" y="3682"/>
                    <a:pt x="1340" y="3927"/>
                    <a:pt x="1088" y="4173"/>
                  </a:cubicBezTo>
                  <a:cubicBezTo>
                    <a:pt x="921" y="4418"/>
                    <a:pt x="837" y="4418"/>
                    <a:pt x="753" y="4664"/>
                  </a:cubicBezTo>
                  <a:cubicBezTo>
                    <a:pt x="753" y="4664"/>
                    <a:pt x="670" y="4664"/>
                    <a:pt x="670" y="4664"/>
                  </a:cubicBezTo>
                  <a:cubicBezTo>
                    <a:pt x="586" y="4664"/>
                    <a:pt x="502" y="4418"/>
                    <a:pt x="502" y="3927"/>
                  </a:cubicBezTo>
                  <a:cubicBezTo>
                    <a:pt x="502" y="2700"/>
                    <a:pt x="502" y="2700"/>
                    <a:pt x="502" y="2700"/>
                  </a:cubicBezTo>
                  <a:cubicBezTo>
                    <a:pt x="502" y="2455"/>
                    <a:pt x="502" y="2209"/>
                    <a:pt x="586" y="1964"/>
                  </a:cubicBezTo>
                  <a:cubicBezTo>
                    <a:pt x="586" y="1718"/>
                    <a:pt x="670" y="1718"/>
                    <a:pt x="753" y="1473"/>
                  </a:cubicBezTo>
                  <a:cubicBezTo>
                    <a:pt x="1005" y="982"/>
                    <a:pt x="1340" y="736"/>
                    <a:pt x="1758" y="491"/>
                  </a:cubicBezTo>
                  <a:cubicBezTo>
                    <a:pt x="2177" y="245"/>
                    <a:pt x="2512" y="0"/>
                    <a:pt x="3014" y="0"/>
                  </a:cubicBezTo>
                  <a:cubicBezTo>
                    <a:pt x="3935" y="0"/>
                    <a:pt x="4605" y="736"/>
                    <a:pt x="5023" y="1964"/>
                  </a:cubicBezTo>
                  <a:cubicBezTo>
                    <a:pt x="5442" y="3191"/>
                    <a:pt x="5693" y="4909"/>
                    <a:pt x="5693" y="7609"/>
                  </a:cubicBezTo>
                  <a:lnTo>
                    <a:pt x="5693" y="14973"/>
                  </a:lnTo>
                  <a:close/>
                  <a:moveTo>
                    <a:pt x="2512" y="18409"/>
                  </a:moveTo>
                  <a:cubicBezTo>
                    <a:pt x="2763" y="18409"/>
                    <a:pt x="3014" y="18409"/>
                    <a:pt x="3265" y="18164"/>
                  </a:cubicBezTo>
                  <a:cubicBezTo>
                    <a:pt x="3600" y="17918"/>
                    <a:pt x="3851" y="17427"/>
                    <a:pt x="4019" y="16691"/>
                  </a:cubicBezTo>
                  <a:cubicBezTo>
                    <a:pt x="4186" y="16200"/>
                    <a:pt x="4270" y="15709"/>
                    <a:pt x="4353" y="15218"/>
                  </a:cubicBezTo>
                  <a:cubicBezTo>
                    <a:pt x="4353" y="14482"/>
                    <a:pt x="4353" y="13991"/>
                    <a:pt x="4353" y="13255"/>
                  </a:cubicBezTo>
                  <a:cubicBezTo>
                    <a:pt x="4353" y="12273"/>
                    <a:pt x="4353" y="12273"/>
                    <a:pt x="4353" y="12273"/>
                  </a:cubicBezTo>
                  <a:cubicBezTo>
                    <a:pt x="4186" y="12027"/>
                    <a:pt x="3935" y="11782"/>
                    <a:pt x="3684" y="11782"/>
                  </a:cubicBezTo>
                  <a:cubicBezTo>
                    <a:pt x="3433" y="11782"/>
                    <a:pt x="3181" y="11782"/>
                    <a:pt x="2930" y="11782"/>
                  </a:cubicBezTo>
                  <a:cubicBezTo>
                    <a:pt x="2428" y="11782"/>
                    <a:pt x="2009" y="12027"/>
                    <a:pt x="1758" y="12518"/>
                  </a:cubicBezTo>
                  <a:cubicBezTo>
                    <a:pt x="1507" y="13255"/>
                    <a:pt x="1423" y="13991"/>
                    <a:pt x="1423" y="15218"/>
                  </a:cubicBezTo>
                  <a:cubicBezTo>
                    <a:pt x="1423" y="16200"/>
                    <a:pt x="1507" y="17182"/>
                    <a:pt x="1674" y="17673"/>
                  </a:cubicBezTo>
                  <a:cubicBezTo>
                    <a:pt x="1842" y="18164"/>
                    <a:pt x="2177" y="18409"/>
                    <a:pt x="2512" y="18409"/>
                  </a:cubicBezTo>
                  <a:close/>
                  <a:moveTo>
                    <a:pt x="8791" y="21109"/>
                  </a:moveTo>
                  <a:cubicBezTo>
                    <a:pt x="8623" y="21109"/>
                    <a:pt x="8540" y="20864"/>
                    <a:pt x="8456" y="20864"/>
                  </a:cubicBezTo>
                  <a:cubicBezTo>
                    <a:pt x="8456" y="20618"/>
                    <a:pt x="8372" y="20373"/>
                    <a:pt x="8288" y="19882"/>
                  </a:cubicBezTo>
                  <a:cubicBezTo>
                    <a:pt x="6530" y="2209"/>
                    <a:pt x="6530" y="2209"/>
                    <a:pt x="6530" y="2209"/>
                  </a:cubicBezTo>
                  <a:cubicBezTo>
                    <a:pt x="6447" y="1718"/>
                    <a:pt x="6447" y="1227"/>
                    <a:pt x="6447" y="1227"/>
                  </a:cubicBezTo>
                  <a:cubicBezTo>
                    <a:pt x="6447" y="736"/>
                    <a:pt x="6447" y="491"/>
                    <a:pt x="6614" y="491"/>
                  </a:cubicBezTo>
                  <a:cubicBezTo>
                    <a:pt x="7367" y="491"/>
                    <a:pt x="7367" y="491"/>
                    <a:pt x="7367" y="491"/>
                  </a:cubicBezTo>
                  <a:cubicBezTo>
                    <a:pt x="7535" y="491"/>
                    <a:pt x="7619" y="736"/>
                    <a:pt x="7702" y="736"/>
                  </a:cubicBezTo>
                  <a:cubicBezTo>
                    <a:pt x="7786" y="982"/>
                    <a:pt x="7786" y="1227"/>
                    <a:pt x="7870" y="1718"/>
                  </a:cubicBezTo>
                  <a:cubicBezTo>
                    <a:pt x="9126" y="16936"/>
                    <a:pt x="9126" y="16936"/>
                    <a:pt x="9126" y="16936"/>
                  </a:cubicBezTo>
                  <a:cubicBezTo>
                    <a:pt x="10381" y="1718"/>
                    <a:pt x="10381" y="1718"/>
                    <a:pt x="10381" y="1718"/>
                  </a:cubicBezTo>
                  <a:cubicBezTo>
                    <a:pt x="10465" y="1227"/>
                    <a:pt x="10465" y="982"/>
                    <a:pt x="10549" y="736"/>
                  </a:cubicBezTo>
                  <a:cubicBezTo>
                    <a:pt x="10633" y="736"/>
                    <a:pt x="10716" y="491"/>
                    <a:pt x="10884" y="491"/>
                  </a:cubicBezTo>
                  <a:cubicBezTo>
                    <a:pt x="11470" y="491"/>
                    <a:pt x="11470" y="491"/>
                    <a:pt x="11470" y="491"/>
                  </a:cubicBezTo>
                  <a:cubicBezTo>
                    <a:pt x="11637" y="491"/>
                    <a:pt x="11721" y="736"/>
                    <a:pt x="11805" y="736"/>
                  </a:cubicBezTo>
                  <a:cubicBezTo>
                    <a:pt x="11888" y="982"/>
                    <a:pt x="11888" y="1227"/>
                    <a:pt x="11972" y="1718"/>
                  </a:cubicBezTo>
                  <a:cubicBezTo>
                    <a:pt x="13228" y="17182"/>
                    <a:pt x="13228" y="17182"/>
                    <a:pt x="13228" y="17182"/>
                  </a:cubicBezTo>
                  <a:cubicBezTo>
                    <a:pt x="14567" y="1718"/>
                    <a:pt x="14567" y="1718"/>
                    <a:pt x="14567" y="1718"/>
                  </a:cubicBezTo>
                  <a:cubicBezTo>
                    <a:pt x="14567" y="1227"/>
                    <a:pt x="14651" y="982"/>
                    <a:pt x="14735" y="736"/>
                  </a:cubicBezTo>
                  <a:cubicBezTo>
                    <a:pt x="14735" y="736"/>
                    <a:pt x="14902" y="491"/>
                    <a:pt x="14986" y="491"/>
                  </a:cubicBezTo>
                  <a:cubicBezTo>
                    <a:pt x="15740" y="491"/>
                    <a:pt x="15740" y="491"/>
                    <a:pt x="15740" y="491"/>
                  </a:cubicBezTo>
                  <a:cubicBezTo>
                    <a:pt x="15907" y="491"/>
                    <a:pt x="15907" y="736"/>
                    <a:pt x="15907" y="1227"/>
                  </a:cubicBezTo>
                  <a:cubicBezTo>
                    <a:pt x="15907" y="1227"/>
                    <a:pt x="15907" y="1473"/>
                    <a:pt x="15907" y="1473"/>
                  </a:cubicBezTo>
                  <a:cubicBezTo>
                    <a:pt x="15907" y="1718"/>
                    <a:pt x="15907" y="1964"/>
                    <a:pt x="15823" y="2209"/>
                  </a:cubicBezTo>
                  <a:cubicBezTo>
                    <a:pt x="13981" y="19882"/>
                    <a:pt x="13981" y="19882"/>
                    <a:pt x="13981" y="19882"/>
                  </a:cubicBezTo>
                  <a:cubicBezTo>
                    <a:pt x="13898" y="20373"/>
                    <a:pt x="13898" y="20618"/>
                    <a:pt x="13814" y="20864"/>
                  </a:cubicBezTo>
                  <a:cubicBezTo>
                    <a:pt x="13730" y="20864"/>
                    <a:pt x="13647" y="21109"/>
                    <a:pt x="13479" y="21109"/>
                  </a:cubicBezTo>
                  <a:cubicBezTo>
                    <a:pt x="12809" y="21109"/>
                    <a:pt x="12809" y="21109"/>
                    <a:pt x="12809" y="21109"/>
                  </a:cubicBezTo>
                  <a:cubicBezTo>
                    <a:pt x="12726" y="21109"/>
                    <a:pt x="12558" y="20864"/>
                    <a:pt x="12474" y="20864"/>
                  </a:cubicBezTo>
                  <a:cubicBezTo>
                    <a:pt x="12474" y="20618"/>
                    <a:pt x="12391" y="20373"/>
                    <a:pt x="12391" y="19882"/>
                  </a:cubicBezTo>
                  <a:cubicBezTo>
                    <a:pt x="11135" y="4909"/>
                    <a:pt x="11135" y="4909"/>
                    <a:pt x="11135" y="4909"/>
                  </a:cubicBezTo>
                  <a:cubicBezTo>
                    <a:pt x="9963" y="19882"/>
                    <a:pt x="9963" y="19882"/>
                    <a:pt x="9963" y="19882"/>
                  </a:cubicBezTo>
                  <a:cubicBezTo>
                    <a:pt x="9879" y="20373"/>
                    <a:pt x="9879" y="20618"/>
                    <a:pt x="9795" y="20864"/>
                  </a:cubicBezTo>
                  <a:cubicBezTo>
                    <a:pt x="9712" y="20864"/>
                    <a:pt x="9628" y="21109"/>
                    <a:pt x="9460" y="21109"/>
                  </a:cubicBezTo>
                  <a:lnTo>
                    <a:pt x="8791" y="21109"/>
                  </a:lnTo>
                  <a:close/>
                  <a:moveTo>
                    <a:pt x="18837" y="21600"/>
                  </a:moveTo>
                  <a:cubicBezTo>
                    <a:pt x="18419" y="21600"/>
                    <a:pt x="18084" y="21355"/>
                    <a:pt x="17665" y="21109"/>
                  </a:cubicBezTo>
                  <a:cubicBezTo>
                    <a:pt x="17247" y="20864"/>
                    <a:pt x="16995" y="20618"/>
                    <a:pt x="16744" y="20373"/>
                  </a:cubicBezTo>
                  <a:cubicBezTo>
                    <a:pt x="16660" y="20127"/>
                    <a:pt x="16577" y="19882"/>
                    <a:pt x="16493" y="19636"/>
                  </a:cubicBezTo>
                  <a:cubicBezTo>
                    <a:pt x="16493" y="19391"/>
                    <a:pt x="16493" y="19145"/>
                    <a:pt x="16493" y="18900"/>
                  </a:cubicBezTo>
                  <a:cubicBezTo>
                    <a:pt x="16493" y="17918"/>
                    <a:pt x="16493" y="17918"/>
                    <a:pt x="16493" y="17918"/>
                  </a:cubicBezTo>
                  <a:cubicBezTo>
                    <a:pt x="16493" y="17427"/>
                    <a:pt x="16493" y="17182"/>
                    <a:pt x="16660" y="17182"/>
                  </a:cubicBezTo>
                  <a:cubicBezTo>
                    <a:pt x="16660" y="17182"/>
                    <a:pt x="16744" y="17182"/>
                    <a:pt x="16828" y="17182"/>
                  </a:cubicBezTo>
                  <a:cubicBezTo>
                    <a:pt x="16828" y="17182"/>
                    <a:pt x="16912" y="17427"/>
                    <a:pt x="16995" y="17427"/>
                  </a:cubicBezTo>
                  <a:cubicBezTo>
                    <a:pt x="17247" y="17673"/>
                    <a:pt x="17581" y="17918"/>
                    <a:pt x="17833" y="18164"/>
                  </a:cubicBezTo>
                  <a:cubicBezTo>
                    <a:pt x="18167" y="18409"/>
                    <a:pt x="18502" y="18409"/>
                    <a:pt x="18753" y="18409"/>
                  </a:cubicBezTo>
                  <a:cubicBezTo>
                    <a:pt x="19256" y="18409"/>
                    <a:pt x="19674" y="18164"/>
                    <a:pt x="19926" y="17673"/>
                  </a:cubicBezTo>
                  <a:cubicBezTo>
                    <a:pt x="20177" y="17182"/>
                    <a:pt x="20344" y="16445"/>
                    <a:pt x="20344" y="15464"/>
                  </a:cubicBezTo>
                  <a:cubicBezTo>
                    <a:pt x="20344" y="14973"/>
                    <a:pt x="20260" y="14482"/>
                    <a:pt x="20093" y="13991"/>
                  </a:cubicBezTo>
                  <a:cubicBezTo>
                    <a:pt x="20009" y="13500"/>
                    <a:pt x="19758" y="13009"/>
                    <a:pt x="19340" y="12764"/>
                  </a:cubicBezTo>
                  <a:cubicBezTo>
                    <a:pt x="18167" y="11782"/>
                    <a:pt x="18167" y="11782"/>
                    <a:pt x="18167" y="11782"/>
                  </a:cubicBezTo>
                  <a:cubicBezTo>
                    <a:pt x="17581" y="11291"/>
                    <a:pt x="17163" y="10309"/>
                    <a:pt x="16912" y="9327"/>
                  </a:cubicBezTo>
                  <a:cubicBezTo>
                    <a:pt x="16660" y="8345"/>
                    <a:pt x="16577" y="7364"/>
                    <a:pt x="16577" y="6136"/>
                  </a:cubicBezTo>
                  <a:cubicBezTo>
                    <a:pt x="16577" y="5155"/>
                    <a:pt x="16660" y="4173"/>
                    <a:pt x="16744" y="3436"/>
                  </a:cubicBezTo>
                  <a:cubicBezTo>
                    <a:pt x="16912" y="2700"/>
                    <a:pt x="17079" y="2209"/>
                    <a:pt x="17330" y="1473"/>
                  </a:cubicBezTo>
                  <a:cubicBezTo>
                    <a:pt x="17581" y="982"/>
                    <a:pt x="17833" y="736"/>
                    <a:pt x="18167" y="491"/>
                  </a:cubicBezTo>
                  <a:cubicBezTo>
                    <a:pt x="18419" y="245"/>
                    <a:pt x="18753" y="0"/>
                    <a:pt x="19088" y="0"/>
                  </a:cubicBezTo>
                  <a:cubicBezTo>
                    <a:pt x="19340" y="0"/>
                    <a:pt x="19507" y="0"/>
                    <a:pt x="19674" y="0"/>
                  </a:cubicBezTo>
                  <a:cubicBezTo>
                    <a:pt x="19842" y="245"/>
                    <a:pt x="20009" y="245"/>
                    <a:pt x="20177" y="245"/>
                  </a:cubicBezTo>
                  <a:cubicBezTo>
                    <a:pt x="20344" y="491"/>
                    <a:pt x="20512" y="491"/>
                    <a:pt x="20595" y="736"/>
                  </a:cubicBezTo>
                  <a:cubicBezTo>
                    <a:pt x="20763" y="736"/>
                    <a:pt x="20847" y="982"/>
                    <a:pt x="20930" y="1227"/>
                  </a:cubicBezTo>
                  <a:cubicBezTo>
                    <a:pt x="21014" y="1227"/>
                    <a:pt x="21098" y="1473"/>
                    <a:pt x="21181" y="1718"/>
                  </a:cubicBezTo>
                  <a:cubicBezTo>
                    <a:pt x="21181" y="1964"/>
                    <a:pt x="21265" y="2209"/>
                    <a:pt x="21265" y="2455"/>
                  </a:cubicBezTo>
                  <a:cubicBezTo>
                    <a:pt x="21265" y="3436"/>
                    <a:pt x="21265" y="3436"/>
                    <a:pt x="21265" y="3436"/>
                  </a:cubicBezTo>
                  <a:cubicBezTo>
                    <a:pt x="21265" y="3927"/>
                    <a:pt x="21181" y="4173"/>
                    <a:pt x="21098" y="4173"/>
                  </a:cubicBezTo>
                  <a:cubicBezTo>
                    <a:pt x="21014" y="4173"/>
                    <a:pt x="20930" y="4173"/>
                    <a:pt x="20763" y="3927"/>
                  </a:cubicBezTo>
                  <a:cubicBezTo>
                    <a:pt x="20344" y="3436"/>
                    <a:pt x="19842" y="3191"/>
                    <a:pt x="19256" y="3191"/>
                  </a:cubicBezTo>
                  <a:cubicBezTo>
                    <a:pt x="18837" y="3191"/>
                    <a:pt x="18419" y="3191"/>
                    <a:pt x="18251" y="3682"/>
                  </a:cubicBezTo>
                  <a:cubicBezTo>
                    <a:pt x="18000" y="4173"/>
                    <a:pt x="17833" y="4909"/>
                    <a:pt x="17833" y="5891"/>
                  </a:cubicBezTo>
                  <a:cubicBezTo>
                    <a:pt x="17833" y="6382"/>
                    <a:pt x="17916" y="6873"/>
                    <a:pt x="18084" y="7364"/>
                  </a:cubicBezTo>
                  <a:cubicBezTo>
                    <a:pt x="18251" y="7855"/>
                    <a:pt x="18502" y="8345"/>
                    <a:pt x="18921" y="8591"/>
                  </a:cubicBezTo>
                  <a:cubicBezTo>
                    <a:pt x="20009" y="9818"/>
                    <a:pt x="20009" y="9818"/>
                    <a:pt x="20009" y="9818"/>
                  </a:cubicBezTo>
                  <a:cubicBezTo>
                    <a:pt x="20595" y="10309"/>
                    <a:pt x="21014" y="11045"/>
                    <a:pt x="21265" y="12027"/>
                  </a:cubicBezTo>
                  <a:cubicBezTo>
                    <a:pt x="21516" y="13009"/>
                    <a:pt x="21600" y="13991"/>
                    <a:pt x="21600" y="15218"/>
                  </a:cubicBezTo>
                  <a:cubicBezTo>
                    <a:pt x="21600" y="16200"/>
                    <a:pt x="21600" y="16936"/>
                    <a:pt x="21433" y="17918"/>
                  </a:cubicBezTo>
                  <a:cubicBezTo>
                    <a:pt x="21265" y="18655"/>
                    <a:pt x="21098" y="19391"/>
                    <a:pt x="20847" y="19882"/>
                  </a:cubicBezTo>
                  <a:cubicBezTo>
                    <a:pt x="20595" y="20373"/>
                    <a:pt x="20344" y="20864"/>
                    <a:pt x="20009" y="21109"/>
                  </a:cubicBezTo>
                  <a:cubicBezTo>
                    <a:pt x="19674" y="21355"/>
                    <a:pt x="19256" y="21600"/>
                    <a:pt x="18837" y="21600"/>
                  </a:cubicBezTo>
                  <a:close/>
                </a:path>
              </a:pathLst>
            </a:custGeom>
            <a:solidFill>
              <a:srgbClr val="FFFFFF"/>
            </a:solidFill>
            <a:ln w="12700" cap="flat">
              <a:noFill/>
              <a:miter lim="400000"/>
            </a:ln>
            <a:effectLst/>
          </p:spPr>
          <p:txBody>
            <a:bodyPr wrap="square" lIns="243840" tIns="243840" rIns="243840" bIns="243840" numCol="1" anchor="t">
              <a:noAutofit/>
            </a:bodyPr>
            <a:lstStyle/>
            <a:p>
              <a:pPr defTabSz="1828796">
                <a:lnSpc>
                  <a:spcPct val="90000"/>
                </a:lnSpc>
                <a:spcBef>
                  <a:spcPts val="800"/>
                </a:spcBef>
                <a:defRPr sz="3200" spc="960">
                  <a:solidFill>
                    <a:srgbClr val="FFFFFF"/>
                  </a:solidFill>
                </a:defRPr>
              </a:pPr>
              <a:endParaRPr/>
            </a:p>
          </p:txBody>
        </p:sp>
        <p:sp>
          <p:nvSpPr>
            <p:cNvPr id="20" name="Freeform 16">
              <a:extLst>
                <a:ext uri="{FF2B5EF4-FFF2-40B4-BE49-F238E27FC236}">
                  <a16:creationId xmlns:a16="http://schemas.microsoft.com/office/drawing/2014/main" id="{4E1E914D-4423-3746-82B3-9ED72B834355}"/>
                </a:ext>
              </a:extLst>
            </p:cNvPr>
            <p:cNvSpPr/>
            <p:nvPr/>
          </p:nvSpPr>
          <p:spPr bwMode="white">
            <a:xfrm>
              <a:off x="-1" y="410933"/>
              <a:ext cx="954537" cy="213907"/>
            </a:xfrm>
            <a:custGeom>
              <a:avLst/>
              <a:gdLst/>
              <a:ahLst/>
              <a:cxnLst>
                <a:cxn ang="0">
                  <a:pos x="wd2" y="hd2"/>
                </a:cxn>
                <a:cxn ang="5400000">
                  <a:pos x="wd2" y="hd2"/>
                </a:cxn>
                <a:cxn ang="10800000">
                  <a:pos x="wd2" y="hd2"/>
                </a:cxn>
                <a:cxn ang="16200000">
                  <a:pos x="wd2" y="hd2"/>
                </a:cxn>
              </a:cxnLst>
              <a:rect l="0" t="0" r="r" b="b"/>
              <a:pathLst>
                <a:path w="21248" h="21067" extrusionOk="0">
                  <a:moveTo>
                    <a:pt x="21057" y="8620"/>
                  </a:moveTo>
                  <a:cubicBezTo>
                    <a:pt x="18492" y="16674"/>
                    <a:pt x="14850" y="21067"/>
                    <a:pt x="11623" y="21067"/>
                  </a:cubicBezTo>
                  <a:cubicBezTo>
                    <a:pt x="7154" y="21067"/>
                    <a:pt x="3099" y="13745"/>
                    <a:pt x="119" y="1664"/>
                  </a:cubicBezTo>
                  <a:cubicBezTo>
                    <a:pt x="-129" y="931"/>
                    <a:pt x="37" y="-533"/>
                    <a:pt x="368" y="199"/>
                  </a:cubicBezTo>
                  <a:cubicBezTo>
                    <a:pt x="3678" y="8620"/>
                    <a:pt x="7733" y="13745"/>
                    <a:pt x="11871" y="13745"/>
                  </a:cubicBezTo>
                  <a:cubicBezTo>
                    <a:pt x="14685" y="13745"/>
                    <a:pt x="17830" y="11182"/>
                    <a:pt x="20726" y="5691"/>
                  </a:cubicBezTo>
                  <a:cubicBezTo>
                    <a:pt x="21140" y="4959"/>
                    <a:pt x="21471" y="7155"/>
                    <a:pt x="21057" y="8620"/>
                  </a:cubicBezTo>
                  <a:close/>
                </a:path>
              </a:pathLst>
            </a:custGeom>
            <a:solidFill>
              <a:srgbClr val="F79720"/>
            </a:solidFill>
            <a:ln w="12700" cap="flat">
              <a:noFill/>
              <a:miter lim="400000"/>
            </a:ln>
            <a:effectLst/>
          </p:spPr>
          <p:txBody>
            <a:bodyPr wrap="square" lIns="243840" tIns="243840" rIns="243840" bIns="243840" numCol="1" anchor="t">
              <a:noAutofit/>
            </a:bodyPr>
            <a:lstStyle/>
            <a:p>
              <a:pPr defTabSz="1828796">
                <a:lnSpc>
                  <a:spcPct val="90000"/>
                </a:lnSpc>
                <a:spcBef>
                  <a:spcPts val="800"/>
                </a:spcBef>
                <a:defRPr sz="3200" spc="960">
                  <a:solidFill>
                    <a:srgbClr val="FFFFFF"/>
                  </a:solidFill>
                </a:defRPr>
              </a:pPr>
              <a:endParaRPr/>
            </a:p>
          </p:txBody>
        </p:sp>
        <p:sp>
          <p:nvSpPr>
            <p:cNvPr id="21" name="Freeform 17">
              <a:extLst>
                <a:ext uri="{FF2B5EF4-FFF2-40B4-BE49-F238E27FC236}">
                  <a16:creationId xmlns:a16="http://schemas.microsoft.com/office/drawing/2014/main" id="{58DB08C8-4A59-9444-809D-793D6EC7092E}"/>
                </a:ext>
              </a:extLst>
            </p:cNvPr>
            <p:cNvSpPr/>
            <p:nvPr/>
          </p:nvSpPr>
          <p:spPr bwMode="white">
            <a:xfrm>
              <a:off x="849014" y="391811"/>
              <a:ext cx="196775" cy="192235"/>
            </a:xfrm>
            <a:custGeom>
              <a:avLst/>
              <a:gdLst/>
              <a:ahLst/>
              <a:cxnLst>
                <a:cxn ang="0">
                  <a:pos x="wd2" y="hd2"/>
                </a:cxn>
                <a:cxn ang="5400000">
                  <a:pos x="wd2" y="hd2"/>
                </a:cxn>
                <a:cxn ang="10800000">
                  <a:pos x="wd2" y="hd2"/>
                </a:cxn>
                <a:cxn ang="16200000">
                  <a:pos x="wd2" y="hd2"/>
                </a:cxn>
              </a:cxnLst>
              <a:rect l="0" t="0" r="r" b="b"/>
              <a:pathLst>
                <a:path w="20339" h="19675" extrusionOk="0">
                  <a:moveTo>
                    <a:pt x="14971" y="5260"/>
                  </a:moveTo>
                  <a:cubicBezTo>
                    <a:pt x="13428" y="3365"/>
                    <a:pt x="4942" y="4502"/>
                    <a:pt x="1085" y="4881"/>
                  </a:cubicBezTo>
                  <a:cubicBezTo>
                    <a:pt x="-72" y="4881"/>
                    <a:pt x="-458" y="3744"/>
                    <a:pt x="699" y="3365"/>
                  </a:cubicBezTo>
                  <a:cubicBezTo>
                    <a:pt x="7642" y="-1561"/>
                    <a:pt x="18828" y="-45"/>
                    <a:pt x="19985" y="1471"/>
                  </a:cubicBezTo>
                  <a:cubicBezTo>
                    <a:pt x="21142" y="2986"/>
                    <a:pt x="19599" y="13976"/>
                    <a:pt x="13428" y="19281"/>
                  </a:cubicBezTo>
                  <a:cubicBezTo>
                    <a:pt x="12271" y="20039"/>
                    <a:pt x="11499" y="19660"/>
                    <a:pt x="11885" y="18523"/>
                  </a:cubicBezTo>
                  <a:cubicBezTo>
                    <a:pt x="13428" y="15113"/>
                    <a:pt x="16513" y="7155"/>
                    <a:pt x="14971" y="5260"/>
                  </a:cubicBezTo>
                  <a:close/>
                </a:path>
              </a:pathLst>
            </a:custGeom>
            <a:solidFill>
              <a:srgbClr val="F79720"/>
            </a:solidFill>
            <a:ln w="12700" cap="flat">
              <a:noFill/>
              <a:miter lim="400000"/>
            </a:ln>
            <a:effectLst/>
          </p:spPr>
          <p:txBody>
            <a:bodyPr wrap="square" lIns="243840" tIns="243840" rIns="243840" bIns="243840" numCol="1" anchor="t">
              <a:noAutofit/>
            </a:bodyPr>
            <a:lstStyle/>
            <a:p>
              <a:pPr defTabSz="1828796">
                <a:lnSpc>
                  <a:spcPct val="90000"/>
                </a:lnSpc>
                <a:spcBef>
                  <a:spcPts val="800"/>
                </a:spcBef>
                <a:defRPr sz="3200" spc="960">
                  <a:solidFill>
                    <a:srgbClr val="FFFFFF"/>
                  </a:solidFill>
                </a:defRPr>
              </a:pPr>
              <a:endParaRPr/>
            </a:p>
          </p:txBody>
        </p:sp>
      </p:grpSp>
      <p:sp>
        <p:nvSpPr>
          <p:cNvPr id="12" name="Body Level One…">
            <a:extLst>
              <a:ext uri="{FF2B5EF4-FFF2-40B4-BE49-F238E27FC236}">
                <a16:creationId xmlns:a16="http://schemas.microsoft.com/office/drawing/2014/main" id="{A879312E-8F02-48AD-9ED6-BEE171E9BBB6}"/>
              </a:ext>
            </a:extLst>
          </p:cNvPr>
          <p:cNvSpPr txBox="1">
            <a:spLocks noGrp="1"/>
          </p:cNvSpPr>
          <p:nvPr>
            <p:ph type="body" idx="1"/>
          </p:nvPr>
        </p:nvSpPr>
        <p:spPr bwMode="white">
          <a:xfrm>
            <a:off x="1763269" y="3200400"/>
            <a:ext cx="20857461" cy="87523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cSld>
  <p:clrMap bg1="lt1" tx1="dk1" bg2="lt2" tx2="dk2" accent1="accent1" accent2="accent2" accent3="accent3" accent4="accent4" accent5="accent5" accent6="accent6" hlink="hlink" folHlink="folHlink"/>
  <p:sldLayoutIdLst>
    <p:sldLayoutId id="2147483696" r:id="rId1"/>
    <p:sldLayoutId id="2147483697" r:id="rId2"/>
    <p:sldLayoutId id="2147483669" r:id="rId3"/>
    <p:sldLayoutId id="2147483652" r:id="rId4"/>
    <p:sldLayoutId id="2147483693" r:id="rId5"/>
    <p:sldLayoutId id="2147483673" r:id="rId6"/>
    <p:sldLayoutId id="2147483675" r:id="rId7"/>
    <p:sldLayoutId id="2147483677" r:id="rId8"/>
    <p:sldLayoutId id="2147483685" r:id="rId9"/>
    <p:sldLayoutId id="2147483678" r:id="rId10"/>
    <p:sldLayoutId id="2147483687" r:id="rId11"/>
    <p:sldLayoutId id="2147483688" r:id="rId12"/>
    <p:sldLayoutId id="2147483690" r:id="rId13"/>
    <p:sldLayoutId id="2147483691" r:id="rId14"/>
    <p:sldLayoutId id="2147483692" r:id="rId15"/>
    <p:sldLayoutId id="2147483694" r:id="rId16"/>
    <p:sldLayoutId id="2147483695" r:id="rId17"/>
    <p:sldLayoutId id="2147483668" r:id="rId18"/>
    <p:sldLayoutId id="2147483722" r:id="rId19"/>
    <p:sldLayoutId id="2147483723"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marL="0" marR="0" indent="0" algn="l" defTabSz="1828796" rtl="0" latinLnBrk="0">
        <a:lnSpc>
          <a:spcPct val="100000"/>
        </a:lnSpc>
        <a:spcBef>
          <a:spcPts val="0"/>
        </a:spcBef>
        <a:spcAft>
          <a:spcPts val="0"/>
        </a:spcAft>
        <a:buClrTx/>
        <a:buSzTx/>
        <a:buFontTx/>
        <a:buNone/>
        <a:tabLst/>
        <a:defRPr sz="8000" b="0" i="0" u="none" strike="noStrike" cap="none" spc="400" baseline="0">
          <a:solidFill>
            <a:schemeClr val="bg1"/>
          </a:solidFill>
          <a:uFillTx/>
          <a:latin typeface="+mj-lt"/>
          <a:ea typeface="Amazon Ember Light"/>
          <a:cs typeface="Amazon Ember Light"/>
          <a:sym typeface="Amazon Ember Light"/>
        </a:defRPr>
      </a:lvl1pPr>
      <a:lvl2pPr marL="0" marR="0" indent="0" algn="l" defTabSz="1828796" rtl="0" latinLnBrk="0">
        <a:lnSpc>
          <a:spcPct val="90000"/>
        </a:lnSpc>
        <a:spcBef>
          <a:spcPts val="0"/>
        </a:spcBef>
        <a:spcAft>
          <a:spcPts val="0"/>
        </a:spcAft>
        <a:buClrTx/>
        <a:buSzTx/>
        <a:buFontTx/>
        <a:buNone/>
        <a:tabLst/>
        <a:defRPr sz="8000" b="0" i="0" u="none" strike="noStrike" cap="none" spc="-200" baseline="0">
          <a:solidFill>
            <a:srgbClr val="FFFFFF"/>
          </a:solidFill>
          <a:uFillTx/>
          <a:latin typeface="Amazon Ember Light"/>
          <a:ea typeface="Amazon Ember Light"/>
          <a:cs typeface="Amazon Ember Light"/>
          <a:sym typeface="Amazon Ember Light"/>
        </a:defRPr>
      </a:lvl2pPr>
      <a:lvl3pPr marL="0" marR="0" indent="0" algn="l" defTabSz="1828796" rtl="0" latinLnBrk="0">
        <a:lnSpc>
          <a:spcPct val="90000"/>
        </a:lnSpc>
        <a:spcBef>
          <a:spcPts val="0"/>
        </a:spcBef>
        <a:spcAft>
          <a:spcPts val="0"/>
        </a:spcAft>
        <a:buClrTx/>
        <a:buSzTx/>
        <a:buFontTx/>
        <a:buNone/>
        <a:tabLst/>
        <a:defRPr sz="8000" b="0" i="0" u="none" strike="noStrike" cap="none" spc="-200" baseline="0">
          <a:solidFill>
            <a:srgbClr val="FFFFFF"/>
          </a:solidFill>
          <a:uFillTx/>
          <a:latin typeface="Amazon Ember Light"/>
          <a:ea typeface="Amazon Ember Light"/>
          <a:cs typeface="Amazon Ember Light"/>
          <a:sym typeface="Amazon Ember Light"/>
        </a:defRPr>
      </a:lvl3pPr>
      <a:lvl4pPr marL="0" marR="0" indent="0" algn="l" defTabSz="1828796" rtl="0" latinLnBrk="0">
        <a:lnSpc>
          <a:spcPct val="90000"/>
        </a:lnSpc>
        <a:spcBef>
          <a:spcPts val="0"/>
        </a:spcBef>
        <a:spcAft>
          <a:spcPts val="0"/>
        </a:spcAft>
        <a:buClrTx/>
        <a:buSzTx/>
        <a:buFontTx/>
        <a:buNone/>
        <a:tabLst/>
        <a:defRPr sz="8000" b="0" i="0" u="none" strike="noStrike" cap="none" spc="-200" baseline="0">
          <a:solidFill>
            <a:srgbClr val="FFFFFF"/>
          </a:solidFill>
          <a:uFillTx/>
          <a:latin typeface="Amazon Ember Light"/>
          <a:ea typeface="Amazon Ember Light"/>
          <a:cs typeface="Amazon Ember Light"/>
          <a:sym typeface="Amazon Ember Light"/>
        </a:defRPr>
      </a:lvl4pPr>
      <a:lvl5pPr marL="0" marR="0" indent="0" algn="l" defTabSz="1828796" rtl="0" latinLnBrk="0">
        <a:lnSpc>
          <a:spcPct val="90000"/>
        </a:lnSpc>
        <a:spcBef>
          <a:spcPts val="0"/>
        </a:spcBef>
        <a:spcAft>
          <a:spcPts val="0"/>
        </a:spcAft>
        <a:buClrTx/>
        <a:buSzTx/>
        <a:buFontTx/>
        <a:buNone/>
        <a:tabLst/>
        <a:defRPr sz="8000" b="0" i="0" u="none" strike="noStrike" cap="none" spc="-200" baseline="0">
          <a:solidFill>
            <a:srgbClr val="FFFFFF"/>
          </a:solidFill>
          <a:uFillTx/>
          <a:latin typeface="Amazon Ember Light"/>
          <a:ea typeface="Amazon Ember Light"/>
          <a:cs typeface="Amazon Ember Light"/>
          <a:sym typeface="Amazon Ember Light"/>
        </a:defRPr>
      </a:lvl5pPr>
      <a:lvl6pPr marL="0" marR="0" indent="0" algn="l" defTabSz="1828796" rtl="0" latinLnBrk="0">
        <a:lnSpc>
          <a:spcPct val="90000"/>
        </a:lnSpc>
        <a:spcBef>
          <a:spcPts val="0"/>
        </a:spcBef>
        <a:spcAft>
          <a:spcPts val="0"/>
        </a:spcAft>
        <a:buClrTx/>
        <a:buSzTx/>
        <a:buFontTx/>
        <a:buNone/>
        <a:tabLst/>
        <a:defRPr sz="8000" b="0" i="0" u="none" strike="noStrike" cap="none" spc="-200" baseline="0">
          <a:solidFill>
            <a:srgbClr val="FFFFFF"/>
          </a:solidFill>
          <a:uFillTx/>
          <a:latin typeface="Amazon Ember Light"/>
          <a:ea typeface="Amazon Ember Light"/>
          <a:cs typeface="Amazon Ember Light"/>
          <a:sym typeface="Amazon Ember Light"/>
        </a:defRPr>
      </a:lvl6pPr>
      <a:lvl7pPr marL="0" marR="0" indent="0" algn="l" defTabSz="1828796" rtl="0" latinLnBrk="0">
        <a:lnSpc>
          <a:spcPct val="90000"/>
        </a:lnSpc>
        <a:spcBef>
          <a:spcPts val="0"/>
        </a:spcBef>
        <a:spcAft>
          <a:spcPts val="0"/>
        </a:spcAft>
        <a:buClrTx/>
        <a:buSzTx/>
        <a:buFontTx/>
        <a:buNone/>
        <a:tabLst/>
        <a:defRPr sz="8000" b="0" i="0" u="none" strike="noStrike" cap="none" spc="-200" baseline="0">
          <a:solidFill>
            <a:srgbClr val="FFFFFF"/>
          </a:solidFill>
          <a:uFillTx/>
          <a:latin typeface="Amazon Ember Light"/>
          <a:ea typeface="Amazon Ember Light"/>
          <a:cs typeface="Amazon Ember Light"/>
          <a:sym typeface="Amazon Ember Light"/>
        </a:defRPr>
      </a:lvl7pPr>
      <a:lvl8pPr marL="0" marR="0" indent="0" algn="l" defTabSz="1828796" rtl="0" latinLnBrk="0">
        <a:lnSpc>
          <a:spcPct val="90000"/>
        </a:lnSpc>
        <a:spcBef>
          <a:spcPts val="0"/>
        </a:spcBef>
        <a:spcAft>
          <a:spcPts val="0"/>
        </a:spcAft>
        <a:buClrTx/>
        <a:buSzTx/>
        <a:buFontTx/>
        <a:buNone/>
        <a:tabLst/>
        <a:defRPr sz="8000" b="0" i="0" u="none" strike="noStrike" cap="none" spc="-200" baseline="0">
          <a:solidFill>
            <a:srgbClr val="FFFFFF"/>
          </a:solidFill>
          <a:uFillTx/>
          <a:latin typeface="Amazon Ember Light"/>
          <a:ea typeface="Amazon Ember Light"/>
          <a:cs typeface="Amazon Ember Light"/>
          <a:sym typeface="Amazon Ember Light"/>
        </a:defRPr>
      </a:lvl8pPr>
      <a:lvl9pPr marL="0" marR="0" indent="0" algn="l" defTabSz="1828796" rtl="0" latinLnBrk="0">
        <a:lnSpc>
          <a:spcPct val="90000"/>
        </a:lnSpc>
        <a:spcBef>
          <a:spcPts val="0"/>
        </a:spcBef>
        <a:spcAft>
          <a:spcPts val="0"/>
        </a:spcAft>
        <a:buClrTx/>
        <a:buSzTx/>
        <a:buFontTx/>
        <a:buNone/>
        <a:tabLst/>
        <a:defRPr sz="8000" b="0" i="0" u="none" strike="noStrike" cap="none" spc="-200" baseline="0">
          <a:solidFill>
            <a:srgbClr val="FFFFFF"/>
          </a:solidFill>
          <a:uFillTx/>
          <a:latin typeface="Amazon Ember Light"/>
          <a:ea typeface="Amazon Ember Light"/>
          <a:cs typeface="Amazon Ember Light"/>
          <a:sym typeface="Amazon Ember Light"/>
        </a:defRPr>
      </a:lvl9pPr>
    </p:titleStyle>
    <p:bodyStyle>
      <a:lvl1pPr marL="0" marR="0" indent="0" algn="l" defTabSz="1828796" rtl="0" latinLnBrk="0">
        <a:lnSpc>
          <a:spcPct val="120000"/>
        </a:lnSpc>
        <a:spcBef>
          <a:spcPts val="1200"/>
        </a:spcBef>
        <a:spcAft>
          <a:spcPts val="0"/>
        </a:spcAft>
        <a:buClrTx/>
        <a:buSzTx/>
        <a:buFont typeface="Arial" panose="020B0604020202020204" pitchFamily="34" charset="0"/>
        <a:buNone/>
        <a:tabLst/>
        <a:defRPr sz="4000" b="0" i="0" u="none" strike="noStrike" cap="none" spc="0" baseline="0" dirty="0">
          <a:solidFill>
            <a:schemeClr val="bg1"/>
          </a:solidFill>
          <a:uFillTx/>
          <a:latin typeface="+mn-lt"/>
          <a:ea typeface="Amazon Ember"/>
          <a:cs typeface="Amazon Ember"/>
          <a:sym typeface="Amazon Ember"/>
        </a:defRPr>
      </a:lvl1pPr>
      <a:lvl2pPr marL="458788" marR="0" indent="0" algn="l" defTabSz="1828796" rtl="0" latinLnBrk="0">
        <a:lnSpc>
          <a:spcPct val="120000"/>
        </a:lnSpc>
        <a:spcBef>
          <a:spcPts val="1200"/>
        </a:spcBef>
        <a:spcAft>
          <a:spcPts val="0"/>
        </a:spcAft>
        <a:buClrTx/>
        <a:buSzTx/>
        <a:buFont typeface="Arial" panose="020B0604020202020204" pitchFamily="34" charset="0"/>
        <a:buNone/>
        <a:tabLst/>
        <a:defRPr sz="3600" b="0" i="0" u="none" strike="noStrike" cap="none" spc="0" baseline="0" dirty="0">
          <a:solidFill>
            <a:schemeClr val="bg1"/>
          </a:solidFill>
          <a:uFillTx/>
          <a:latin typeface="+mn-lt"/>
          <a:ea typeface="Amazon Ember"/>
          <a:cs typeface="Amazon Ember"/>
          <a:sym typeface="Amazon Ember"/>
        </a:defRPr>
      </a:lvl2pPr>
      <a:lvl3pPr marL="919162" marR="0" indent="0" algn="l" defTabSz="1828796" rtl="0" latinLnBrk="0">
        <a:lnSpc>
          <a:spcPct val="120000"/>
        </a:lnSpc>
        <a:spcBef>
          <a:spcPts val="1200"/>
        </a:spcBef>
        <a:spcAft>
          <a:spcPts val="0"/>
        </a:spcAft>
        <a:buClrTx/>
        <a:buSzTx/>
        <a:buFont typeface="Arial" panose="020B0604020202020204" pitchFamily="34" charset="0"/>
        <a:buNone/>
        <a:tabLst/>
        <a:defRPr sz="3200" b="0" i="0" u="none" strike="noStrike" cap="none" spc="0" baseline="0" dirty="0">
          <a:solidFill>
            <a:schemeClr val="bg1"/>
          </a:solidFill>
          <a:uFillTx/>
          <a:latin typeface="+mn-lt"/>
          <a:ea typeface="Amazon Ember"/>
          <a:cs typeface="Amazon Ember"/>
          <a:sym typeface="Amazon Ember"/>
        </a:defRPr>
      </a:lvl3pPr>
      <a:lvl4pPr marL="1377950" marR="0" indent="0" algn="l" defTabSz="1828796" rtl="0" latinLnBrk="0">
        <a:lnSpc>
          <a:spcPct val="120000"/>
        </a:lnSpc>
        <a:spcBef>
          <a:spcPts val="1200"/>
        </a:spcBef>
        <a:spcAft>
          <a:spcPts val="0"/>
        </a:spcAft>
        <a:buClrTx/>
        <a:buSzTx/>
        <a:buFont typeface="Arial" panose="020B0604020202020204" pitchFamily="34" charset="0"/>
        <a:buNone/>
        <a:tabLst/>
        <a:defRPr sz="2800" b="0" i="0" u="none" strike="noStrike" cap="none" spc="0" baseline="0" dirty="0">
          <a:solidFill>
            <a:schemeClr val="bg1"/>
          </a:solidFill>
          <a:uFillTx/>
          <a:latin typeface="+mn-lt"/>
          <a:ea typeface="Amazon Ember"/>
          <a:cs typeface="Amazon Ember"/>
          <a:sym typeface="Amazon Ember"/>
        </a:defRPr>
      </a:lvl4pPr>
      <a:lvl5pPr marL="1838325" marR="0" indent="0" algn="l" defTabSz="1828796" rtl="0" latinLnBrk="0">
        <a:lnSpc>
          <a:spcPct val="120000"/>
        </a:lnSpc>
        <a:spcBef>
          <a:spcPts val="1200"/>
        </a:spcBef>
        <a:spcAft>
          <a:spcPts val="0"/>
        </a:spcAft>
        <a:buClrTx/>
        <a:buSzTx/>
        <a:buFont typeface="Arial" panose="020B0604020202020204" pitchFamily="34" charset="0"/>
        <a:buNone/>
        <a:tabLst/>
        <a:defRPr sz="2800" b="0" i="0" u="none" strike="noStrike" cap="none" spc="0" baseline="0" dirty="0">
          <a:solidFill>
            <a:schemeClr val="bg1"/>
          </a:solidFill>
          <a:uFillTx/>
          <a:latin typeface="+mn-lt"/>
          <a:ea typeface="Amazon Ember"/>
          <a:cs typeface="Amazon Ember"/>
          <a:sym typeface="Amazon Ember"/>
        </a:defRPr>
      </a:lvl5pPr>
      <a:lvl6pPr marL="3363394" marR="0" indent="-620201" algn="l" defTabSz="1828796" rtl="0" latinLnBrk="0">
        <a:lnSpc>
          <a:spcPct val="90000"/>
        </a:lnSpc>
        <a:spcBef>
          <a:spcPts val="1200"/>
        </a:spcBef>
        <a:spcAft>
          <a:spcPts val="0"/>
        </a:spcAft>
        <a:buClrTx/>
        <a:buSzPct val="100000"/>
        <a:buFontTx/>
        <a:buChar char="•"/>
        <a:tabLst/>
        <a:defRPr sz="5200" b="0" i="0" u="none" strike="noStrike" cap="none" spc="0" baseline="0">
          <a:solidFill>
            <a:srgbClr val="FFFFFF"/>
          </a:solidFill>
          <a:uFillTx/>
          <a:latin typeface="Amazon Ember"/>
          <a:ea typeface="Amazon Ember"/>
          <a:cs typeface="Amazon Ember"/>
          <a:sym typeface="Amazon Ember"/>
        </a:defRPr>
      </a:lvl6pPr>
      <a:lvl7pPr marL="3912034" marR="0" indent="-620202" algn="l" defTabSz="1828796" rtl="0" latinLnBrk="0">
        <a:lnSpc>
          <a:spcPct val="90000"/>
        </a:lnSpc>
        <a:spcBef>
          <a:spcPts val="1200"/>
        </a:spcBef>
        <a:spcAft>
          <a:spcPts val="0"/>
        </a:spcAft>
        <a:buClrTx/>
        <a:buSzPct val="100000"/>
        <a:buFontTx/>
        <a:buChar char="•"/>
        <a:tabLst/>
        <a:defRPr sz="5200" b="0" i="0" u="none" strike="noStrike" cap="none" spc="0" baseline="0">
          <a:solidFill>
            <a:srgbClr val="FFFFFF"/>
          </a:solidFill>
          <a:uFillTx/>
          <a:latin typeface="Amazon Ember"/>
          <a:ea typeface="Amazon Ember"/>
          <a:cs typeface="Amazon Ember"/>
          <a:sym typeface="Amazon Ember"/>
        </a:defRPr>
      </a:lvl7pPr>
      <a:lvl8pPr marL="4460673" marR="0" indent="-620202" algn="l" defTabSz="1828796" rtl="0" latinLnBrk="0">
        <a:lnSpc>
          <a:spcPct val="90000"/>
        </a:lnSpc>
        <a:spcBef>
          <a:spcPts val="1200"/>
        </a:spcBef>
        <a:spcAft>
          <a:spcPts val="0"/>
        </a:spcAft>
        <a:buClrTx/>
        <a:buSzPct val="100000"/>
        <a:buFontTx/>
        <a:buChar char="•"/>
        <a:tabLst/>
        <a:defRPr sz="5200" b="0" i="0" u="none" strike="noStrike" cap="none" spc="0" baseline="0">
          <a:solidFill>
            <a:srgbClr val="FFFFFF"/>
          </a:solidFill>
          <a:uFillTx/>
          <a:latin typeface="Amazon Ember"/>
          <a:ea typeface="Amazon Ember"/>
          <a:cs typeface="Amazon Ember"/>
          <a:sym typeface="Amazon Ember"/>
        </a:defRPr>
      </a:lvl8pPr>
      <a:lvl9pPr marL="5009314" marR="0" indent="-620202" algn="l" defTabSz="1828796" rtl="0" latinLnBrk="0">
        <a:lnSpc>
          <a:spcPct val="90000"/>
        </a:lnSpc>
        <a:spcBef>
          <a:spcPts val="1200"/>
        </a:spcBef>
        <a:spcAft>
          <a:spcPts val="0"/>
        </a:spcAft>
        <a:buClrTx/>
        <a:buSzPct val="100000"/>
        <a:buFontTx/>
        <a:buChar char="•"/>
        <a:tabLst/>
        <a:defRPr sz="5200" b="0" i="0" u="none" strike="noStrike" cap="none" spc="0" baseline="0">
          <a:solidFill>
            <a:srgbClr val="FFFFFF"/>
          </a:solidFill>
          <a:uFillTx/>
          <a:latin typeface="Amazon Ember"/>
          <a:ea typeface="Amazon Ember"/>
          <a:cs typeface="Amazon Ember"/>
          <a:sym typeface="Amazon Ember"/>
        </a:defRPr>
      </a:lvl9pPr>
    </p:bodyStyle>
    <p:otherStyle>
      <a:lvl1pPr marL="0" marR="0" indent="0" algn="r" defTabSz="1828686"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Amazon Ember"/>
        </a:defRPr>
      </a:lvl1pPr>
      <a:lvl2pPr marL="0" marR="0" indent="548606" algn="r" defTabSz="1828686"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Amazon Ember"/>
        </a:defRPr>
      </a:lvl2pPr>
      <a:lvl3pPr marL="0" marR="0" indent="1097212" algn="r" defTabSz="1828686"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Amazon Ember"/>
        </a:defRPr>
      </a:lvl3pPr>
      <a:lvl4pPr marL="0" marR="0" indent="1645817" algn="r" defTabSz="1828686"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Amazon Ember"/>
        </a:defRPr>
      </a:lvl4pPr>
      <a:lvl5pPr marL="0" marR="0" indent="2194424" algn="r" defTabSz="1828686"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Amazon Ember"/>
        </a:defRPr>
      </a:lvl5pPr>
      <a:lvl6pPr marL="0" marR="0" indent="2743031" algn="r" defTabSz="1828686"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Amazon Ember"/>
        </a:defRPr>
      </a:lvl6pPr>
      <a:lvl7pPr marL="0" marR="0" indent="3291635" algn="r" defTabSz="1828686"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Amazon Ember"/>
        </a:defRPr>
      </a:lvl7pPr>
      <a:lvl8pPr marL="0" marR="0" indent="3840241" algn="r" defTabSz="1828686"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Amazon Ember"/>
        </a:defRPr>
      </a:lvl8pPr>
      <a:lvl9pPr marL="0" marR="0" indent="4388848" algn="r" defTabSz="1828686"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Amazon Ember"/>
        </a:defRPr>
      </a:lvl9pPr>
    </p:otherStyle>
  </p:txStyles>
  <p:extLst>
    <p:ext uri="{27BBF7A9-308A-43DC-89C8-2F10F3537804}">
      <p15:sldGuideLst xmlns:p15="http://schemas.microsoft.com/office/powerpoint/2012/main">
        <p15:guide id="1" pos="7680" userDrawn="1">
          <p15:clr>
            <a:srgbClr val="F26B43"/>
          </p15:clr>
        </p15:guide>
        <p15:guide id="2" orient="horz" pos="432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8480" y="579022"/>
            <a:ext cx="23311680" cy="1799330"/>
          </a:xfrm>
          <a:prstGeom prst="rect">
            <a:avLst/>
          </a:prstGeom>
        </p:spPr>
        <p:txBody>
          <a:bodyPr vert="horz" wrap="square" lIns="182880" tIns="146304" rIns="182880" bIns="146304" rtlCol="0" anchor="t">
            <a:noAutofit/>
          </a:bodyPr>
          <a:lstStyle/>
          <a:p>
            <a:pPr lvl="0"/>
            <a:r>
              <a:rPr lang="en-US"/>
              <a:t>Click to edit Master title style</a:t>
            </a:r>
            <a:endParaRPr lang="en-US" dirty="0"/>
          </a:p>
        </p:txBody>
      </p:sp>
      <p:sp>
        <p:nvSpPr>
          <p:cNvPr id="4" name="Text Placeholder 3"/>
          <p:cNvSpPr>
            <a:spLocks noGrp="1"/>
          </p:cNvSpPr>
          <p:nvPr>
            <p:ph type="body" idx="1"/>
          </p:nvPr>
        </p:nvSpPr>
        <p:spPr>
          <a:xfrm>
            <a:off x="538482" y="2378359"/>
            <a:ext cx="23307042" cy="3578224"/>
          </a:xfrm>
          <a:prstGeom prst="rect">
            <a:avLst/>
          </a:prstGeom>
        </p:spPr>
        <p:txBody>
          <a:bodyPr vert="horz" wrap="square" lIns="182880" tIns="146304" rIns="182880" bIns="146304"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4714680"/>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Lst>
  <p:transition>
    <p:fade/>
  </p:transition>
  <p:hf hdr="0" dt="0"/>
  <p:txStyles>
    <p:titleStyle>
      <a:lvl1pPr algn="l" defTabSz="1828833" rtl="0" eaLnBrk="1" latinLnBrk="0" hangingPunct="1">
        <a:lnSpc>
          <a:spcPct val="90000"/>
        </a:lnSpc>
        <a:spcBef>
          <a:spcPct val="0"/>
        </a:spcBef>
        <a:buNone/>
        <a:defRPr lang="en-US" sz="8000" b="0" kern="1200" cap="none" spc="-200" baseline="0" dirty="0">
          <a:ln w="3175">
            <a:noFill/>
          </a:ln>
          <a:solidFill>
            <a:schemeClr val="tx2"/>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0" marR="0" indent="0" algn="l" defTabSz="1828833" rtl="0" eaLnBrk="1" fontAlgn="auto" latinLnBrk="0" hangingPunct="1">
        <a:lnSpc>
          <a:spcPct val="90000"/>
        </a:lnSpc>
        <a:spcBef>
          <a:spcPct val="20000"/>
        </a:spcBef>
        <a:spcAft>
          <a:spcPts val="0"/>
        </a:spcAft>
        <a:buClrTx/>
        <a:buSzPct val="90000"/>
        <a:buFont typeface="Arial" pitchFamily="34" charset="0"/>
        <a:buNone/>
        <a:tabLst/>
        <a:defRPr sz="5333"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672327" marR="0" indent="0" algn="l" defTabSz="1828833" rtl="0" eaLnBrk="1" fontAlgn="auto" latinLnBrk="0" hangingPunct="1">
        <a:lnSpc>
          <a:spcPct val="90000"/>
        </a:lnSpc>
        <a:spcBef>
          <a:spcPts val="1000"/>
        </a:spcBef>
        <a:spcAft>
          <a:spcPts val="0"/>
        </a:spcAft>
        <a:buClrTx/>
        <a:buSzPct val="90000"/>
        <a:buFont typeface="Arial" pitchFamily="34" charset="0"/>
        <a:buNone/>
        <a:tabLst/>
        <a:defRPr sz="4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1120544" marR="0" indent="0" algn="l" defTabSz="1828833" rtl="0" eaLnBrk="1" fontAlgn="auto" latinLnBrk="0" hangingPunct="1">
        <a:lnSpc>
          <a:spcPct val="90000"/>
        </a:lnSpc>
        <a:spcBef>
          <a:spcPts val="1000"/>
        </a:spcBef>
        <a:spcAft>
          <a:spcPts val="0"/>
        </a:spcAft>
        <a:buClrTx/>
        <a:buSzPct val="90000"/>
        <a:buFont typeface="Arial" pitchFamily="34" charset="0"/>
        <a:buNone/>
        <a:tabLst/>
        <a:defRPr sz="4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1568761" marR="0" indent="0" algn="l" defTabSz="1828833" rtl="0" eaLnBrk="1" fontAlgn="auto" latinLnBrk="0" hangingPunct="1">
        <a:lnSpc>
          <a:spcPct val="90000"/>
        </a:lnSpc>
        <a:spcBef>
          <a:spcPts val="1000"/>
        </a:spcBef>
        <a:spcAft>
          <a:spcPts val="0"/>
        </a:spcAft>
        <a:buClrTx/>
        <a:buSzPct val="90000"/>
        <a:buFont typeface="Arial" pitchFamily="34" charset="0"/>
        <a:buNone/>
        <a:tabLst/>
        <a:defRPr sz="3333"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2016979" marR="0" indent="0" algn="l" defTabSz="1828833" rtl="0" eaLnBrk="1" fontAlgn="auto" latinLnBrk="0" hangingPunct="1">
        <a:lnSpc>
          <a:spcPct val="90000"/>
        </a:lnSpc>
        <a:spcBef>
          <a:spcPts val="1000"/>
        </a:spcBef>
        <a:spcAft>
          <a:spcPts val="0"/>
        </a:spcAft>
        <a:buClrTx/>
        <a:buSzPct val="90000"/>
        <a:buFont typeface="Arial" pitchFamily="34" charset="0"/>
        <a:buNone/>
        <a:tabLst/>
        <a:defRPr sz="3333"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5029289" indent="-457209" algn="l" defTabSz="1828833" rtl="0" eaLnBrk="1" latinLnBrk="0" hangingPunct="1">
        <a:spcBef>
          <a:spcPct val="20000"/>
        </a:spcBef>
        <a:buFont typeface="Arial" pitchFamily="34" charset="0"/>
        <a:buChar char="•"/>
        <a:defRPr sz="3922" kern="1200">
          <a:solidFill>
            <a:schemeClr val="tx1"/>
          </a:solidFill>
          <a:latin typeface="+mn-lt"/>
          <a:ea typeface="+mn-ea"/>
          <a:cs typeface="+mn-cs"/>
        </a:defRPr>
      </a:lvl6pPr>
      <a:lvl7pPr marL="5943707" indent="-457209" algn="l" defTabSz="1828833" rtl="0" eaLnBrk="1" latinLnBrk="0" hangingPunct="1">
        <a:spcBef>
          <a:spcPct val="20000"/>
        </a:spcBef>
        <a:buFont typeface="Arial" pitchFamily="34" charset="0"/>
        <a:buChar char="•"/>
        <a:defRPr sz="3922" kern="1200">
          <a:solidFill>
            <a:schemeClr val="tx1"/>
          </a:solidFill>
          <a:latin typeface="+mn-lt"/>
          <a:ea typeface="+mn-ea"/>
          <a:cs typeface="+mn-cs"/>
        </a:defRPr>
      </a:lvl7pPr>
      <a:lvl8pPr marL="6858124" indent="-457209" algn="l" defTabSz="1828833" rtl="0" eaLnBrk="1" latinLnBrk="0" hangingPunct="1">
        <a:spcBef>
          <a:spcPct val="20000"/>
        </a:spcBef>
        <a:buFont typeface="Arial" pitchFamily="34" charset="0"/>
        <a:buChar char="•"/>
        <a:defRPr sz="3922" kern="1200">
          <a:solidFill>
            <a:schemeClr val="tx1"/>
          </a:solidFill>
          <a:latin typeface="+mn-lt"/>
          <a:ea typeface="+mn-ea"/>
          <a:cs typeface="+mn-cs"/>
        </a:defRPr>
      </a:lvl8pPr>
      <a:lvl9pPr marL="7772542" indent="-457209" algn="l" defTabSz="1828833" rtl="0" eaLnBrk="1" latinLnBrk="0" hangingPunct="1">
        <a:spcBef>
          <a:spcPct val="20000"/>
        </a:spcBef>
        <a:buFont typeface="Arial" pitchFamily="34" charset="0"/>
        <a:buChar char="•"/>
        <a:defRPr sz="3922" kern="1200">
          <a:solidFill>
            <a:schemeClr val="tx1"/>
          </a:solidFill>
          <a:latin typeface="+mn-lt"/>
          <a:ea typeface="+mn-ea"/>
          <a:cs typeface="+mn-cs"/>
        </a:defRPr>
      </a:lvl9pPr>
    </p:bodyStyle>
    <p:otherStyle>
      <a:defPPr>
        <a:defRPr lang="en-US"/>
      </a:defPPr>
      <a:lvl1pPr marL="0" algn="l" defTabSz="1828833" rtl="0" eaLnBrk="1" latinLnBrk="0" hangingPunct="1">
        <a:defRPr sz="3530" kern="1200">
          <a:solidFill>
            <a:schemeClr val="tx1"/>
          </a:solidFill>
          <a:latin typeface="+mn-lt"/>
          <a:ea typeface="+mn-ea"/>
          <a:cs typeface="+mn-cs"/>
        </a:defRPr>
      </a:lvl1pPr>
      <a:lvl2pPr marL="914417" algn="l" defTabSz="1828833" rtl="0" eaLnBrk="1" latinLnBrk="0" hangingPunct="1">
        <a:defRPr sz="3530" kern="1200">
          <a:solidFill>
            <a:schemeClr val="tx1"/>
          </a:solidFill>
          <a:latin typeface="+mn-lt"/>
          <a:ea typeface="+mn-ea"/>
          <a:cs typeface="+mn-cs"/>
        </a:defRPr>
      </a:lvl2pPr>
      <a:lvl3pPr marL="1828833" algn="l" defTabSz="1828833" rtl="0" eaLnBrk="1" latinLnBrk="0" hangingPunct="1">
        <a:defRPr sz="3530" kern="1200">
          <a:solidFill>
            <a:schemeClr val="tx1"/>
          </a:solidFill>
          <a:latin typeface="+mn-lt"/>
          <a:ea typeface="+mn-ea"/>
          <a:cs typeface="+mn-cs"/>
        </a:defRPr>
      </a:lvl3pPr>
      <a:lvl4pPr marL="2743250" algn="l" defTabSz="1828833" rtl="0" eaLnBrk="1" latinLnBrk="0" hangingPunct="1">
        <a:defRPr sz="3530" kern="1200">
          <a:solidFill>
            <a:schemeClr val="tx1"/>
          </a:solidFill>
          <a:latin typeface="+mn-lt"/>
          <a:ea typeface="+mn-ea"/>
          <a:cs typeface="+mn-cs"/>
        </a:defRPr>
      </a:lvl4pPr>
      <a:lvl5pPr marL="3657665" algn="l" defTabSz="1828833" rtl="0" eaLnBrk="1" latinLnBrk="0" hangingPunct="1">
        <a:defRPr sz="3530" kern="1200">
          <a:solidFill>
            <a:schemeClr val="tx1"/>
          </a:solidFill>
          <a:latin typeface="+mn-lt"/>
          <a:ea typeface="+mn-ea"/>
          <a:cs typeface="+mn-cs"/>
        </a:defRPr>
      </a:lvl5pPr>
      <a:lvl6pPr marL="4572083" algn="l" defTabSz="1828833" rtl="0" eaLnBrk="1" latinLnBrk="0" hangingPunct="1">
        <a:defRPr sz="3530" kern="1200">
          <a:solidFill>
            <a:schemeClr val="tx1"/>
          </a:solidFill>
          <a:latin typeface="+mn-lt"/>
          <a:ea typeface="+mn-ea"/>
          <a:cs typeface="+mn-cs"/>
        </a:defRPr>
      </a:lvl6pPr>
      <a:lvl7pPr marL="5486498" algn="l" defTabSz="1828833" rtl="0" eaLnBrk="1" latinLnBrk="0" hangingPunct="1">
        <a:defRPr sz="3530" kern="1200">
          <a:solidFill>
            <a:schemeClr val="tx1"/>
          </a:solidFill>
          <a:latin typeface="+mn-lt"/>
          <a:ea typeface="+mn-ea"/>
          <a:cs typeface="+mn-cs"/>
        </a:defRPr>
      </a:lvl7pPr>
      <a:lvl8pPr marL="6400915" algn="l" defTabSz="1828833" rtl="0" eaLnBrk="1" latinLnBrk="0" hangingPunct="1">
        <a:defRPr sz="3530" kern="1200">
          <a:solidFill>
            <a:schemeClr val="tx1"/>
          </a:solidFill>
          <a:latin typeface="+mn-lt"/>
          <a:ea typeface="+mn-ea"/>
          <a:cs typeface="+mn-cs"/>
        </a:defRPr>
      </a:lvl8pPr>
      <a:lvl9pPr marL="7315333" algn="l" defTabSz="1828833" rtl="0" eaLnBrk="1" latinLnBrk="0" hangingPunct="1">
        <a:defRPr sz="353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
          <p15:clr>
            <a:srgbClr val="5ACBF0"/>
          </p15:clr>
        </p15:guide>
        <p15:guide id="2" pos="204">
          <p15:clr>
            <a:srgbClr val="5ACBF0"/>
          </p15:clr>
        </p15:guide>
        <p15:guide id="3" pos="881">
          <p15:clr>
            <a:srgbClr val="5ACBF0"/>
          </p15:clr>
        </p15:guide>
        <p15:guide id="4" pos="1559">
          <p15:clr>
            <a:srgbClr val="5ACBF0"/>
          </p15:clr>
        </p15:guide>
        <p15:guide id="5" pos="2236">
          <p15:clr>
            <a:srgbClr val="5ACBF0"/>
          </p15:clr>
        </p15:guide>
        <p15:guide id="6" pos="2914">
          <p15:clr>
            <a:srgbClr val="5ACBF0"/>
          </p15:clr>
        </p15:guide>
        <p15:guide id="7" pos="3592">
          <p15:clr>
            <a:srgbClr val="5ACBF0"/>
          </p15:clr>
        </p15:guide>
        <p15:guide id="8" pos="4269">
          <p15:clr>
            <a:srgbClr val="5ACBF0"/>
          </p15:clr>
        </p15:guide>
        <p15:guide id="9" pos="4944">
          <p15:clr>
            <a:srgbClr val="5ACBF0"/>
          </p15:clr>
        </p15:guide>
        <p15:guide id="10" pos="5624">
          <p15:clr>
            <a:srgbClr val="5ACBF0"/>
          </p15:clr>
        </p15:guide>
        <p15:guide id="11" pos="6302">
          <p15:clr>
            <a:srgbClr val="5ACBF0"/>
          </p15:clr>
        </p15:guide>
        <p15:guide id="12" pos="6980">
          <p15:clr>
            <a:srgbClr val="5ACBF0"/>
          </p15:clr>
        </p15:guide>
        <p15:guide id="13" pos="7657">
          <p15:clr>
            <a:srgbClr val="5ACBF0"/>
          </p15:clr>
        </p15:guide>
        <p15:guide id="14" pos="8335">
          <p15:clr>
            <a:srgbClr val="5ACBF0"/>
          </p15:clr>
        </p15:guide>
        <p15:guide id="15" pos="9012">
          <p15:clr>
            <a:srgbClr val="5ACBF0"/>
          </p15:clr>
        </p15:guide>
        <p15:guide id="16" pos="339">
          <p15:clr>
            <a:srgbClr val="C35EA4"/>
          </p15:clr>
        </p15:guide>
        <p15:guide id="17" pos="8877">
          <p15:clr>
            <a:srgbClr val="C35EA4"/>
          </p15:clr>
        </p15:guide>
        <p15:guide id="18" orient="horz" pos="912">
          <p15:clr>
            <a:srgbClr val="5ACBF0"/>
          </p15:clr>
        </p15:guide>
        <p15:guide id="19" orient="horz" pos="1575">
          <p15:clr>
            <a:srgbClr val="5ACBF0"/>
          </p15:clr>
        </p15:guide>
        <p15:guide id="20" orient="horz" pos="2253">
          <p15:clr>
            <a:srgbClr val="5ACBF0"/>
          </p15:clr>
        </p15:guide>
        <p15:guide id="21" orient="horz" pos="2931">
          <p15:clr>
            <a:srgbClr val="5ACBF0"/>
          </p15:clr>
        </p15:guide>
        <p15:guide id="22" orient="horz" pos="3609">
          <p15:clr>
            <a:srgbClr val="5ACBF0"/>
          </p15:clr>
        </p15:guide>
        <p15:guide id="23" orient="horz" pos="4286">
          <p15:clr>
            <a:srgbClr val="5ACBF0"/>
          </p15:clr>
        </p15:guide>
        <p15:guide id="24" orient="horz" pos="4964">
          <p15:clr>
            <a:srgbClr val="5ACBF0"/>
          </p15:clr>
        </p15:guide>
        <p15:guide id="25" orient="horz" pos="355">
          <p15:clr>
            <a:srgbClr val="C35EA4"/>
          </p15:clr>
        </p15:guide>
        <p15:guide id="26" orient="horz" pos="4829">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1.emf"/><Relationship Id="rId7" Type="http://schemas.openxmlformats.org/officeDocument/2006/relationships/image" Target="../media/image25.emf"/><Relationship Id="rId2" Type="http://schemas.openxmlformats.org/officeDocument/2006/relationships/notesSlide" Target="../notesSlides/notesSlide9.xml"/><Relationship Id="rId1" Type="http://schemas.openxmlformats.org/officeDocument/2006/relationships/slideLayout" Target="../slideLayouts/slideLayout27.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18.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sv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18" Type="http://schemas.openxmlformats.org/officeDocument/2006/relationships/image" Target="../media/image48.svg"/><Relationship Id="rId26" Type="http://schemas.openxmlformats.org/officeDocument/2006/relationships/image" Target="../media/image28.svg"/><Relationship Id="rId3" Type="http://schemas.openxmlformats.org/officeDocument/2006/relationships/image" Target="../media/image31.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42.svg"/><Relationship Id="rId17" Type="http://schemas.openxmlformats.org/officeDocument/2006/relationships/image" Target="../media/image47.png"/><Relationship Id="rId25" Type="http://schemas.openxmlformats.org/officeDocument/2006/relationships/image" Target="../media/image27.png"/><Relationship Id="rId2" Type="http://schemas.openxmlformats.org/officeDocument/2006/relationships/notesSlide" Target="../notesSlides/notesSlide12.xml"/><Relationship Id="rId16" Type="http://schemas.openxmlformats.org/officeDocument/2006/relationships/image" Target="../media/image46.svg"/><Relationship Id="rId20" Type="http://schemas.openxmlformats.org/officeDocument/2006/relationships/image" Target="../media/image50.svg"/><Relationship Id="rId1" Type="http://schemas.openxmlformats.org/officeDocument/2006/relationships/slideLayout" Target="../slideLayouts/slideLayout43.xml"/><Relationship Id="rId6" Type="http://schemas.openxmlformats.org/officeDocument/2006/relationships/image" Target="../media/image36.svg"/><Relationship Id="rId11" Type="http://schemas.openxmlformats.org/officeDocument/2006/relationships/image" Target="../media/image41.png"/><Relationship Id="rId24" Type="http://schemas.openxmlformats.org/officeDocument/2006/relationships/image" Target="../media/image54.svg"/><Relationship Id="rId5" Type="http://schemas.openxmlformats.org/officeDocument/2006/relationships/image" Target="../media/image35.png"/><Relationship Id="rId15" Type="http://schemas.openxmlformats.org/officeDocument/2006/relationships/image" Target="../media/image45.png"/><Relationship Id="rId23" Type="http://schemas.openxmlformats.org/officeDocument/2006/relationships/image" Target="../media/image53.png"/><Relationship Id="rId10" Type="http://schemas.openxmlformats.org/officeDocument/2006/relationships/image" Target="../media/image40.svg"/><Relationship Id="rId19" Type="http://schemas.openxmlformats.org/officeDocument/2006/relationships/image" Target="../media/image49.png"/><Relationship Id="rId4" Type="http://schemas.openxmlformats.org/officeDocument/2006/relationships/image" Target="../media/image32.svg"/><Relationship Id="rId9" Type="http://schemas.openxmlformats.org/officeDocument/2006/relationships/image" Target="../media/image39.png"/><Relationship Id="rId14" Type="http://schemas.openxmlformats.org/officeDocument/2006/relationships/image" Target="../media/image44.svg"/><Relationship Id="rId22" Type="http://schemas.openxmlformats.org/officeDocument/2006/relationships/image" Target="../media/image52.svg"/></Relationships>
</file>

<file path=ppt/slides/_rels/slide21.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svg"/><Relationship Id="rId3" Type="http://schemas.openxmlformats.org/officeDocument/2006/relationships/image" Target="../media/image55.png"/><Relationship Id="rId7" Type="http://schemas.openxmlformats.org/officeDocument/2006/relationships/image" Target="../media/image59.svg"/><Relationship Id="rId12"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image" Target="../media/image63.sv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svg"/></Relationships>
</file>

<file path=ppt/slides/_rels/slide22.xml.rels><?xml version="1.0" encoding="UTF-8" standalone="yes"?>
<Relationships xmlns="http://schemas.openxmlformats.org/package/2006/relationships"><Relationship Id="rId8" Type="http://schemas.openxmlformats.org/officeDocument/2006/relationships/image" Target="../media/image70.svg"/><Relationship Id="rId13" Type="http://schemas.openxmlformats.org/officeDocument/2006/relationships/image" Target="../media/image62.png"/><Relationship Id="rId3" Type="http://schemas.openxmlformats.org/officeDocument/2006/relationships/image" Target="../media/image66.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14.xml"/><Relationship Id="rId16" Type="http://schemas.openxmlformats.org/officeDocument/2006/relationships/image" Target="../media/image61.svg"/><Relationship Id="rId1" Type="http://schemas.openxmlformats.org/officeDocument/2006/relationships/slideLayout" Target="../slideLayouts/slideLayout7.xml"/><Relationship Id="rId6" Type="http://schemas.openxmlformats.org/officeDocument/2006/relationships/image" Target="../media/image68.svg"/><Relationship Id="rId11" Type="http://schemas.openxmlformats.org/officeDocument/2006/relationships/image" Target="../media/image73.jpeg"/><Relationship Id="rId5" Type="http://schemas.openxmlformats.org/officeDocument/2006/relationships/image" Target="../media/image67.png"/><Relationship Id="rId15" Type="http://schemas.openxmlformats.org/officeDocument/2006/relationships/image" Target="../media/image60.png"/><Relationship Id="rId10" Type="http://schemas.openxmlformats.org/officeDocument/2006/relationships/image" Target="../media/image72.svg"/><Relationship Id="rId4" Type="http://schemas.microsoft.com/office/2007/relationships/hdphoto" Target="../media/hdphoto2.wdp"/><Relationship Id="rId9" Type="http://schemas.openxmlformats.org/officeDocument/2006/relationships/image" Target="../media/image71.png"/><Relationship Id="rId14" Type="http://schemas.openxmlformats.org/officeDocument/2006/relationships/image" Target="../media/image63.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25.xml"/><Relationship Id="rId4" Type="http://schemas.openxmlformats.org/officeDocument/2006/relationships/image" Target="../media/image76.svg"/></Relationships>
</file>

<file path=ppt/slides/_rels/slide25.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33.png"/><Relationship Id="rId7" Type="http://schemas.openxmlformats.org/officeDocument/2006/relationships/image" Target="../media/image79.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34.svg"/></Relationships>
</file>

<file path=ppt/slides/_rels/slide2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8.xml"/><Relationship Id="rId1" Type="http://schemas.openxmlformats.org/officeDocument/2006/relationships/slideLayout" Target="../slideLayouts/slideLayout25.xml"/><Relationship Id="rId5" Type="http://schemas.openxmlformats.org/officeDocument/2006/relationships/image" Target="../media/image76.svg"/><Relationship Id="rId4" Type="http://schemas.openxmlformats.org/officeDocument/2006/relationships/image" Target="../media/image7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82.png"/><Relationship Id="rId7" Type="http://schemas.openxmlformats.org/officeDocument/2006/relationships/image" Target="../media/image49.png"/><Relationship Id="rId12" Type="http://schemas.openxmlformats.org/officeDocument/2006/relationships/image" Target="../media/image52.sv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85.svg"/><Relationship Id="rId11" Type="http://schemas.openxmlformats.org/officeDocument/2006/relationships/image" Target="../media/image51.png"/><Relationship Id="rId5" Type="http://schemas.openxmlformats.org/officeDocument/2006/relationships/image" Target="../media/image84.png"/><Relationship Id="rId10" Type="http://schemas.openxmlformats.org/officeDocument/2006/relationships/image" Target="../media/image28.svg"/><Relationship Id="rId4" Type="http://schemas.openxmlformats.org/officeDocument/2006/relationships/image" Target="../media/image83.svg"/><Relationship Id="rId9"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88.emf"/><Relationship Id="rId7" Type="http://schemas.openxmlformats.org/officeDocument/2006/relationships/image" Target="../media/image92.emf"/><Relationship Id="rId2" Type="http://schemas.openxmlformats.org/officeDocument/2006/relationships/image" Target="../media/image87.emf"/><Relationship Id="rId1" Type="http://schemas.openxmlformats.org/officeDocument/2006/relationships/slideLayout" Target="../slideLayouts/slideLayout7.xml"/><Relationship Id="rId6" Type="http://schemas.openxmlformats.org/officeDocument/2006/relationships/image" Target="../media/image91.emf"/><Relationship Id="rId5" Type="http://schemas.openxmlformats.org/officeDocument/2006/relationships/image" Target="../media/image90.emf"/><Relationship Id="rId4" Type="http://schemas.openxmlformats.org/officeDocument/2006/relationships/image" Target="../media/image89.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F040378-F2B7-B54C-BB89-B03D99F903F4}"/>
              </a:ext>
            </a:extLst>
          </p:cNvPr>
          <p:cNvSpPr>
            <a:spLocks noGrp="1"/>
          </p:cNvSpPr>
          <p:nvPr>
            <p:ph type="title"/>
          </p:nvPr>
        </p:nvSpPr>
        <p:spPr/>
        <p:txBody>
          <a:bodyPr/>
          <a:lstStyle/>
          <a:p>
            <a:r>
              <a:rPr lang="en-US" dirty="0"/>
              <a:t>What to automate?</a:t>
            </a:r>
          </a:p>
        </p:txBody>
      </p:sp>
      <p:sp>
        <p:nvSpPr>
          <p:cNvPr id="3" name="Footer Placeholder 2">
            <a:extLst>
              <a:ext uri="{FF2B5EF4-FFF2-40B4-BE49-F238E27FC236}">
                <a16:creationId xmlns:a16="http://schemas.microsoft.com/office/drawing/2014/main" id="{4FEA9D52-4EAA-FA4E-8BC2-701DA8D08CC9}"/>
              </a:ext>
            </a:extLst>
          </p:cNvPr>
          <p:cNvSpPr>
            <a:spLocks noGrp="1"/>
          </p:cNvSpPr>
          <p:nvPr>
            <p:ph type="ftr" sz="quarter" idx="10"/>
          </p:nvPr>
        </p:nvSpPr>
        <p:spPr/>
        <p:txBody>
          <a:bodyPr/>
          <a:lstStyle/>
          <a:p>
            <a:r>
              <a:rPr lang="en-CA"/>
              <a:t>© 2020, Amazon Web Services, Inc. or its affiliates. All rights reserved.</a:t>
            </a:r>
            <a:endParaRPr lang="en-CA" dirty="0"/>
          </a:p>
        </p:txBody>
      </p:sp>
    </p:spTree>
    <p:extLst>
      <p:ext uri="{BB962C8B-B14F-4D97-AF65-F5344CB8AC3E}">
        <p14:creationId xmlns:p14="http://schemas.microsoft.com/office/powerpoint/2010/main" val="137125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98105" y="690764"/>
            <a:ext cx="21880810" cy="1453846"/>
          </a:xfrm>
        </p:spPr>
        <p:txBody>
          <a:bodyPr/>
          <a:lstStyle/>
          <a:p>
            <a:r>
              <a:rPr lang="en-US" sz="6600" dirty="0"/>
              <a:t>Automate what the </a:t>
            </a:r>
            <a:r>
              <a:rPr lang="en-US" sz="6400" dirty="0"/>
              <a:t>Business demands</a:t>
            </a:r>
            <a:endParaRPr lang="en-US" sz="3600" dirty="0"/>
          </a:p>
        </p:txBody>
      </p:sp>
      <p:grpSp>
        <p:nvGrpSpPr>
          <p:cNvPr id="9" name="Group 8">
            <a:extLst>
              <a:ext uri="{FF2B5EF4-FFF2-40B4-BE49-F238E27FC236}">
                <a16:creationId xmlns:a16="http://schemas.microsoft.com/office/drawing/2014/main" id="{4BB15D9C-E7B9-3644-B686-2A7711CEC1DA}"/>
              </a:ext>
            </a:extLst>
          </p:cNvPr>
          <p:cNvGrpSpPr/>
          <p:nvPr/>
        </p:nvGrpSpPr>
        <p:grpSpPr>
          <a:xfrm>
            <a:off x="898105" y="8246370"/>
            <a:ext cx="5002451" cy="4009939"/>
            <a:chOff x="898105" y="8246370"/>
            <a:chExt cx="5002451" cy="4009939"/>
          </a:xfrm>
        </p:grpSpPr>
        <p:grpSp>
          <p:nvGrpSpPr>
            <p:cNvPr id="72" name="Group 71">
              <a:extLst>
                <a:ext uri="{FF2B5EF4-FFF2-40B4-BE49-F238E27FC236}">
                  <a16:creationId xmlns:a16="http://schemas.microsoft.com/office/drawing/2014/main" id="{C54A3113-5743-4848-817A-DE267077929B}"/>
                </a:ext>
              </a:extLst>
            </p:cNvPr>
            <p:cNvGrpSpPr/>
            <p:nvPr/>
          </p:nvGrpSpPr>
          <p:grpSpPr>
            <a:xfrm>
              <a:off x="898105" y="10451223"/>
              <a:ext cx="1807340" cy="1805086"/>
              <a:chOff x="925717" y="3722004"/>
              <a:chExt cx="1084404" cy="1083052"/>
            </a:xfrm>
            <a:solidFill>
              <a:schemeClr val="bg1">
                <a:lumMod val="85000"/>
              </a:schemeClr>
            </a:solidFill>
          </p:grpSpPr>
          <p:sp>
            <p:nvSpPr>
              <p:cNvPr id="73" name="Freeform: Shape 41">
                <a:extLst>
                  <a:ext uri="{FF2B5EF4-FFF2-40B4-BE49-F238E27FC236}">
                    <a16:creationId xmlns:a16="http://schemas.microsoft.com/office/drawing/2014/main" id="{8A25B0BC-6B85-564C-9858-B0034FEF85AB}"/>
                  </a:ext>
                </a:extLst>
              </p:cNvPr>
              <p:cNvSpPr/>
              <p:nvPr/>
            </p:nvSpPr>
            <p:spPr>
              <a:xfrm>
                <a:off x="925717" y="4195079"/>
                <a:ext cx="1084404" cy="609977"/>
              </a:xfrm>
              <a:custGeom>
                <a:avLst/>
                <a:gdLst>
                  <a:gd name="connsiteX0" fmla="*/ 1050516 w 1084404"/>
                  <a:gd name="connsiteY0" fmla="*/ 511251 h 609977"/>
                  <a:gd name="connsiteX1" fmla="*/ 1050516 w 1084404"/>
                  <a:gd name="connsiteY1" fmla="*/ 579027 h 609977"/>
                  <a:gd name="connsiteX2" fmla="*/ 33888 w 1084404"/>
                  <a:gd name="connsiteY2" fmla="*/ 579027 h 609977"/>
                  <a:gd name="connsiteX3" fmla="*/ 33888 w 1084404"/>
                  <a:gd name="connsiteY3" fmla="*/ 511251 h 609977"/>
                  <a:gd name="connsiteX4" fmla="*/ 408911 w 1084404"/>
                  <a:gd name="connsiteY4" fmla="*/ 33888 h 609977"/>
                  <a:gd name="connsiteX5" fmla="*/ 675042 w 1084404"/>
                  <a:gd name="connsiteY5" fmla="*/ 33888 h 609977"/>
                  <a:gd name="connsiteX6" fmla="*/ 1050516 w 1084404"/>
                  <a:gd name="connsiteY6" fmla="*/ 511251 h 6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404" h="609977">
                    <a:moveTo>
                      <a:pt x="1050516" y="511251"/>
                    </a:moveTo>
                    <a:lnTo>
                      <a:pt x="1050516" y="579027"/>
                    </a:lnTo>
                    <a:lnTo>
                      <a:pt x="33888" y="579027"/>
                    </a:lnTo>
                    <a:lnTo>
                      <a:pt x="33888" y="511251"/>
                    </a:lnTo>
                    <a:cubicBezTo>
                      <a:pt x="34392" y="284873"/>
                      <a:pt x="189086" y="87965"/>
                      <a:pt x="408911" y="33888"/>
                    </a:cubicBezTo>
                    <a:cubicBezTo>
                      <a:pt x="491863" y="79088"/>
                      <a:pt x="592089" y="79088"/>
                      <a:pt x="675042" y="33888"/>
                    </a:cubicBezTo>
                    <a:cubicBezTo>
                      <a:pt x="895046" y="87789"/>
                      <a:pt x="1049961" y="284741"/>
                      <a:pt x="1050516" y="511251"/>
                    </a:cubicBezTo>
                    <a:close/>
                  </a:path>
                </a:pathLst>
              </a:custGeom>
              <a:grpFill/>
              <a:ln w="19050" cap="flat">
                <a:solidFill>
                  <a:schemeClr val="accent6"/>
                </a:solidFill>
                <a:prstDash val="solid"/>
                <a:round/>
              </a:ln>
            </p:spPr>
            <p:txBody>
              <a:bodyPr rtlCol="0" anchor="ctr"/>
              <a:lstStyle/>
              <a:p>
                <a:endParaRPr lang="en-US" sz="3000">
                  <a:solidFill>
                    <a:schemeClr val="bg1"/>
                  </a:solidFill>
                </a:endParaRPr>
              </a:p>
            </p:txBody>
          </p:sp>
          <p:sp>
            <p:nvSpPr>
              <p:cNvPr id="74" name="Freeform: Shape 42">
                <a:extLst>
                  <a:ext uri="{FF2B5EF4-FFF2-40B4-BE49-F238E27FC236}">
                    <a16:creationId xmlns:a16="http://schemas.microsoft.com/office/drawing/2014/main" id="{3B4B26E9-47E1-3945-A55F-20EF422C5381}"/>
                  </a:ext>
                </a:extLst>
              </p:cNvPr>
              <p:cNvSpPr/>
              <p:nvPr/>
            </p:nvSpPr>
            <p:spPr>
              <a:xfrm>
                <a:off x="1180166" y="3722004"/>
                <a:ext cx="564794" cy="564794"/>
              </a:xfrm>
              <a:custGeom>
                <a:avLst/>
                <a:gdLst>
                  <a:gd name="connsiteX0" fmla="*/ 408844 w 564793"/>
                  <a:gd name="connsiteY0" fmla="*/ 508091 h 564793"/>
                  <a:gd name="connsiteX1" fmla="*/ 508091 w 564793"/>
                  <a:gd name="connsiteY1" fmla="*/ 164628 h 564793"/>
                  <a:gd name="connsiteX2" fmla="*/ 164628 w 564793"/>
                  <a:gd name="connsiteY2" fmla="*/ 65381 h 564793"/>
                  <a:gd name="connsiteX3" fmla="*/ 65381 w 564793"/>
                  <a:gd name="connsiteY3" fmla="*/ 408844 h 564793"/>
                  <a:gd name="connsiteX4" fmla="*/ 164628 w 564793"/>
                  <a:gd name="connsiteY4" fmla="*/ 508091 h 564793"/>
                  <a:gd name="connsiteX5" fmla="*/ 408845 w 564793"/>
                  <a:gd name="connsiteY5" fmla="*/ 508091 h 56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93" h="564793">
                    <a:moveTo>
                      <a:pt x="408844" y="508091"/>
                    </a:moveTo>
                    <a:cubicBezTo>
                      <a:pt x="531096" y="440653"/>
                      <a:pt x="575530" y="286879"/>
                      <a:pt x="508091" y="164628"/>
                    </a:cubicBezTo>
                    <a:cubicBezTo>
                      <a:pt x="440653" y="42376"/>
                      <a:pt x="286879" y="-2058"/>
                      <a:pt x="164628" y="65381"/>
                    </a:cubicBezTo>
                    <a:cubicBezTo>
                      <a:pt x="42376" y="132819"/>
                      <a:pt x="-2058" y="286593"/>
                      <a:pt x="65381" y="408844"/>
                    </a:cubicBezTo>
                    <a:cubicBezTo>
                      <a:pt x="88432" y="450631"/>
                      <a:pt x="122841" y="485040"/>
                      <a:pt x="164628" y="508091"/>
                    </a:cubicBezTo>
                    <a:cubicBezTo>
                      <a:pt x="240721" y="549680"/>
                      <a:pt x="332751" y="549680"/>
                      <a:pt x="408845" y="508091"/>
                    </a:cubicBezTo>
                  </a:path>
                </a:pathLst>
              </a:custGeom>
              <a:grpFill/>
              <a:ln w="19050" cap="flat">
                <a:solidFill>
                  <a:schemeClr val="accent6"/>
                </a:solidFill>
                <a:prstDash val="solid"/>
                <a:round/>
              </a:ln>
            </p:spPr>
            <p:txBody>
              <a:bodyPr rtlCol="0" anchor="ctr"/>
              <a:lstStyle/>
              <a:p>
                <a:endParaRPr lang="en-US" sz="3000" dirty="0">
                  <a:solidFill>
                    <a:schemeClr val="bg1"/>
                  </a:solidFill>
                </a:endParaRPr>
              </a:p>
            </p:txBody>
          </p:sp>
        </p:grpSp>
        <p:sp>
          <p:nvSpPr>
            <p:cNvPr id="5" name="Rounded Rectangular Callout 4">
              <a:extLst>
                <a:ext uri="{FF2B5EF4-FFF2-40B4-BE49-F238E27FC236}">
                  <a16:creationId xmlns:a16="http://schemas.microsoft.com/office/drawing/2014/main" id="{0E9E121D-A684-9041-92BE-0258E0DAE8FC}"/>
                </a:ext>
              </a:extLst>
            </p:cNvPr>
            <p:cNvSpPr/>
            <p:nvPr/>
          </p:nvSpPr>
          <p:spPr>
            <a:xfrm>
              <a:off x="1322187" y="8246370"/>
              <a:ext cx="4578369" cy="1252540"/>
            </a:xfrm>
            <a:prstGeom prst="wedgeRoundRectCallout">
              <a:avLst>
                <a:gd name="adj1" fmla="val -31640"/>
                <a:gd name="adj2" fmla="val 105063"/>
                <a:gd name="adj3" fmla="val 16667"/>
              </a:avLst>
            </a:prstGeom>
            <a:noFill/>
            <a:ln>
              <a:solidFill>
                <a:schemeClr val="bg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800" dirty="0">
                <a:solidFill>
                  <a:schemeClr val="bg1"/>
                </a:solidFill>
              </a:endParaRPr>
            </a:p>
          </p:txBody>
        </p:sp>
        <p:sp>
          <p:nvSpPr>
            <p:cNvPr id="4" name="TextBox 3">
              <a:extLst>
                <a:ext uri="{FF2B5EF4-FFF2-40B4-BE49-F238E27FC236}">
                  <a16:creationId xmlns:a16="http://schemas.microsoft.com/office/drawing/2014/main" id="{79AFBE88-194B-2C40-A016-49F2661CD058}"/>
                </a:ext>
              </a:extLst>
            </p:cNvPr>
            <p:cNvSpPr txBox="1"/>
            <p:nvPr/>
          </p:nvSpPr>
          <p:spPr>
            <a:xfrm>
              <a:off x="1847007" y="8246370"/>
              <a:ext cx="4004142"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40" tIns="243840" rIns="243840" bIns="243840" numCol="1" spcCol="38100" rtlCol="0" anchor="t">
              <a:spAutoFit/>
            </a:bodyPr>
            <a:lstStyle/>
            <a:p>
              <a:pPr marL="0" marR="0" indent="0" algn="l" defTabSz="1828686" rtl="0" fontAlgn="auto" latinLnBrk="0" hangingPunct="0">
                <a:lnSpc>
                  <a:spcPct val="100000"/>
                </a:lnSpc>
                <a:spcBef>
                  <a:spcPts val="0"/>
                </a:spcBef>
                <a:spcAft>
                  <a:spcPts val="0"/>
                </a:spcAft>
                <a:buClrTx/>
                <a:buSzTx/>
                <a:buFontTx/>
                <a:buNone/>
                <a:tabLst/>
              </a:pPr>
              <a:r>
                <a:rPr lang="en-US" dirty="0">
                  <a:solidFill>
                    <a:schemeClr val="bg1"/>
                  </a:solidFill>
                </a:rPr>
                <a:t>We</a:t>
              </a:r>
              <a:r>
                <a:rPr kumimoji="0" lang="en-US" sz="3400" b="0" i="0" u="none" strike="noStrike" cap="none" spc="0" normalizeH="0" baseline="0" dirty="0">
                  <a:ln>
                    <a:noFill/>
                  </a:ln>
                  <a:solidFill>
                    <a:schemeClr val="bg1"/>
                  </a:solidFill>
                  <a:effectLst/>
                  <a:uFillTx/>
                  <a:latin typeface="Amazon Ember"/>
                  <a:ea typeface="Amazon Ember"/>
                  <a:cs typeface="Amazon Ember"/>
                  <a:sym typeface="Amazon Ember"/>
                </a:rPr>
                <a:t> need Servers</a:t>
              </a:r>
            </a:p>
          </p:txBody>
        </p:sp>
      </p:grpSp>
      <p:grpSp>
        <p:nvGrpSpPr>
          <p:cNvPr id="49" name="Group 48">
            <a:extLst>
              <a:ext uri="{FF2B5EF4-FFF2-40B4-BE49-F238E27FC236}">
                <a16:creationId xmlns:a16="http://schemas.microsoft.com/office/drawing/2014/main" id="{62BBBD27-9C61-C346-A95B-33FCBE838610}"/>
              </a:ext>
            </a:extLst>
          </p:cNvPr>
          <p:cNvGrpSpPr/>
          <p:nvPr/>
        </p:nvGrpSpPr>
        <p:grpSpPr>
          <a:xfrm>
            <a:off x="1288026" y="3904004"/>
            <a:ext cx="5002451" cy="4009939"/>
            <a:chOff x="898105" y="8246370"/>
            <a:chExt cx="5002451" cy="4009939"/>
          </a:xfrm>
        </p:grpSpPr>
        <p:grpSp>
          <p:nvGrpSpPr>
            <p:cNvPr id="50" name="Group 49">
              <a:extLst>
                <a:ext uri="{FF2B5EF4-FFF2-40B4-BE49-F238E27FC236}">
                  <a16:creationId xmlns:a16="http://schemas.microsoft.com/office/drawing/2014/main" id="{6D538E08-79C1-0046-8E31-9D8E5A5794F4}"/>
                </a:ext>
              </a:extLst>
            </p:cNvPr>
            <p:cNvGrpSpPr/>
            <p:nvPr/>
          </p:nvGrpSpPr>
          <p:grpSpPr>
            <a:xfrm>
              <a:off x="898105" y="10451223"/>
              <a:ext cx="1807340" cy="1805086"/>
              <a:chOff x="925717" y="3722004"/>
              <a:chExt cx="1084404" cy="1083052"/>
            </a:xfrm>
            <a:solidFill>
              <a:schemeClr val="bg1">
                <a:lumMod val="85000"/>
              </a:schemeClr>
            </a:solidFill>
          </p:grpSpPr>
          <p:sp>
            <p:nvSpPr>
              <p:cNvPr id="53" name="Freeform: Shape 41">
                <a:extLst>
                  <a:ext uri="{FF2B5EF4-FFF2-40B4-BE49-F238E27FC236}">
                    <a16:creationId xmlns:a16="http://schemas.microsoft.com/office/drawing/2014/main" id="{4E9B304D-F43B-CB49-9E41-0C2E72AC7064}"/>
                  </a:ext>
                </a:extLst>
              </p:cNvPr>
              <p:cNvSpPr/>
              <p:nvPr/>
            </p:nvSpPr>
            <p:spPr>
              <a:xfrm>
                <a:off x="925717" y="4195079"/>
                <a:ext cx="1084404" cy="609977"/>
              </a:xfrm>
              <a:custGeom>
                <a:avLst/>
                <a:gdLst>
                  <a:gd name="connsiteX0" fmla="*/ 1050516 w 1084404"/>
                  <a:gd name="connsiteY0" fmla="*/ 511251 h 609977"/>
                  <a:gd name="connsiteX1" fmla="*/ 1050516 w 1084404"/>
                  <a:gd name="connsiteY1" fmla="*/ 579027 h 609977"/>
                  <a:gd name="connsiteX2" fmla="*/ 33888 w 1084404"/>
                  <a:gd name="connsiteY2" fmla="*/ 579027 h 609977"/>
                  <a:gd name="connsiteX3" fmla="*/ 33888 w 1084404"/>
                  <a:gd name="connsiteY3" fmla="*/ 511251 h 609977"/>
                  <a:gd name="connsiteX4" fmla="*/ 408911 w 1084404"/>
                  <a:gd name="connsiteY4" fmla="*/ 33888 h 609977"/>
                  <a:gd name="connsiteX5" fmla="*/ 675042 w 1084404"/>
                  <a:gd name="connsiteY5" fmla="*/ 33888 h 609977"/>
                  <a:gd name="connsiteX6" fmla="*/ 1050516 w 1084404"/>
                  <a:gd name="connsiteY6" fmla="*/ 511251 h 6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404" h="609977">
                    <a:moveTo>
                      <a:pt x="1050516" y="511251"/>
                    </a:moveTo>
                    <a:lnTo>
                      <a:pt x="1050516" y="579027"/>
                    </a:lnTo>
                    <a:lnTo>
                      <a:pt x="33888" y="579027"/>
                    </a:lnTo>
                    <a:lnTo>
                      <a:pt x="33888" y="511251"/>
                    </a:lnTo>
                    <a:cubicBezTo>
                      <a:pt x="34392" y="284873"/>
                      <a:pt x="189086" y="87965"/>
                      <a:pt x="408911" y="33888"/>
                    </a:cubicBezTo>
                    <a:cubicBezTo>
                      <a:pt x="491863" y="79088"/>
                      <a:pt x="592089" y="79088"/>
                      <a:pt x="675042" y="33888"/>
                    </a:cubicBezTo>
                    <a:cubicBezTo>
                      <a:pt x="895046" y="87789"/>
                      <a:pt x="1049961" y="284741"/>
                      <a:pt x="1050516" y="511251"/>
                    </a:cubicBezTo>
                    <a:close/>
                  </a:path>
                </a:pathLst>
              </a:custGeom>
              <a:grpFill/>
              <a:ln w="19050" cap="flat">
                <a:solidFill>
                  <a:schemeClr val="accent6"/>
                </a:solidFill>
                <a:prstDash val="solid"/>
                <a:round/>
              </a:ln>
            </p:spPr>
            <p:txBody>
              <a:bodyPr rtlCol="0" anchor="ctr"/>
              <a:lstStyle/>
              <a:p>
                <a:endParaRPr lang="en-US" sz="3000">
                  <a:solidFill>
                    <a:schemeClr val="bg1"/>
                  </a:solidFill>
                </a:endParaRPr>
              </a:p>
            </p:txBody>
          </p:sp>
          <p:sp>
            <p:nvSpPr>
              <p:cNvPr id="54" name="Freeform: Shape 42">
                <a:extLst>
                  <a:ext uri="{FF2B5EF4-FFF2-40B4-BE49-F238E27FC236}">
                    <a16:creationId xmlns:a16="http://schemas.microsoft.com/office/drawing/2014/main" id="{9085E7E7-4189-AF4C-B126-DEA2EEADCB96}"/>
                  </a:ext>
                </a:extLst>
              </p:cNvPr>
              <p:cNvSpPr/>
              <p:nvPr/>
            </p:nvSpPr>
            <p:spPr>
              <a:xfrm>
                <a:off x="1180166" y="3722004"/>
                <a:ext cx="564794" cy="564794"/>
              </a:xfrm>
              <a:custGeom>
                <a:avLst/>
                <a:gdLst>
                  <a:gd name="connsiteX0" fmla="*/ 408844 w 564793"/>
                  <a:gd name="connsiteY0" fmla="*/ 508091 h 564793"/>
                  <a:gd name="connsiteX1" fmla="*/ 508091 w 564793"/>
                  <a:gd name="connsiteY1" fmla="*/ 164628 h 564793"/>
                  <a:gd name="connsiteX2" fmla="*/ 164628 w 564793"/>
                  <a:gd name="connsiteY2" fmla="*/ 65381 h 564793"/>
                  <a:gd name="connsiteX3" fmla="*/ 65381 w 564793"/>
                  <a:gd name="connsiteY3" fmla="*/ 408844 h 564793"/>
                  <a:gd name="connsiteX4" fmla="*/ 164628 w 564793"/>
                  <a:gd name="connsiteY4" fmla="*/ 508091 h 564793"/>
                  <a:gd name="connsiteX5" fmla="*/ 408845 w 564793"/>
                  <a:gd name="connsiteY5" fmla="*/ 508091 h 56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93" h="564793">
                    <a:moveTo>
                      <a:pt x="408844" y="508091"/>
                    </a:moveTo>
                    <a:cubicBezTo>
                      <a:pt x="531096" y="440653"/>
                      <a:pt x="575530" y="286879"/>
                      <a:pt x="508091" y="164628"/>
                    </a:cubicBezTo>
                    <a:cubicBezTo>
                      <a:pt x="440653" y="42376"/>
                      <a:pt x="286879" y="-2058"/>
                      <a:pt x="164628" y="65381"/>
                    </a:cubicBezTo>
                    <a:cubicBezTo>
                      <a:pt x="42376" y="132819"/>
                      <a:pt x="-2058" y="286593"/>
                      <a:pt x="65381" y="408844"/>
                    </a:cubicBezTo>
                    <a:cubicBezTo>
                      <a:pt x="88432" y="450631"/>
                      <a:pt x="122841" y="485040"/>
                      <a:pt x="164628" y="508091"/>
                    </a:cubicBezTo>
                    <a:cubicBezTo>
                      <a:pt x="240721" y="549680"/>
                      <a:pt x="332751" y="549680"/>
                      <a:pt x="408845" y="508091"/>
                    </a:cubicBezTo>
                  </a:path>
                </a:pathLst>
              </a:custGeom>
              <a:grpFill/>
              <a:ln w="19050" cap="flat">
                <a:solidFill>
                  <a:schemeClr val="accent6"/>
                </a:solidFill>
                <a:prstDash val="solid"/>
                <a:round/>
              </a:ln>
            </p:spPr>
            <p:txBody>
              <a:bodyPr rtlCol="0" anchor="ctr"/>
              <a:lstStyle/>
              <a:p>
                <a:endParaRPr lang="en-US" sz="3000" dirty="0">
                  <a:solidFill>
                    <a:schemeClr val="bg1"/>
                  </a:solidFill>
                </a:endParaRPr>
              </a:p>
            </p:txBody>
          </p:sp>
        </p:grpSp>
        <p:sp>
          <p:nvSpPr>
            <p:cNvPr id="51" name="Rounded Rectangular Callout 50">
              <a:extLst>
                <a:ext uri="{FF2B5EF4-FFF2-40B4-BE49-F238E27FC236}">
                  <a16:creationId xmlns:a16="http://schemas.microsoft.com/office/drawing/2014/main" id="{0FF8D2FF-6F54-964B-8985-6435FE937BFF}"/>
                </a:ext>
              </a:extLst>
            </p:cNvPr>
            <p:cNvSpPr/>
            <p:nvPr/>
          </p:nvSpPr>
          <p:spPr>
            <a:xfrm>
              <a:off x="1322187" y="8246370"/>
              <a:ext cx="4578369" cy="1252540"/>
            </a:xfrm>
            <a:prstGeom prst="wedgeRoundRectCallout">
              <a:avLst>
                <a:gd name="adj1" fmla="val -30901"/>
                <a:gd name="adj2" fmla="val 98303"/>
                <a:gd name="adj3" fmla="val 16667"/>
              </a:avLst>
            </a:prstGeom>
            <a:noFill/>
            <a:ln>
              <a:solidFill>
                <a:schemeClr val="bg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800" dirty="0">
                <a:solidFill>
                  <a:schemeClr val="bg1"/>
                </a:solidFill>
              </a:endParaRPr>
            </a:p>
          </p:txBody>
        </p:sp>
        <p:sp>
          <p:nvSpPr>
            <p:cNvPr id="52" name="TextBox 51">
              <a:extLst>
                <a:ext uri="{FF2B5EF4-FFF2-40B4-BE49-F238E27FC236}">
                  <a16:creationId xmlns:a16="http://schemas.microsoft.com/office/drawing/2014/main" id="{B21401AC-877F-004F-9DB1-554B52C49824}"/>
                </a:ext>
              </a:extLst>
            </p:cNvPr>
            <p:cNvSpPr txBox="1"/>
            <p:nvPr/>
          </p:nvSpPr>
          <p:spPr>
            <a:xfrm>
              <a:off x="1847007" y="8246370"/>
              <a:ext cx="3315041" cy="15388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40" tIns="243840" rIns="243840" bIns="243840" numCol="1" spcCol="38100" rtlCol="0" anchor="t">
              <a:spAutoFit/>
            </a:bodyPr>
            <a:lstStyle/>
            <a:p>
              <a:pPr marL="0" marR="0" indent="0" algn="l" defTabSz="1828686" rtl="0" fontAlgn="auto" latinLnBrk="0" hangingPunct="0">
                <a:lnSpc>
                  <a:spcPct val="100000"/>
                </a:lnSpc>
                <a:spcBef>
                  <a:spcPts val="0"/>
                </a:spcBef>
                <a:spcAft>
                  <a:spcPts val="0"/>
                </a:spcAft>
                <a:buClrTx/>
                <a:buSzTx/>
                <a:buFontTx/>
                <a:buNone/>
                <a:tabLst/>
              </a:pPr>
              <a:r>
                <a:rPr kumimoji="0" lang="en-US" sz="3400" b="0" i="0" u="none" strike="noStrike" cap="none" spc="0" normalizeH="0" baseline="0" dirty="0">
                  <a:ln>
                    <a:noFill/>
                  </a:ln>
                  <a:solidFill>
                    <a:schemeClr val="bg1"/>
                  </a:solidFill>
                  <a:effectLst/>
                  <a:uFillTx/>
                  <a:latin typeface="Amazon Ember"/>
                  <a:ea typeface="Amazon Ember"/>
                  <a:cs typeface="Amazon Ember"/>
                  <a:sym typeface="Amazon Ember"/>
                </a:rPr>
                <a:t>I need a Database</a:t>
              </a:r>
            </a:p>
          </p:txBody>
        </p:sp>
      </p:grpSp>
      <p:grpSp>
        <p:nvGrpSpPr>
          <p:cNvPr id="55" name="Group 54">
            <a:extLst>
              <a:ext uri="{FF2B5EF4-FFF2-40B4-BE49-F238E27FC236}">
                <a16:creationId xmlns:a16="http://schemas.microsoft.com/office/drawing/2014/main" id="{D7EDFE06-4221-924C-8943-41F775BB7E69}"/>
              </a:ext>
            </a:extLst>
          </p:cNvPr>
          <p:cNvGrpSpPr/>
          <p:nvPr/>
        </p:nvGrpSpPr>
        <p:grpSpPr>
          <a:xfrm>
            <a:off x="5900556" y="9527444"/>
            <a:ext cx="5002451" cy="4009939"/>
            <a:chOff x="898105" y="8246370"/>
            <a:chExt cx="5002451" cy="4009939"/>
          </a:xfrm>
        </p:grpSpPr>
        <p:grpSp>
          <p:nvGrpSpPr>
            <p:cNvPr id="56" name="Group 55">
              <a:extLst>
                <a:ext uri="{FF2B5EF4-FFF2-40B4-BE49-F238E27FC236}">
                  <a16:creationId xmlns:a16="http://schemas.microsoft.com/office/drawing/2014/main" id="{C2BF2E72-F69C-2E4D-8B54-8D7D6974E2B0}"/>
                </a:ext>
              </a:extLst>
            </p:cNvPr>
            <p:cNvGrpSpPr/>
            <p:nvPr/>
          </p:nvGrpSpPr>
          <p:grpSpPr>
            <a:xfrm>
              <a:off x="898105" y="10451223"/>
              <a:ext cx="1807340" cy="1805086"/>
              <a:chOff x="925717" y="3722004"/>
              <a:chExt cx="1084404" cy="1083052"/>
            </a:xfrm>
            <a:solidFill>
              <a:schemeClr val="bg1">
                <a:lumMod val="85000"/>
              </a:schemeClr>
            </a:solidFill>
          </p:grpSpPr>
          <p:sp>
            <p:nvSpPr>
              <p:cNvPr id="59" name="Freeform: Shape 41">
                <a:extLst>
                  <a:ext uri="{FF2B5EF4-FFF2-40B4-BE49-F238E27FC236}">
                    <a16:creationId xmlns:a16="http://schemas.microsoft.com/office/drawing/2014/main" id="{139B5608-A7F3-3B47-8A2E-ADDCCBCAE752}"/>
                  </a:ext>
                </a:extLst>
              </p:cNvPr>
              <p:cNvSpPr/>
              <p:nvPr/>
            </p:nvSpPr>
            <p:spPr>
              <a:xfrm>
                <a:off x="925717" y="4195079"/>
                <a:ext cx="1084404" cy="609977"/>
              </a:xfrm>
              <a:custGeom>
                <a:avLst/>
                <a:gdLst>
                  <a:gd name="connsiteX0" fmla="*/ 1050516 w 1084404"/>
                  <a:gd name="connsiteY0" fmla="*/ 511251 h 609977"/>
                  <a:gd name="connsiteX1" fmla="*/ 1050516 w 1084404"/>
                  <a:gd name="connsiteY1" fmla="*/ 579027 h 609977"/>
                  <a:gd name="connsiteX2" fmla="*/ 33888 w 1084404"/>
                  <a:gd name="connsiteY2" fmla="*/ 579027 h 609977"/>
                  <a:gd name="connsiteX3" fmla="*/ 33888 w 1084404"/>
                  <a:gd name="connsiteY3" fmla="*/ 511251 h 609977"/>
                  <a:gd name="connsiteX4" fmla="*/ 408911 w 1084404"/>
                  <a:gd name="connsiteY4" fmla="*/ 33888 h 609977"/>
                  <a:gd name="connsiteX5" fmla="*/ 675042 w 1084404"/>
                  <a:gd name="connsiteY5" fmla="*/ 33888 h 609977"/>
                  <a:gd name="connsiteX6" fmla="*/ 1050516 w 1084404"/>
                  <a:gd name="connsiteY6" fmla="*/ 511251 h 6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404" h="609977">
                    <a:moveTo>
                      <a:pt x="1050516" y="511251"/>
                    </a:moveTo>
                    <a:lnTo>
                      <a:pt x="1050516" y="579027"/>
                    </a:lnTo>
                    <a:lnTo>
                      <a:pt x="33888" y="579027"/>
                    </a:lnTo>
                    <a:lnTo>
                      <a:pt x="33888" y="511251"/>
                    </a:lnTo>
                    <a:cubicBezTo>
                      <a:pt x="34392" y="284873"/>
                      <a:pt x="189086" y="87965"/>
                      <a:pt x="408911" y="33888"/>
                    </a:cubicBezTo>
                    <a:cubicBezTo>
                      <a:pt x="491863" y="79088"/>
                      <a:pt x="592089" y="79088"/>
                      <a:pt x="675042" y="33888"/>
                    </a:cubicBezTo>
                    <a:cubicBezTo>
                      <a:pt x="895046" y="87789"/>
                      <a:pt x="1049961" y="284741"/>
                      <a:pt x="1050516" y="511251"/>
                    </a:cubicBezTo>
                    <a:close/>
                  </a:path>
                </a:pathLst>
              </a:custGeom>
              <a:grpFill/>
              <a:ln w="19050" cap="flat">
                <a:solidFill>
                  <a:schemeClr val="accent6"/>
                </a:solidFill>
                <a:prstDash val="solid"/>
                <a:round/>
              </a:ln>
            </p:spPr>
            <p:txBody>
              <a:bodyPr rtlCol="0" anchor="ctr"/>
              <a:lstStyle/>
              <a:p>
                <a:endParaRPr lang="en-US" sz="3000">
                  <a:solidFill>
                    <a:schemeClr val="bg1"/>
                  </a:solidFill>
                </a:endParaRPr>
              </a:p>
            </p:txBody>
          </p:sp>
          <p:sp>
            <p:nvSpPr>
              <p:cNvPr id="60" name="Freeform: Shape 42">
                <a:extLst>
                  <a:ext uri="{FF2B5EF4-FFF2-40B4-BE49-F238E27FC236}">
                    <a16:creationId xmlns:a16="http://schemas.microsoft.com/office/drawing/2014/main" id="{3BA64C2E-E8D5-F144-95ED-81736EDAB435}"/>
                  </a:ext>
                </a:extLst>
              </p:cNvPr>
              <p:cNvSpPr/>
              <p:nvPr/>
            </p:nvSpPr>
            <p:spPr>
              <a:xfrm>
                <a:off x="1180166" y="3722004"/>
                <a:ext cx="564794" cy="564794"/>
              </a:xfrm>
              <a:custGeom>
                <a:avLst/>
                <a:gdLst>
                  <a:gd name="connsiteX0" fmla="*/ 408844 w 564793"/>
                  <a:gd name="connsiteY0" fmla="*/ 508091 h 564793"/>
                  <a:gd name="connsiteX1" fmla="*/ 508091 w 564793"/>
                  <a:gd name="connsiteY1" fmla="*/ 164628 h 564793"/>
                  <a:gd name="connsiteX2" fmla="*/ 164628 w 564793"/>
                  <a:gd name="connsiteY2" fmla="*/ 65381 h 564793"/>
                  <a:gd name="connsiteX3" fmla="*/ 65381 w 564793"/>
                  <a:gd name="connsiteY3" fmla="*/ 408844 h 564793"/>
                  <a:gd name="connsiteX4" fmla="*/ 164628 w 564793"/>
                  <a:gd name="connsiteY4" fmla="*/ 508091 h 564793"/>
                  <a:gd name="connsiteX5" fmla="*/ 408845 w 564793"/>
                  <a:gd name="connsiteY5" fmla="*/ 508091 h 56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93" h="564793">
                    <a:moveTo>
                      <a:pt x="408844" y="508091"/>
                    </a:moveTo>
                    <a:cubicBezTo>
                      <a:pt x="531096" y="440653"/>
                      <a:pt x="575530" y="286879"/>
                      <a:pt x="508091" y="164628"/>
                    </a:cubicBezTo>
                    <a:cubicBezTo>
                      <a:pt x="440653" y="42376"/>
                      <a:pt x="286879" y="-2058"/>
                      <a:pt x="164628" y="65381"/>
                    </a:cubicBezTo>
                    <a:cubicBezTo>
                      <a:pt x="42376" y="132819"/>
                      <a:pt x="-2058" y="286593"/>
                      <a:pt x="65381" y="408844"/>
                    </a:cubicBezTo>
                    <a:cubicBezTo>
                      <a:pt x="88432" y="450631"/>
                      <a:pt x="122841" y="485040"/>
                      <a:pt x="164628" y="508091"/>
                    </a:cubicBezTo>
                    <a:cubicBezTo>
                      <a:pt x="240721" y="549680"/>
                      <a:pt x="332751" y="549680"/>
                      <a:pt x="408845" y="508091"/>
                    </a:cubicBezTo>
                  </a:path>
                </a:pathLst>
              </a:custGeom>
              <a:grpFill/>
              <a:ln w="19050" cap="flat">
                <a:solidFill>
                  <a:schemeClr val="accent6"/>
                </a:solidFill>
                <a:prstDash val="solid"/>
                <a:round/>
              </a:ln>
            </p:spPr>
            <p:txBody>
              <a:bodyPr rtlCol="0" anchor="ctr"/>
              <a:lstStyle/>
              <a:p>
                <a:endParaRPr lang="en-US" sz="3000" dirty="0">
                  <a:solidFill>
                    <a:schemeClr val="bg1"/>
                  </a:solidFill>
                </a:endParaRPr>
              </a:p>
            </p:txBody>
          </p:sp>
        </p:grpSp>
        <p:sp>
          <p:nvSpPr>
            <p:cNvPr id="57" name="Rounded Rectangular Callout 56">
              <a:extLst>
                <a:ext uri="{FF2B5EF4-FFF2-40B4-BE49-F238E27FC236}">
                  <a16:creationId xmlns:a16="http://schemas.microsoft.com/office/drawing/2014/main" id="{EA43F837-7A27-6F47-85BE-FA2EFEB4A271}"/>
                </a:ext>
              </a:extLst>
            </p:cNvPr>
            <p:cNvSpPr/>
            <p:nvPr/>
          </p:nvSpPr>
          <p:spPr>
            <a:xfrm>
              <a:off x="1322187" y="8246370"/>
              <a:ext cx="4578369" cy="1252540"/>
            </a:xfrm>
            <a:prstGeom prst="wedgeRoundRectCallout">
              <a:avLst>
                <a:gd name="adj1" fmla="val -27572"/>
                <a:gd name="adj2" fmla="val 95599"/>
                <a:gd name="adj3" fmla="val 16667"/>
              </a:avLst>
            </a:prstGeom>
            <a:noFill/>
            <a:ln>
              <a:solidFill>
                <a:schemeClr val="bg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800" dirty="0">
                <a:solidFill>
                  <a:schemeClr val="bg1"/>
                </a:solidFill>
              </a:endParaRPr>
            </a:p>
          </p:txBody>
        </p:sp>
        <p:sp>
          <p:nvSpPr>
            <p:cNvPr id="58" name="TextBox 57">
              <a:extLst>
                <a:ext uri="{FF2B5EF4-FFF2-40B4-BE49-F238E27FC236}">
                  <a16:creationId xmlns:a16="http://schemas.microsoft.com/office/drawing/2014/main" id="{4743FC94-FE6E-4D40-A5A2-1070A79373F6}"/>
                </a:ext>
              </a:extLst>
            </p:cNvPr>
            <p:cNvSpPr txBox="1"/>
            <p:nvPr/>
          </p:nvSpPr>
          <p:spPr>
            <a:xfrm>
              <a:off x="1847007" y="8246370"/>
              <a:ext cx="3660376"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40" tIns="243840" rIns="243840" bIns="243840" numCol="1" spcCol="38100" rtlCol="0" anchor="t">
              <a:spAutoFit/>
            </a:bodyPr>
            <a:lstStyle/>
            <a:p>
              <a:pPr marL="0" marR="0" indent="0" algn="l" defTabSz="1828686" rtl="0" fontAlgn="auto" latinLnBrk="0" hangingPunct="0">
                <a:lnSpc>
                  <a:spcPct val="100000"/>
                </a:lnSpc>
                <a:spcBef>
                  <a:spcPts val="0"/>
                </a:spcBef>
                <a:spcAft>
                  <a:spcPts val="0"/>
                </a:spcAft>
                <a:buClrTx/>
                <a:buSzTx/>
                <a:buFontTx/>
                <a:buNone/>
                <a:tabLst/>
              </a:pPr>
              <a:r>
                <a:rPr kumimoji="0" lang="en-US" sz="3400" b="0" i="0" u="none" strike="noStrike" cap="none" spc="0" normalizeH="0" baseline="0" dirty="0">
                  <a:ln>
                    <a:noFill/>
                  </a:ln>
                  <a:solidFill>
                    <a:schemeClr val="bg1"/>
                  </a:solidFill>
                  <a:effectLst/>
                  <a:uFillTx/>
                  <a:latin typeface="Amazon Ember"/>
                  <a:ea typeface="Amazon Ember"/>
                  <a:cs typeface="Amazon Ember"/>
                  <a:sym typeface="Amazon Ember"/>
                </a:rPr>
                <a:t>I Need Hadoop</a:t>
              </a:r>
            </a:p>
          </p:txBody>
        </p:sp>
      </p:grpSp>
      <p:grpSp>
        <p:nvGrpSpPr>
          <p:cNvPr id="61" name="Group 60">
            <a:extLst>
              <a:ext uri="{FF2B5EF4-FFF2-40B4-BE49-F238E27FC236}">
                <a16:creationId xmlns:a16="http://schemas.microsoft.com/office/drawing/2014/main" id="{F346BCEF-5845-3F49-BE54-CB3EEF99C67F}"/>
              </a:ext>
            </a:extLst>
          </p:cNvPr>
          <p:cNvGrpSpPr/>
          <p:nvPr/>
        </p:nvGrpSpPr>
        <p:grpSpPr>
          <a:xfrm>
            <a:off x="6398979" y="4718391"/>
            <a:ext cx="5002451" cy="4009939"/>
            <a:chOff x="898105" y="8246370"/>
            <a:chExt cx="5002451" cy="4009939"/>
          </a:xfrm>
        </p:grpSpPr>
        <p:grpSp>
          <p:nvGrpSpPr>
            <p:cNvPr id="62" name="Group 61">
              <a:extLst>
                <a:ext uri="{FF2B5EF4-FFF2-40B4-BE49-F238E27FC236}">
                  <a16:creationId xmlns:a16="http://schemas.microsoft.com/office/drawing/2014/main" id="{9A606EEB-2A74-BC48-BF77-1483463A3C1B}"/>
                </a:ext>
              </a:extLst>
            </p:cNvPr>
            <p:cNvGrpSpPr/>
            <p:nvPr/>
          </p:nvGrpSpPr>
          <p:grpSpPr>
            <a:xfrm>
              <a:off x="898105" y="10451223"/>
              <a:ext cx="1807340" cy="1805086"/>
              <a:chOff x="925717" y="3722004"/>
              <a:chExt cx="1084404" cy="1083052"/>
            </a:xfrm>
            <a:solidFill>
              <a:schemeClr val="bg1">
                <a:lumMod val="85000"/>
              </a:schemeClr>
            </a:solidFill>
          </p:grpSpPr>
          <p:sp>
            <p:nvSpPr>
              <p:cNvPr id="69" name="Freeform: Shape 41">
                <a:extLst>
                  <a:ext uri="{FF2B5EF4-FFF2-40B4-BE49-F238E27FC236}">
                    <a16:creationId xmlns:a16="http://schemas.microsoft.com/office/drawing/2014/main" id="{F2B29C4A-4A03-AA4A-8651-DEE7440CBC9E}"/>
                  </a:ext>
                </a:extLst>
              </p:cNvPr>
              <p:cNvSpPr/>
              <p:nvPr/>
            </p:nvSpPr>
            <p:spPr>
              <a:xfrm>
                <a:off x="925717" y="4195079"/>
                <a:ext cx="1084404" cy="609977"/>
              </a:xfrm>
              <a:custGeom>
                <a:avLst/>
                <a:gdLst>
                  <a:gd name="connsiteX0" fmla="*/ 1050516 w 1084404"/>
                  <a:gd name="connsiteY0" fmla="*/ 511251 h 609977"/>
                  <a:gd name="connsiteX1" fmla="*/ 1050516 w 1084404"/>
                  <a:gd name="connsiteY1" fmla="*/ 579027 h 609977"/>
                  <a:gd name="connsiteX2" fmla="*/ 33888 w 1084404"/>
                  <a:gd name="connsiteY2" fmla="*/ 579027 h 609977"/>
                  <a:gd name="connsiteX3" fmla="*/ 33888 w 1084404"/>
                  <a:gd name="connsiteY3" fmla="*/ 511251 h 609977"/>
                  <a:gd name="connsiteX4" fmla="*/ 408911 w 1084404"/>
                  <a:gd name="connsiteY4" fmla="*/ 33888 h 609977"/>
                  <a:gd name="connsiteX5" fmla="*/ 675042 w 1084404"/>
                  <a:gd name="connsiteY5" fmla="*/ 33888 h 609977"/>
                  <a:gd name="connsiteX6" fmla="*/ 1050516 w 1084404"/>
                  <a:gd name="connsiteY6" fmla="*/ 511251 h 6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404" h="609977">
                    <a:moveTo>
                      <a:pt x="1050516" y="511251"/>
                    </a:moveTo>
                    <a:lnTo>
                      <a:pt x="1050516" y="579027"/>
                    </a:lnTo>
                    <a:lnTo>
                      <a:pt x="33888" y="579027"/>
                    </a:lnTo>
                    <a:lnTo>
                      <a:pt x="33888" y="511251"/>
                    </a:lnTo>
                    <a:cubicBezTo>
                      <a:pt x="34392" y="284873"/>
                      <a:pt x="189086" y="87965"/>
                      <a:pt x="408911" y="33888"/>
                    </a:cubicBezTo>
                    <a:cubicBezTo>
                      <a:pt x="491863" y="79088"/>
                      <a:pt x="592089" y="79088"/>
                      <a:pt x="675042" y="33888"/>
                    </a:cubicBezTo>
                    <a:cubicBezTo>
                      <a:pt x="895046" y="87789"/>
                      <a:pt x="1049961" y="284741"/>
                      <a:pt x="1050516" y="511251"/>
                    </a:cubicBezTo>
                    <a:close/>
                  </a:path>
                </a:pathLst>
              </a:custGeom>
              <a:grpFill/>
              <a:ln w="19050" cap="flat">
                <a:solidFill>
                  <a:schemeClr val="accent6"/>
                </a:solidFill>
                <a:prstDash val="solid"/>
                <a:round/>
              </a:ln>
            </p:spPr>
            <p:txBody>
              <a:bodyPr rtlCol="0" anchor="ctr"/>
              <a:lstStyle/>
              <a:p>
                <a:endParaRPr lang="en-US" sz="3000">
                  <a:solidFill>
                    <a:schemeClr val="bg1"/>
                  </a:solidFill>
                </a:endParaRPr>
              </a:p>
            </p:txBody>
          </p:sp>
          <p:sp>
            <p:nvSpPr>
              <p:cNvPr id="80" name="Freeform: Shape 42">
                <a:extLst>
                  <a:ext uri="{FF2B5EF4-FFF2-40B4-BE49-F238E27FC236}">
                    <a16:creationId xmlns:a16="http://schemas.microsoft.com/office/drawing/2014/main" id="{44A833CF-2FB4-0740-872B-4D79E241F559}"/>
                  </a:ext>
                </a:extLst>
              </p:cNvPr>
              <p:cNvSpPr/>
              <p:nvPr/>
            </p:nvSpPr>
            <p:spPr>
              <a:xfrm>
                <a:off x="1180166" y="3722004"/>
                <a:ext cx="564794" cy="564794"/>
              </a:xfrm>
              <a:custGeom>
                <a:avLst/>
                <a:gdLst>
                  <a:gd name="connsiteX0" fmla="*/ 408844 w 564793"/>
                  <a:gd name="connsiteY0" fmla="*/ 508091 h 564793"/>
                  <a:gd name="connsiteX1" fmla="*/ 508091 w 564793"/>
                  <a:gd name="connsiteY1" fmla="*/ 164628 h 564793"/>
                  <a:gd name="connsiteX2" fmla="*/ 164628 w 564793"/>
                  <a:gd name="connsiteY2" fmla="*/ 65381 h 564793"/>
                  <a:gd name="connsiteX3" fmla="*/ 65381 w 564793"/>
                  <a:gd name="connsiteY3" fmla="*/ 408844 h 564793"/>
                  <a:gd name="connsiteX4" fmla="*/ 164628 w 564793"/>
                  <a:gd name="connsiteY4" fmla="*/ 508091 h 564793"/>
                  <a:gd name="connsiteX5" fmla="*/ 408845 w 564793"/>
                  <a:gd name="connsiteY5" fmla="*/ 508091 h 56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93" h="564793">
                    <a:moveTo>
                      <a:pt x="408844" y="508091"/>
                    </a:moveTo>
                    <a:cubicBezTo>
                      <a:pt x="531096" y="440653"/>
                      <a:pt x="575530" y="286879"/>
                      <a:pt x="508091" y="164628"/>
                    </a:cubicBezTo>
                    <a:cubicBezTo>
                      <a:pt x="440653" y="42376"/>
                      <a:pt x="286879" y="-2058"/>
                      <a:pt x="164628" y="65381"/>
                    </a:cubicBezTo>
                    <a:cubicBezTo>
                      <a:pt x="42376" y="132819"/>
                      <a:pt x="-2058" y="286593"/>
                      <a:pt x="65381" y="408844"/>
                    </a:cubicBezTo>
                    <a:cubicBezTo>
                      <a:pt x="88432" y="450631"/>
                      <a:pt x="122841" y="485040"/>
                      <a:pt x="164628" y="508091"/>
                    </a:cubicBezTo>
                    <a:cubicBezTo>
                      <a:pt x="240721" y="549680"/>
                      <a:pt x="332751" y="549680"/>
                      <a:pt x="408845" y="508091"/>
                    </a:cubicBezTo>
                  </a:path>
                </a:pathLst>
              </a:custGeom>
              <a:grpFill/>
              <a:ln w="19050" cap="flat">
                <a:solidFill>
                  <a:schemeClr val="accent6"/>
                </a:solidFill>
                <a:prstDash val="solid"/>
                <a:round/>
              </a:ln>
            </p:spPr>
            <p:txBody>
              <a:bodyPr rtlCol="0" anchor="ctr"/>
              <a:lstStyle/>
              <a:p>
                <a:endParaRPr lang="en-US" sz="3000" dirty="0">
                  <a:solidFill>
                    <a:schemeClr val="bg1"/>
                  </a:solidFill>
                </a:endParaRPr>
              </a:p>
            </p:txBody>
          </p:sp>
        </p:grpSp>
        <p:sp>
          <p:nvSpPr>
            <p:cNvPr id="66" name="Rounded Rectangular Callout 65">
              <a:extLst>
                <a:ext uri="{FF2B5EF4-FFF2-40B4-BE49-F238E27FC236}">
                  <a16:creationId xmlns:a16="http://schemas.microsoft.com/office/drawing/2014/main" id="{150C0608-3178-DA41-AF02-79DC6D1CB5B6}"/>
                </a:ext>
              </a:extLst>
            </p:cNvPr>
            <p:cNvSpPr/>
            <p:nvPr/>
          </p:nvSpPr>
          <p:spPr>
            <a:xfrm>
              <a:off x="1322187" y="8246370"/>
              <a:ext cx="4578369" cy="1252540"/>
            </a:xfrm>
            <a:prstGeom prst="wedgeRoundRectCallout">
              <a:avLst>
                <a:gd name="adj1" fmla="val -23874"/>
                <a:gd name="adj2" fmla="val 94247"/>
                <a:gd name="adj3" fmla="val 16667"/>
              </a:avLst>
            </a:prstGeom>
            <a:noFill/>
            <a:ln>
              <a:solidFill>
                <a:schemeClr val="bg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800" dirty="0">
                <a:solidFill>
                  <a:schemeClr val="bg1"/>
                </a:solidFill>
              </a:endParaRPr>
            </a:p>
          </p:txBody>
        </p:sp>
        <p:sp>
          <p:nvSpPr>
            <p:cNvPr id="67" name="TextBox 66">
              <a:extLst>
                <a:ext uri="{FF2B5EF4-FFF2-40B4-BE49-F238E27FC236}">
                  <a16:creationId xmlns:a16="http://schemas.microsoft.com/office/drawing/2014/main" id="{9736F52A-D034-864C-9184-E791652F54D5}"/>
                </a:ext>
              </a:extLst>
            </p:cNvPr>
            <p:cNvSpPr txBox="1"/>
            <p:nvPr/>
          </p:nvSpPr>
          <p:spPr>
            <a:xfrm>
              <a:off x="1348584" y="8246370"/>
              <a:ext cx="4551971"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40" tIns="243840" rIns="243840" bIns="243840" numCol="1" spcCol="38100" rtlCol="0" anchor="t">
              <a:spAutoFit/>
            </a:bodyPr>
            <a:lstStyle/>
            <a:p>
              <a:pPr marL="0" marR="0" indent="0" algn="l" defTabSz="1828686" rtl="0" fontAlgn="auto" latinLnBrk="0" hangingPunct="0">
                <a:lnSpc>
                  <a:spcPct val="100000"/>
                </a:lnSpc>
                <a:spcBef>
                  <a:spcPts val="0"/>
                </a:spcBef>
                <a:spcAft>
                  <a:spcPts val="0"/>
                </a:spcAft>
                <a:buClrTx/>
                <a:buSzTx/>
                <a:buFontTx/>
                <a:buNone/>
                <a:tabLst/>
              </a:pPr>
              <a:r>
                <a:rPr kumimoji="0" lang="en-US" sz="3400" b="0" i="0" u="none" strike="noStrike" cap="none" spc="0" normalizeH="0" baseline="0" dirty="0">
                  <a:ln>
                    <a:noFill/>
                  </a:ln>
                  <a:solidFill>
                    <a:schemeClr val="bg1"/>
                  </a:solidFill>
                  <a:effectLst/>
                  <a:uFillTx/>
                  <a:latin typeface="Amazon Ember"/>
                  <a:ea typeface="Amazon Ember"/>
                  <a:cs typeface="Amazon Ember"/>
                  <a:sym typeface="Amazon Ember"/>
                </a:rPr>
                <a:t>We need Containers</a:t>
              </a:r>
            </a:p>
          </p:txBody>
        </p:sp>
      </p:grpSp>
      <p:grpSp>
        <p:nvGrpSpPr>
          <p:cNvPr id="82" name="Group 81">
            <a:extLst>
              <a:ext uri="{FF2B5EF4-FFF2-40B4-BE49-F238E27FC236}">
                <a16:creationId xmlns:a16="http://schemas.microsoft.com/office/drawing/2014/main" id="{AD02A8E1-B954-3B49-92DF-0E83A73B914E}"/>
              </a:ext>
            </a:extLst>
          </p:cNvPr>
          <p:cNvGrpSpPr/>
          <p:nvPr/>
        </p:nvGrpSpPr>
        <p:grpSpPr>
          <a:xfrm>
            <a:off x="12672522" y="7631866"/>
            <a:ext cx="5002451" cy="4009939"/>
            <a:chOff x="898105" y="8246370"/>
            <a:chExt cx="5002451" cy="4009939"/>
          </a:xfrm>
        </p:grpSpPr>
        <p:grpSp>
          <p:nvGrpSpPr>
            <p:cNvPr id="101" name="Group 100">
              <a:extLst>
                <a:ext uri="{FF2B5EF4-FFF2-40B4-BE49-F238E27FC236}">
                  <a16:creationId xmlns:a16="http://schemas.microsoft.com/office/drawing/2014/main" id="{ABC46E84-F4F3-0F4B-A76C-FCA9FA638C94}"/>
                </a:ext>
              </a:extLst>
            </p:cNvPr>
            <p:cNvGrpSpPr/>
            <p:nvPr/>
          </p:nvGrpSpPr>
          <p:grpSpPr>
            <a:xfrm>
              <a:off x="898105" y="10451223"/>
              <a:ext cx="1807340" cy="1805086"/>
              <a:chOff x="925717" y="3722004"/>
              <a:chExt cx="1084404" cy="1083052"/>
            </a:xfrm>
            <a:solidFill>
              <a:schemeClr val="bg1">
                <a:lumMod val="85000"/>
              </a:schemeClr>
            </a:solidFill>
          </p:grpSpPr>
          <p:sp>
            <p:nvSpPr>
              <p:cNvPr id="104" name="Freeform: Shape 41">
                <a:extLst>
                  <a:ext uri="{FF2B5EF4-FFF2-40B4-BE49-F238E27FC236}">
                    <a16:creationId xmlns:a16="http://schemas.microsoft.com/office/drawing/2014/main" id="{26685A5C-01DD-CC47-A128-70EFF60E79E9}"/>
                  </a:ext>
                </a:extLst>
              </p:cNvPr>
              <p:cNvSpPr/>
              <p:nvPr/>
            </p:nvSpPr>
            <p:spPr>
              <a:xfrm>
                <a:off x="925717" y="4195079"/>
                <a:ext cx="1084404" cy="609977"/>
              </a:xfrm>
              <a:custGeom>
                <a:avLst/>
                <a:gdLst>
                  <a:gd name="connsiteX0" fmla="*/ 1050516 w 1084404"/>
                  <a:gd name="connsiteY0" fmla="*/ 511251 h 609977"/>
                  <a:gd name="connsiteX1" fmla="*/ 1050516 w 1084404"/>
                  <a:gd name="connsiteY1" fmla="*/ 579027 h 609977"/>
                  <a:gd name="connsiteX2" fmla="*/ 33888 w 1084404"/>
                  <a:gd name="connsiteY2" fmla="*/ 579027 h 609977"/>
                  <a:gd name="connsiteX3" fmla="*/ 33888 w 1084404"/>
                  <a:gd name="connsiteY3" fmla="*/ 511251 h 609977"/>
                  <a:gd name="connsiteX4" fmla="*/ 408911 w 1084404"/>
                  <a:gd name="connsiteY4" fmla="*/ 33888 h 609977"/>
                  <a:gd name="connsiteX5" fmla="*/ 675042 w 1084404"/>
                  <a:gd name="connsiteY5" fmla="*/ 33888 h 609977"/>
                  <a:gd name="connsiteX6" fmla="*/ 1050516 w 1084404"/>
                  <a:gd name="connsiteY6" fmla="*/ 511251 h 6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404" h="609977">
                    <a:moveTo>
                      <a:pt x="1050516" y="511251"/>
                    </a:moveTo>
                    <a:lnTo>
                      <a:pt x="1050516" y="579027"/>
                    </a:lnTo>
                    <a:lnTo>
                      <a:pt x="33888" y="579027"/>
                    </a:lnTo>
                    <a:lnTo>
                      <a:pt x="33888" y="511251"/>
                    </a:lnTo>
                    <a:cubicBezTo>
                      <a:pt x="34392" y="284873"/>
                      <a:pt x="189086" y="87965"/>
                      <a:pt x="408911" y="33888"/>
                    </a:cubicBezTo>
                    <a:cubicBezTo>
                      <a:pt x="491863" y="79088"/>
                      <a:pt x="592089" y="79088"/>
                      <a:pt x="675042" y="33888"/>
                    </a:cubicBezTo>
                    <a:cubicBezTo>
                      <a:pt x="895046" y="87789"/>
                      <a:pt x="1049961" y="284741"/>
                      <a:pt x="1050516" y="511251"/>
                    </a:cubicBezTo>
                    <a:close/>
                  </a:path>
                </a:pathLst>
              </a:custGeom>
              <a:grpFill/>
              <a:ln w="19050" cap="flat">
                <a:solidFill>
                  <a:schemeClr val="accent6"/>
                </a:solidFill>
                <a:prstDash val="solid"/>
                <a:round/>
              </a:ln>
            </p:spPr>
            <p:txBody>
              <a:bodyPr rtlCol="0" anchor="ctr"/>
              <a:lstStyle/>
              <a:p>
                <a:endParaRPr lang="en-US" sz="3000">
                  <a:solidFill>
                    <a:schemeClr val="bg1"/>
                  </a:solidFill>
                </a:endParaRPr>
              </a:p>
            </p:txBody>
          </p:sp>
          <p:sp>
            <p:nvSpPr>
              <p:cNvPr id="105" name="Freeform: Shape 42">
                <a:extLst>
                  <a:ext uri="{FF2B5EF4-FFF2-40B4-BE49-F238E27FC236}">
                    <a16:creationId xmlns:a16="http://schemas.microsoft.com/office/drawing/2014/main" id="{4E838D68-E46D-0941-B2E0-7E61A5BB6185}"/>
                  </a:ext>
                </a:extLst>
              </p:cNvPr>
              <p:cNvSpPr/>
              <p:nvPr/>
            </p:nvSpPr>
            <p:spPr>
              <a:xfrm>
                <a:off x="1180166" y="3722004"/>
                <a:ext cx="564794" cy="564794"/>
              </a:xfrm>
              <a:custGeom>
                <a:avLst/>
                <a:gdLst>
                  <a:gd name="connsiteX0" fmla="*/ 408844 w 564793"/>
                  <a:gd name="connsiteY0" fmla="*/ 508091 h 564793"/>
                  <a:gd name="connsiteX1" fmla="*/ 508091 w 564793"/>
                  <a:gd name="connsiteY1" fmla="*/ 164628 h 564793"/>
                  <a:gd name="connsiteX2" fmla="*/ 164628 w 564793"/>
                  <a:gd name="connsiteY2" fmla="*/ 65381 h 564793"/>
                  <a:gd name="connsiteX3" fmla="*/ 65381 w 564793"/>
                  <a:gd name="connsiteY3" fmla="*/ 408844 h 564793"/>
                  <a:gd name="connsiteX4" fmla="*/ 164628 w 564793"/>
                  <a:gd name="connsiteY4" fmla="*/ 508091 h 564793"/>
                  <a:gd name="connsiteX5" fmla="*/ 408845 w 564793"/>
                  <a:gd name="connsiteY5" fmla="*/ 508091 h 56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93" h="564793">
                    <a:moveTo>
                      <a:pt x="408844" y="508091"/>
                    </a:moveTo>
                    <a:cubicBezTo>
                      <a:pt x="531096" y="440653"/>
                      <a:pt x="575530" y="286879"/>
                      <a:pt x="508091" y="164628"/>
                    </a:cubicBezTo>
                    <a:cubicBezTo>
                      <a:pt x="440653" y="42376"/>
                      <a:pt x="286879" y="-2058"/>
                      <a:pt x="164628" y="65381"/>
                    </a:cubicBezTo>
                    <a:cubicBezTo>
                      <a:pt x="42376" y="132819"/>
                      <a:pt x="-2058" y="286593"/>
                      <a:pt x="65381" y="408844"/>
                    </a:cubicBezTo>
                    <a:cubicBezTo>
                      <a:pt x="88432" y="450631"/>
                      <a:pt x="122841" y="485040"/>
                      <a:pt x="164628" y="508091"/>
                    </a:cubicBezTo>
                    <a:cubicBezTo>
                      <a:pt x="240721" y="549680"/>
                      <a:pt x="332751" y="549680"/>
                      <a:pt x="408845" y="508091"/>
                    </a:cubicBezTo>
                  </a:path>
                </a:pathLst>
              </a:custGeom>
              <a:grpFill/>
              <a:ln w="19050" cap="flat">
                <a:solidFill>
                  <a:schemeClr val="accent6"/>
                </a:solidFill>
                <a:prstDash val="solid"/>
                <a:round/>
              </a:ln>
            </p:spPr>
            <p:txBody>
              <a:bodyPr rtlCol="0" anchor="ctr"/>
              <a:lstStyle/>
              <a:p>
                <a:endParaRPr lang="en-US" sz="3000" dirty="0">
                  <a:solidFill>
                    <a:schemeClr val="bg1"/>
                  </a:solidFill>
                </a:endParaRPr>
              </a:p>
            </p:txBody>
          </p:sp>
        </p:grpSp>
        <p:sp>
          <p:nvSpPr>
            <p:cNvPr id="102" name="Rounded Rectangular Callout 101">
              <a:extLst>
                <a:ext uri="{FF2B5EF4-FFF2-40B4-BE49-F238E27FC236}">
                  <a16:creationId xmlns:a16="http://schemas.microsoft.com/office/drawing/2014/main" id="{91C9B8F7-1206-1249-9B0D-B7C5B37930AB}"/>
                </a:ext>
              </a:extLst>
            </p:cNvPr>
            <p:cNvSpPr/>
            <p:nvPr/>
          </p:nvSpPr>
          <p:spPr>
            <a:xfrm>
              <a:off x="1322187" y="8246370"/>
              <a:ext cx="4578369" cy="1252540"/>
            </a:xfrm>
            <a:prstGeom prst="wedgeRoundRectCallout">
              <a:avLst>
                <a:gd name="adj1" fmla="val -31271"/>
                <a:gd name="adj2" fmla="val 107766"/>
                <a:gd name="adj3" fmla="val 16667"/>
              </a:avLst>
            </a:prstGeom>
            <a:noFill/>
            <a:ln>
              <a:solidFill>
                <a:schemeClr val="bg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800" dirty="0">
                <a:solidFill>
                  <a:schemeClr val="bg1"/>
                </a:solidFill>
              </a:endParaRPr>
            </a:p>
          </p:txBody>
        </p:sp>
        <p:sp>
          <p:nvSpPr>
            <p:cNvPr id="103" name="TextBox 102">
              <a:extLst>
                <a:ext uri="{FF2B5EF4-FFF2-40B4-BE49-F238E27FC236}">
                  <a16:creationId xmlns:a16="http://schemas.microsoft.com/office/drawing/2014/main" id="{C1649B78-51E7-6045-B2CE-A46A75AA1690}"/>
                </a:ext>
              </a:extLst>
            </p:cNvPr>
            <p:cNvSpPr txBox="1"/>
            <p:nvPr/>
          </p:nvSpPr>
          <p:spPr>
            <a:xfrm>
              <a:off x="1847007" y="8246370"/>
              <a:ext cx="4004142"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40" tIns="243840" rIns="243840" bIns="243840" numCol="1" spcCol="38100" rtlCol="0" anchor="t">
              <a:spAutoFit/>
            </a:bodyPr>
            <a:lstStyle/>
            <a:p>
              <a:pPr marL="0" marR="0" indent="0" algn="l" defTabSz="1828686" rtl="0" fontAlgn="auto" latinLnBrk="0" hangingPunct="0">
                <a:lnSpc>
                  <a:spcPct val="100000"/>
                </a:lnSpc>
                <a:spcBef>
                  <a:spcPts val="0"/>
                </a:spcBef>
                <a:spcAft>
                  <a:spcPts val="0"/>
                </a:spcAft>
                <a:buClrTx/>
                <a:buSzTx/>
                <a:buFontTx/>
                <a:buNone/>
                <a:tabLst/>
              </a:pPr>
              <a:r>
                <a:rPr lang="en-US" dirty="0">
                  <a:solidFill>
                    <a:schemeClr val="bg1"/>
                  </a:solidFill>
                </a:rPr>
                <a:t>We</a:t>
              </a:r>
              <a:r>
                <a:rPr kumimoji="0" lang="en-US" sz="3400" b="0" i="0" u="none" strike="noStrike" cap="none" spc="0" normalizeH="0" baseline="0" dirty="0">
                  <a:ln>
                    <a:noFill/>
                  </a:ln>
                  <a:solidFill>
                    <a:schemeClr val="bg1"/>
                  </a:solidFill>
                  <a:effectLst/>
                  <a:uFillTx/>
                  <a:latin typeface="Amazon Ember"/>
                  <a:ea typeface="Amazon Ember"/>
                  <a:cs typeface="Amazon Ember"/>
                  <a:sym typeface="Amazon Ember"/>
                </a:rPr>
                <a:t> need Storage</a:t>
              </a:r>
            </a:p>
          </p:txBody>
        </p:sp>
      </p:grpSp>
      <p:grpSp>
        <p:nvGrpSpPr>
          <p:cNvPr id="106" name="Group 105">
            <a:extLst>
              <a:ext uri="{FF2B5EF4-FFF2-40B4-BE49-F238E27FC236}">
                <a16:creationId xmlns:a16="http://schemas.microsoft.com/office/drawing/2014/main" id="{4C0974B6-412B-2544-9440-41095FCA2170}"/>
              </a:ext>
            </a:extLst>
          </p:cNvPr>
          <p:cNvGrpSpPr/>
          <p:nvPr/>
        </p:nvGrpSpPr>
        <p:grpSpPr>
          <a:xfrm>
            <a:off x="13062443" y="3289500"/>
            <a:ext cx="5002451" cy="4009939"/>
            <a:chOff x="898105" y="8246370"/>
            <a:chExt cx="5002451" cy="4009939"/>
          </a:xfrm>
        </p:grpSpPr>
        <p:grpSp>
          <p:nvGrpSpPr>
            <p:cNvPr id="107" name="Group 106">
              <a:extLst>
                <a:ext uri="{FF2B5EF4-FFF2-40B4-BE49-F238E27FC236}">
                  <a16:creationId xmlns:a16="http://schemas.microsoft.com/office/drawing/2014/main" id="{D7BDC3AC-8C93-8D48-8779-7CD9BB408D39}"/>
                </a:ext>
              </a:extLst>
            </p:cNvPr>
            <p:cNvGrpSpPr/>
            <p:nvPr/>
          </p:nvGrpSpPr>
          <p:grpSpPr>
            <a:xfrm>
              <a:off x="898105" y="10451223"/>
              <a:ext cx="1807340" cy="1805086"/>
              <a:chOff x="925717" y="3722004"/>
              <a:chExt cx="1084404" cy="1083052"/>
            </a:xfrm>
            <a:solidFill>
              <a:schemeClr val="bg1">
                <a:lumMod val="85000"/>
              </a:schemeClr>
            </a:solidFill>
          </p:grpSpPr>
          <p:sp>
            <p:nvSpPr>
              <p:cNvPr id="110" name="Freeform: Shape 41">
                <a:extLst>
                  <a:ext uri="{FF2B5EF4-FFF2-40B4-BE49-F238E27FC236}">
                    <a16:creationId xmlns:a16="http://schemas.microsoft.com/office/drawing/2014/main" id="{369C48C5-E332-5145-A2B4-0FFD7E8C4F7E}"/>
                  </a:ext>
                </a:extLst>
              </p:cNvPr>
              <p:cNvSpPr/>
              <p:nvPr/>
            </p:nvSpPr>
            <p:spPr>
              <a:xfrm>
                <a:off x="925717" y="4195079"/>
                <a:ext cx="1084404" cy="609977"/>
              </a:xfrm>
              <a:custGeom>
                <a:avLst/>
                <a:gdLst>
                  <a:gd name="connsiteX0" fmla="*/ 1050516 w 1084404"/>
                  <a:gd name="connsiteY0" fmla="*/ 511251 h 609977"/>
                  <a:gd name="connsiteX1" fmla="*/ 1050516 w 1084404"/>
                  <a:gd name="connsiteY1" fmla="*/ 579027 h 609977"/>
                  <a:gd name="connsiteX2" fmla="*/ 33888 w 1084404"/>
                  <a:gd name="connsiteY2" fmla="*/ 579027 h 609977"/>
                  <a:gd name="connsiteX3" fmla="*/ 33888 w 1084404"/>
                  <a:gd name="connsiteY3" fmla="*/ 511251 h 609977"/>
                  <a:gd name="connsiteX4" fmla="*/ 408911 w 1084404"/>
                  <a:gd name="connsiteY4" fmla="*/ 33888 h 609977"/>
                  <a:gd name="connsiteX5" fmla="*/ 675042 w 1084404"/>
                  <a:gd name="connsiteY5" fmla="*/ 33888 h 609977"/>
                  <a:gd name="connsiteX6" fmla="*/ 1050516 w 1084404"/>
                  <a:gd name="connsiteY6" fmla="*/ 511251 h 6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404" h="609977">
                    <a:moveTo>
                      <a:pt x="1050516" y="511251"/>
                    </a:moveTo>
                    <a:lnTo>
                      <a:pt x="1050516" y="579027"/>
                    </a:lnTo>
                    <a:lnTo>
                      <a:pt x="33888" y="579027"/>
                    </a:lnTo>
                    <a:lnTo>
                      <a:pt x="33888" y="511251"/>
                    </a:lnTo>
                    <a:cubicBezTo>
                      <a:pt x="34392" y="284873"/>
                      <a:pt x="189086" y="87965"/>
                      <a:pt x="408911" y="33888"/>
                    </a:cubicBezTo>
                    <a:cubicBezTo>
                      <a:pt x="491863" y="79088"/>
                      <a:pt x="592089" y="79088"/>
                      <a:pt x="675042" y="33888"/>
                    </a:cubicBezTo>
                    <a:cubicBezTo>
                      <a:pt x="895046" y="87789"/>
                      <a:pt x="1049961" y="284741"/>
                      <a:pt x="1050516" y="511251"/>
                    </a:cubicBezTo>
                    <a:close/>
                  </a:path>
                </a:pathLst>
              </a:custGeom>
              <a:grpFill/>
              <a:ln w="19050" cap="flat">
                <a:solidFill>
                  <a:schemeClr val="accent6"/>
                </a:solidFill>
                <a:prstDash val="solid"/>
                <a:round/>
              </a:ln>
            </p:spPr>
            <p:txBody>
              <a:bodyPr rtlCol="0" anchor="ctr"/>
              <a:lstStyle/>
              <a:p>
                <a:endParaRPr lang="en-US" sz="3000">
                  <a:solidFill>
                    <a:schemeClr val="bg1"/>
                  </a:solidFill>
                </a:endParaRPr>
              </a:p>
            </p:txBody>
          </p:sp>
          <p:sp>
            <p:nvSpPr>
              <p:cNvPr id="111" name="Freeform: Shape 42">
                <a:extLst>
                  <a:ext uri="{FF2B5EF4-FFF2-40B4-BE49-F238E27FC236}">
                    <a16:creationId xmlns:a16="http://schemas.microsoft.com/office/drawing/2014/main" id="{8EFE8860-E2E3-DA4C-A29C-F7853AEEC95C}"/>
                  </a:ext>
                </a:extLst>
              </p:cNvPr>
              <p:cNvSpPr/>
              <p:nvPr/>
            </p:nvSpPr>
            <p:spPr>
              <a:xfrm>
                <a:off x="1180166" y="3722004"/>
                <a:ext cx="564794" cy="564794"/>
              </a:xfrm>
              <a:custGeom>
                <a:avLst/>
                <a:gdLst>
                  <a:gd name="connsiteX0" fmla="*/ 408844 w 564793"/>
                  <a:gd name="connsiteY0" fmla="*/ 508091 h 564793"/>
                  <a:gd name="connsiteX1" fmla="*/ 508091 w 564793"/>
                  <a:gd name="connsiteY1" fmla="*/ 164628 h 564793"/>
                  <a:gd name="connsiteX2" fmla="*/ 164628 w 564793"/>
                  <a:gd name="connsiteY2" fmla="*/ 65381 h 564793"/>
                  <a:gd name="connsiteX3" fmla="*/ 65381 w 564793"/>
                  <a:gd name="connsiteY3" fmla="*/ 408844 h 564793"/>
                  <a:gd name="connsiteX4" fmla="*/ 164628 w 564793"/>
                  <a:gd name="connsiteY4" fmla="*/ 508091 h 564793"/>
                  <a:gd name="connsiteX5" fmla="*/ 408845 w 564793"/>
                  <a:gd name="connsiteY5" fmla="*/ 508091 h 56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93" h="564793">
                    <a:moveTo>
                      <a:pt x="408844" y="508091"/>
                    </a:moveTo>
                    <a:cubicBezTo>
                      <a:pt x="531096" y="440653"/>
                      <a:pt x="575530" y="286879"/>
                      <a:pt x="508091" y="164628"/>
                    </a:cubicBezTo>
                    <a:cubicBezTo>
                      <a:pt x="440653" y="42376"/>
                      <a:pt x="286879" y="-2058"/>
                      <a:pt x="164628" y="65381"/>
                    </a:cubicBezTo>
                    <a:cubicBezTo>
                      <a:pt x="42376" y="132819"/>
                      <a:pt x="-2058" y="286593"/>
                      <a:pt x="65381" y="408844"/>
                    </a:cubicBezTo>
                    <a:cubicBezTo>
                      <a:pt x="88432" y="450631"/>
                      <a:pt x="122841" y="485040"/>
                      <a:pt x="164628" y="508091"/>
                    </a:cubicBezTo>
                    <a:cubicBezTo>
                      <a:pt x="240721" y="549680"/>
                      <a:pt x="332751" y="549680"/>
                      <a:pt x="408845" y="508091"/>
                    </a:cubicBezTo>
                  </a:path>
                </a:pathLst>
              </a:custGeom>
              <a:grpFill/>
              <a:ln w="19050" cap="flat">
                <a:solidFill>
                  <a:schemeClr val="accent6"/>
                </a:solidFill>
                <a:prstDash val="solid"/>
                <a:round/>
              </a:ln>
            </p:spPr>
            <p:txBody>
              <a:bodyPr rtlCol="0" anchor="ctr"/>
              <a:lstStyle/>
              <a:p>
                <a:endParaRPr lang="en-US" sz="3000" dirty="0">
                  <a:solidFill>
                    <a:schemeClr val="bg1"/>
                  </a:solidFill>
                </a:endParaRPr>
              </a:p>
            </p:txBody>
          </p:sp>
        </p:grpSp>
        <p:sp>
          <p:nvSpPr>
            <p:cNvPr id="108" name="Rounded Rectangular Callout 107">
              <a:extLst>
                <a:ext uri="{FF2B5EF4-FFF2-40B4-BE49-F238E27FC236}">
                  <a16:creationId xmlns:a16="http://schemas.microsoft.com/office/drawing/2014/main" id="{82C883B8-3518-2A44-A6F8-D0D66D695345}"/>
                </a:ext>
              </a:extLst>
            </p:cNvPr>
            <p:cNvSpPr/>
            <p:nvPr/>
          </p:nvSpPr>
          <p:spPr>
            <a:xfrm>
              <a:off x="1322187" y="8246370"/>
              <a:ext cx="4578369" cy="1252540"/>
            </a:xfrm>
            <a:prstGeom prst="wedgeRoundRectCallout">
              <a:avLst>
                <a:gd name="adj1" fmla="val -29052"/>
                <a:gd name="adj2" fmla="val 109118"/>
                <a:gd name="adj3" fmla="val 16667"/>
              </a:avLst>
            </a:prstGeom>
            <a:noFill/>
            <a:ln>
              <a:solidFill>
                <a:schemeClr val="bg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800" dirty="0">
                <a:solidFill>
                  <a:schemeClr val="bg1"/>
                </a:solidFill>
              </a:endParaRPr>
            </a:p>
          </p:txBody>
        </p:sp>
        <p:sp>
          <p:nvSpPr>
            <p:cNvPr id="109" name="TextBox 108">
              <a:extLst>
                <a:ext uri="{FF2B5EF4-FFF2-40B4-BE49-F238E27FC236}">
                  <a16:creationId xmlns:a16="http://schemas.microsoft.com/office/drawing/2014/main" id="{EB77D339-9D4F-C14C-8A4A-430827805344}"/>
                </a:ext>
              </a:extLst>
            </p:cNvPr>
            <p:cNvSpPr txBox="1"/>
            <p:nvPr/>
          </p:nvSpPr>
          <p:spPr>
            <a:xfrm>
              <a:off x="1457087" y="8246370"/>
              <a:ext cx="3704962"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40" tIns="243840" rIns="243840" bIns="243840" numCol="1" spcCol="38100" rtlCol="0" anchor="t">
              <a:spAutoFit/>
            </a:bodyPr>
            <a:lstStyle/>
            <a:p>
              <a:pPr marL="0" marR="0" indent="0" algn="l" defTabSz="1828686" rtl="0" fontAlgn="auto" latinLnBrk="0" hangingPunct="0">
                <a:lnSpc>
                  <a:spcPct val="100000"/>
                </a:lnSpc>
                <a:spcBef>
                  <a:spcPts val="0"/>
                </a:spcBef>
                <a:spcAft>
                  <a:spcPts val="0"/>
                </a:spcAft>
                <a:buClrTx/>
                <a:buSzTx/>
                <a:buFontTx/>
                <a:buNone/>
                <a:tabLst/>
              </a:pPr>
              <a:r>
                <a:rPr kumimoji="0" lang="en-US" sz="3400" b="0" i="0" u="none" strike="noStrike" cap="none" spc="0" normalizeH="0" baseline="0" dirty="0">
                  <a:ln>
                    <a:noFill/>
                  </a:ln>
                  <a:solidFill>
                    <a:schemeClr val="bg1"/>
                  </a:solidFill>
                  <a:effectLst/>
                  <a:uFillTx/>
                  <a:latin typeface="Amazon Ember"/>
                  <a:ea typeface="Amazon Ember"/>
                  <a:cs typeface="Amazon Ember"/>
                  <a:sym typeface="Amazon Ember"/>
                </a:rPr>
                <a:t>I want </a:t>
              </a:r>
              <a:r>
                <a:rPr kumimoji="0" lang="en-US" sz="3400" b="0" i="0" u="none" strike="noStrike" cap="none" spc="0" normalizeH="0" baseline="0" dirty="0" err="1">
                  <a:ln>
                    <a:noFill/>
                  </a:ln>
                  <a:solidFill>
                    <a:schemeClr val="bg1"/>
                  </a:solidFill>
                  <a:effectLst/>
                  <a:uFillTx/>
                  <a:latin typeface="Amazon Ember"/>
                  <a:ea typeface="Amazon Ember"/>
                  <a:cs typeface="Amazon Ember"/>
                  <a:sym typeface="Amazon Ember"/>
                </a:rPr>
                <a:t>PaloAlto</a:t>
              </a:r>
              <a:endParaRPr kumimoji="0" lang="en-US" sz="3400" b="0" i="0" u="none" strike="noStrike" cap="none" spc="0" normalizeH="0" baseline="0" dirty="0">
                <a:ln>
                  <a:noFill/>
                </a:ln>
                <a:solidFill>
                  <a:schemeClr val="bg1"/>
                </a:solidFill>
                <a:effectLst/>
                <a:uFillTx/>
                <a:latin typeface="Amazon Ember"/>
                <a:ea typeface="Amazon Ember"/>
                <a:cs typeface="Amazon Ember"/>
                <a:sym typeface="Amazon Ember"/>
              </a:endParaRPr>
            </a:p>
          </p:txBody>
        </p:sp>
      </p:grpSp>
      <p:grpSp>
        <p:nvGrpSpPr>
          <p:cNvPr id="112" name="Group 111">
            <a:extLst>
              <a:ext uri="{FF2B5EF4-FFF2-40B4-BE49-F238E27FC236}">
                <a16:creationId xmlns:a16="http://schemas.microsoft.com/office/drawing/2014/main" id="{FB2DDEE9-78E4-8644-B0C0-C507F47FA1BB}"/>
              </a:ext>
            </a:extLst>
          </p:cNvPr>
          <p:cNvGrpSpPr/>
          <p:nvPr/>
        </p:nvGrpSpPr>
        <p:grpSpPr>
          <a:xfrm>
            <a:off x="17705882" y="8700978"/>
            <a:ext cx="5357799" cy="4195338"/>
            <a:chOff x="583323" y="8060971"/>
            <a:chExt cx="5357799" cy="4195338"/>
          </a:xfrm>
        </p:grpSpPr>
        <p:grpSp>
          <p:nvGrpSpPr>
            <p:cNvPr id="113" name="Group 112">
              <a:extLst>
                <a:ext uri="{FF2B5EF4-FFF2-40B4-BE49-F238E27FC236}">
                  <a16:creationId xmlns:a16="http://schemas.microsoft.com/office/drawing/2014/main" id="{B413F4DC-E789-7B4A-805B-64E08692DE7F}"/>
                </a:ext>
              </a:extLst>
            </p:cNvPr>
            <p:cNvGrpSpPr/>
            <p:nvPr/>
          </p:nvGrpSpPr>
          <p:grpSpPr>
            <a:xfrm>
              <a:off x="898105" y="10451223"/>
              <a:ext cx="1807340" cy="1805086"/>
              <a:chOff x="925717" y="3722004"/>
              <a:chExt cx="1084404" cy="1083052"/>
            </a:xfrm>
            <a:solidFill>
              <a:schemeClr val="bg1">
                <a:lumMod val="85000"/>
              </a:schemeClr>
            </a:solidFill>
          </p:grpSpPr>
          <p:sp>
            <p:nvSpPr>
              <p:cNvPr id="116" name="Freeform: Shape 41">
                <a:extLst>
                  <a:ext uri="{FF2B5EF4-FFF2-40B4-BE49-F238E27FC236}">
                    <a16:creationId xmlns:a16="http://schemas.microsoft.com/office/drawing/2014/main" id="{FC7E7700-D8FD-CE49-A158-D734995F31C5}"/>
                  </a:ext>
                </a:extLst>
              </p:cNvPr>
              <p:cNvSpPr/>
              <p:nvPr/>
            </p:nvSpPr>
            <p:spPr>
              <a:xfrm>
                <a:off x="925717" y="4195079"/>
                <a:ext cx="1084404" cy="609977"/>
              </a:xfrm>
              <a:custGeom>
                <a:avLst/>
                <a:gdLst>
                  <a:gd name="connsiteX0" fmla="*/ 1050516 w 1084404"/>
                  <a:gd name="connsiteY0" fmla="*/ 511251 h 609977"/>
                  <a:gd name="connsiteX1" fmla="*/ 1050516 w 1084404"/>
                  <a:gd name="connsiteY1" fmla="*/ 579027 h 609977"/>
                  <a:gd name="connsiteX2" fmla="*/ 33888 w 1084404"/>
                  <a:gd name="connsiteY2" fmla="*/ 579027 h 609977"/>
                  <a:gd name="connsiteX3" fmla="*/ 33888 w 1084404"/>
                  <a:gd name="connsiteY3" fmla="*/ 511251 h 609977"/>
                  <a:gd name="connsiteX4" fmla="*/ 408911 w 1084404"/>
                  <a:gd name="connsiteY4" fmla="*/ 33888 h 609977"/>
                  <a:gd name="connsiteX5" fmla="*/ 675042 w 1084404"/>
                  <a:gd name="connsiteY5" fmla="*/ 33888 h 609977"/>
                  <a:gd name="connsiteX6" fmla="*/ 1050516 w 1084404"/>
                  <a:gd name="connsiteY6" fmla="*/ 511251 h 6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404" h="609977">
                    <a:moveTo>
                      <a:pt x="1050516" y="511251"/>
                    </a:moveTo>
                    <a:lnTo>
                      <a:pt x="1050516" y="579027"/>
                    </a:lnTo>
                    <a:lnTo>
                      <a:pt x="33888" y="579027"/>
                    </a:lnTo>
                    <a:lnTo>
                      <a:pt x="33888" y="511251"/>
                    </a:lnTo>
                    <a:cubicBezTo>
                      <a:pt x="34392" y="284873"/>
                      <a:pt x="189086" y="87965"/>
                      <a:pt x="408911" y="33888"/>
                    </a:cubicBezTo>
                    <a:cubicBezTo>
                      <a:pt x="491863" y="79088"/>
                      <a:pt x="592089" y="79088"/>
                      <a:pt x="675042" y="33888"/>
                    </a:cubicBezTo>
                    <a:cubicBezTo>
                      <a:pt x="895046" y="87789"/>
                      <a:pt x="1049961" y="284741"/>
                      <a:pt x="1050516" y="511251"/>
                    </a:cubicBezTo>
                    <a:close/>
                  </a:path>
                </a:pathLst>
              </a:custGeom>
              <a:solidFill>
                <a:srgbClr val="FF0000"/>
              </a:solidFill>
              <a:ln w="19050" cap="flat">
                <a:solidFill>
                  <a:schemeClr val="accent6"/>
                </a:solidFill>
                <a:prstDash val="solid"/>
                <a:round/>
              </a:ln>
            </p:spPr>
            <p:txBody>
              <a:bodyPr rtlCol="0" anchor="ctr"/>
              <a:lstStyle/>
              <a:p>
                <a:endParaRPr lang="en-US" sz="3000">
                  <a:solidFill>
                    <a:schemeClr val="bg1"/>
                  </a:solidFill>
                </a:endParaRPr>
              </a:p>
            </p:txBody>
          </p:sp>
          <p:sp>
            <p:nvSpPr>
              <p:cNvPr id="117" name="Freeform: Shape 42">
                <a:extLst>
                  <a:ext uri="{FF2B5EF4-FFF2-40B4-BE49-F238E27FC236}">
                    <a16:creationId xmlns:a16="http://schemas.microsoft.com/office/drawing/2014/main" id="{2A67A2B6-E35E-6F4C-859A-3B49ADCB97E6}"/>
                  </a:ext>
                </a:extLst>
              </p:cNvPr>
              <p:cNvSpPr/>
              <p:nvPr/>
            </p:nvSpPr>
            <p:spPr>
              <a:xfrm>
                <a:off x="1180166" y="3722004"/>
                <a:ext cx="564794" cy="564794"/>
              </a:xfrm>
              <a:custGeom>
                <a:avLst/>
                <a:gdLst>
                  <a:gd name="connsiteX0" fmla="*/ 408844 w 564793"/>
                  <a:gd name="connsiteY0" fmla="*/ 508091 h 564793"/>
                  <a:gd name="connsiteX1" fmla="*/ 508091 w 564793"/>
                  <a:gd name="connsiteY1" fmla="*/ 164628 h 564793"/>
                  <a:gd name="connsiteX2" fmla="*/ 164628 w 564793"/>
                  <a:gd name="connsiteY2" fmla="*/ 65381 h 564793"/>
                  <a:gd name="connsiteX3" fmla="*/ 65381 w 564793"/>
                  <a:gd name="connsiteY3" fmla="*/ 408844 h 564793"/>
                  <a:gd name="connsiteX4" fmla="*/ 164628 w 564793"/>
                  <a:gd name="connsiteY4" fmla="*/ 508091 h 564793"/>
                  <a:gd name="connsiteX5" fmla="*/ 408845 w 564793"/>
                  <a:gd name="connsiteY5" fmla="*/ 508091 h 56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93" h="564793">
                    <a:moveTo>
                      <a:pt x="408844" y="508091"/>
                    </a:moveTo>
                    <a:cubicBezTo>
                      <a:pt x="531096" y="440653"/>
                      <a:pt x="575530" y="286879"/>
                      <a:pt x="508091" y="164628"/>
                    </a:cubicBezTo>
                    <a:cubicBezTo>
                      <a:pt x="440653" y="42376"/>
                      <a:pt x="286879" y="-2058"/>
                      <a:pt x="164628" y="65381"/>
                    </a:cubicBezTo>
                    <a:cubicBezTo>
                      <a:pt x="42376" y="132819"/>
                      <a:pt x="-2058" y="286593"/>
                      <a:pt x="65381" y="408844"/>
                    </a:cubicBezTo>
                    <a:cubicBezTo>
                      <a:pt x="88432" y="450631"/>
                      <a:pt x="122841" y="485040"/>
                      <a:pt x="164628" y="508091"/>
                    </a:cubicBezTo>
                    <a:cubicBezTo>
                      <a:pt x="240721" y="549680"/>
                      <a:pt x="332751" y="549680"/>
                      <a:pt x="408845" y="508091"/>
                    </a:cubicBezTo>
                  </a:path>
                </a:pathLst>
              </a:custGeom>
              <a:solidFill>
                <a:schemeClr val="tx1"/>
              </a:solidFill>
              <a:ln w="19050" cap="flat">
                <a:solidFill>
                  <a:schemeClr val="accent6"/>
                </a:solidFill>
                <a:prstDash val="solid"/>
                <a:round/>
              </a:ln>
            </p:spPr>
            <p:txBody>
              <a:bodyPr rtlCol="0" anchor="ctr"/>
              <a:lstStyle/>
              <a:p>
                <a:endParaRPr lang="en-US" sz="3000" dirty="0">
                  <a:solidFill>
                    <a:schemeClr val="bg1"/>
                  </a:solidFill>
                </a:endParaRPr>
              </a:p>
            </p:txBody>
          </p:sp>
        </p:grpSp>
        <p:sp>
          <p:nvSpPr>
            <p:cNvPr id="114" name="Rounded Rectangular Callout 113">
              <a:extLst>
                <a:ext uri="{FF2B5EF4-FFF2-40B4-BE49-F238E27FC236}">
                  <a16:creationId xmlns:a16="http://schemas.microsoft.com/office/drawing/2014/main" id="{3B885470-3CB0-374D-B784-F7811BBB8AFA}"/>
                </a:ext>
              </a:extLst>
            </p:cNvPr>
            <p:cNvSpPr/>
            <p:nvPr/>
          </p:nvSpPr>
          <p:spPr>
            <a:xfrm>
              <a:off x="583323" y="8246370"/>
              <a:ext cx="5317233" cy="1252540"/>
            </a:xfrm>
            <a:prstGeom prst="wedgeRoundRectCallout">
              <a:avLst>
                <a:gd name="adj1" fmla="val -7779"/>
                <a:gd name="adj2" fmla="val 125500"/>
                <a:gd name="adj3" fmla="val 16667"/>
              </a:avLst>
            </a:prstGeom>
            <a:noFill/>
            <a:ln>
              <a:solidFill>
                <a:schemeClr val="bg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800" dirty="0">
                <a:solidFill>
                  <a:schemeClr val="bg1"/>
                </a:solidFill>
              </a:endParaRPr>
            </a:p>
          </p:txBody>
        </p:sp>
        <p:sp>
          <p:nvSpPr>
            <p:cNvPr id="115" name="TextBox 114">
              <a:extLst>
                <a:ext uri="{FF2B5EF4-FFF2-40B4-BE49-F238E27FC236}">
                  <a16:creationId xmlns:a16="http://schemas.microsoft.com/office/drawing/2014/main" id="{FAF8AE54-4364-5B44-B3F0-6D64197273E7}"/>
                </a:ext>
              </a:extLst>
            </p:cNvPr>
            <p:cNvSpPr txBox="1"/>
            <p:nvPr/>
          </p:nvSpPr>
          <p:spPr>
            <a:xfrm>
              <a:off x="976496" y="8060971"/>
              <a:ext cx="4964626" cy="15388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40" tIns="243840" rIns="243840" bIns="243840" numCol="1" spcCol="38100" rtlCol="0" anchor="t">
              <a:spAutoFit/>
            </a:bodyPr>
            <a:lstStyle/>
            <a:p>
              <a:pPr marL="0" marR="0" indent="0" algn="l" defTabSz="1828686" rtl="0" fontAlgn="auto" latinLnBrk="0" hangingPunct="0">
                <a:lnSpc>
                  <a:spcPct val="100000"/>
                </a:lnSpc>
                <a:spcBef>
                  <a:spcPts val="0"/>
                </a:spcBef>
                <a:spcAft>
                  <a:spcPts val="0"/>
                </a:spcAft>
                <a:buClrTx/>
                <a:buSzTx/>
                <a:buFontTx/>
                <a:buNone/>
                <a:tabLst/>
              </a:pPr>
              <a:r>
                <a:rPr kumimoji="0" lang="en-US" sz="3400" b="0" i="0" u="none" strike="noStrike" cap="none" spc="0" normalizeH="0" baseline="0" dirty="0">
                  <a:ln>
                    <a:noFill/>
                  </a:ln>
                  <a:solidFill>
                    <a:schemeClr val="bg1"/>
                  </a:solidFill>
                  <a:effectLst/>
                  <a:uFillTx/>
                  <a:latin typeface="Amazon Ember"/>
                  <a:ea typeface="Amazon Ember"/>
                  <a:cs typeface="Amazon Ember"/>
                  <a:sym typeface="Amazon Ember"/>
                </a:rPr>
                <a:t>It must all be Compliant and Secure</a:t>
              </a:r>
            </a:p>
          </p:txBody>
        </p:sp>
      </p:grpSp>
      <p:grpSp>
        <p:nvGrpSpPr>
          <p:cNvPr id="118" name="Group 117">
            <a:extLst>
              <a:ext uri="{FF2B5EF4-FFF2-40B4-BE49-F238E27FC236}">
                <a16:creationId xmlns:a16="http://schemas.microsoft.com/office/drawing/2014/main" id="{8793A98B-18DE-9C47-ABCF-2EBC5474CEF4}"/>
              </a:ext>
            </a:extLst>
          </p:cNvPr>
          <p:cNvGrpSpPr/>
          <p:nvPr/>
        </p:nvGrpSpPr>
        <p:grpSpPr>
          <a:xfrm>
            <a:off x="18173396" y="4103887"/>
            <a:ext cx="5002451" cy="4009939"/>
            <a:chOff x="898105" y="8246370"/>
            <a:chExt cx="5002451" cy="4009939"/>
          </a:xfrm>
        </p:grpSpPr>
        <p:grpSp>
          <p:nvGrpSpPr>
            <p:cNvPr id="119" name="Group 118">
              <a:extLst>
                <a:ext uri="{FF2B5EF4-FFF2-40B4-BE49-F238E27FC236}">
                  <a16:creationId xmlns:a16="http://schemas.microsoft.com/office/drawing/2014/main" id="{1262CF27-2A73-AE42-8148-73B92824C4F6}"/>
                </a:ext>
              </a:extLst>
            </p:cNvPr>
            <p:cNvGrpSpPr/>
            <p:nvPr/>
          </p:nvGrpSpPr>
          <p:grpSpPr>
            <a:xfrm>
              <a:off x="898105" y="10451223"/>
              <a:ext cx="1807340" cy="1805086"/>
              <a:chOff x="925717" y="3722004"/>
              <a:chExt cx="1084404" cy="1083052"/>
            </a:xfrm>
            <a:solidFill>
              <a:schemeClr val="bg1">
                <a:lumMod val="85000"/>
              </a:schemeClr>
            </a:solidFill>
          </p:grpSpPr>
          <p:sp>
            <p:nvSpPr>
              <p:cNvPr id="122" name="Freeform: Shape 41">
                <a:extLst>
                  <a:ext uri="{FF2B5EF4-FFF2-40B4-BE49-F238E27FC236}">
                    <a16:creationId xmlns:a16="http://schemas.microsoft.com/office/drawing/2014/main" id="{B9FB9216-C15C-8140-9103-92E099BCAD57}"/>
                  </a:ext>
                </a:extLst>
              </p:cNvPr>
              <p:cNvSpPr/>
              <p:nvPr/>
            </p:nvSpPr>
            <p:spPr>
              <a:xfrm>
                <a:off x="925717" y="4195079"/>
                <a:ext cx="1084404" cy="609977"/>
              </a:xfrm>
              <a:custGeom>
                <a:avLst/>
                <a:gdLst>
                  <a:gd name="connsiteX0" fmla="*/ 1050516 w 1084404"/>
                  <a:gd name="connsiteY0" fmla="*/ 511251 h 609977"/>
                  <a:gd name="connsiteX1" fmla="*/ 1050516 w 1084404"/>
                  <a:gd name="connsiteY1" fmla="*/ 579027 h 609977"/>
                  <a:gd name="connsiteX2" fmla="*/ 33888 w 1084404"/>
                  <a:gd name="connsiteY2" fmla="*/ 579027 h 609977"/>
                  <a:gd name="connsiteX3" fmla="*/ 33888 w 1084404"/>
                  <a:gd name="connsiteY3" fmla="*/ 511251 h 609977"/>
                  <a:gd name="connsiteX4" fmla="*/ 408911 w 1084404"/>
                  <a:gd name="connsiteY4" fmla="*/ 33888 h 609977"/>
                  <a:gd name="connsiteX5" fmla="*/ 675042 w 1084404"/>
                  <a:gd name="connsiteY5" fmla="*/ 33888 h 609977"/>
                  <a:gd name="connsiteX6" fmla="*/ 1050516 w 1084404"/>
                  <a:gd name="connsiteY6" fmla="*/ 511251 h 6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404" h="609977">
                    <a:moveTo>
                      <a:pt x="1050516" y="511251"/>
                    </a:moveTo>
                    <a:lnTo>
                      <a:pt x="1050516" y="579027"/>
                    </a:lnTo>
                    <a:lnTo>
                      <a:pt x="33888" y="579027"/>
                    </a:lnTo>
                    <a:lnTo>
                      <a:pt x="33888" y="511251"/>
                    </a:lnTo>
                    <a:cubicBezTo>
                      <a:pt x="34392" y="284873"/>
                      <a:pt x="189086" y="87965"/>
                      <a:pt x="408911" y="33888"/>
                    </a:cubicBezTo>
                    <a:cubicBezTo>
                      <a:pt x="491863" y="79088"/>
                      <a:pt x="592089" y="79088"/>
                      <a:pt x="675042" y="33888"/>
                    </a:cubicBezTo>
                    <a:cubicBezTo>
                      <a:pt x="895046" y="87789"/>
                      <a:pt x="1049961" y="284741"/>
                      <a:pt x="1050516" y="511251"/>
                    </a:cubicBezTo>
                    <a:close/>
                  </a:path>
                </a:pathLst>
              </a:custGeom>
              <a:grpFill/>
              <a:ln w="19050" cap="flat">
                <a:solidFill>
                  <a:schemeClr val="accent6"/>
                </a:solidFill>
                <a:prstDash val="solid"/>
                <a:round/>
              </a:ln>
            </p:spPr>
            <p:txBody>
              <a:bodyPr rtlCol="0" anchor="ctr"/>
              <a:lstStyle/>
              <a:p>
                <a:endParaRPr lang="en-US" sz="3000">
                  <a:solidFill>
                    <a:schemeClr val="bg1"/>
                  </a:solidFill>
                </a:endParaRPr>
              </a:p>
            </p:txBody>
          </p:sp>
          <p:sp>
            <p:nvSpPr>
              <p:cNvPr id="123" name="Freeform: Shape 42">
                <a:extLst>
                  <a:ext uri="{FF2B5EF4-FFF2-40B4-BE49-F238E27FC236}">
                    <a16:creationId xmlns:a16="http://schemas.microsoft.com/office/drawing/2014/main" id="{D368E4A4-268F-244A-A5A8-8CBA752251BE}"/>
                  </a:ext>
                </a:extLst>
              </p:cNvPr>
              <p:cNvSpPr/>
              <p:nvPr/>
            </p:nvSpPr>
            <p:spPr>
              <a:xfrm>
                <a:off x="1180166" y="3722004"/>
                <a:ext cx="564794" cy="564794"/>
              </a:xfrm>
              <a:custGeom>
                <a:avLst/>
                <a:gdLst>
                  <a:gd name="connsiteX0" fmla="*/ 408844 w 564793"/>
                  <a:gd name="connsiteY0" fmla="*/ 508091 h 564793"/>
                  <a:gd name="connsiteX1" fmla="*/ 508091 w 564793"/>
                  <a:gd name="connsiteY1" fmla="*/ 164628 h 564793"/>
                  <a:gd name="connsiteX2" fmla="*/ 164628 w 564793"/>
                  <a:gd name="connsiteY2" fmla="*/ 65381 h 564793"/>
                  <a:gd name="connsiteX3" fmla="*/ 65381 w 564793"/>
                  <a:gd name="connsiteY3" fmla="*/ 408844 h 564793"/>
                  <a:gd name="connsiteX4" fmla="*/ 164628 w 564793"/>
                  <a:gd name="connsiteY4" fmla="*/ 508091 h 564793"/>
                  <a:gd name="connsiteX5" fmla="*/ 408845 w 564793"/>
                  <a:gd name="connsiteY5" fmla="*/ 508091 h 56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93" h="564793">
                    <a:moveTo>
                      <a:pt x="408844" y="508091"/>
                    </a:moveTo>
                    <a:cubicBezTo>
                      <a:pt x="531096" y="440653"/>
                      <a:pt x="575530" y="286879"/>
                      <a:pt x="508091" y="164628"/>
                    </a:cubicBezTo>
                    <a:cubicBezTo>
                      <a:pt x="440653" y="42376"/>
                      <a:pt x="286879" y="-2058"/>
                      <a:pt x="164628" y="65381"/>
                    </a:cubicBezTo>
                    <a:cubicBezTo>
                      <a:pt x="42376" y="132819"/>
                      <a:pt x="-2058" y="286593"/>
                      <a:pt x="65381" y="408844"/>
                    </a:cubicBezTo>
                    <a:cubicBezTo>
                      <a:pt x="88432" y="450631"/>
                      <a:pt x="122841" y="485040"/>
                      <a:pt x="164628" y="508091"/>
                    </a:cubicBezTo>
                    <a:cubicBezTo>
                      <a:pt x="240721" y="549680"/>
                      <a:pt x="332751" y="549680"/>
                      <a:pt x="408845" y="508091"/>
                    </a:cubicBezTo>
                  </a:path>
                </a:pathLst>
              </a:custGeom>
              <a:grpFill/>
              <a:ln w="19050" cap="flat">
                <a:solidFill>
                  <a:schemeClr val="accent6"/>
                </a:solidFill>
                <a:prstDash val="solid"/>
                <a:round/>
              </a:ln>
            </p:spPr>
            <p:txBody>
              <a:bodyPr rtlCol="0" anchor="ctr"/>
              <a:lstStyle/>
              <a:p>
                <a:endParaRPr lang="en-US" sz="3000" dirty="0">
                  <a:solidFill>
                    <a:schemeClr val="bg1"/>
                  </a:solidFill>
                </a:endParaRPr>
              </a:p>
            </p:txBody>
          </p:sp>
        </p:grpSp>
        <p:sp>
          <p:nvSpPr>
            <p:cNvPr id="120" name="Rounded Rectangular Callout 119">
              <a:extLst>
                <a:ext uri="{FF2B5EF4-FFF2-40B4-BE49-F238E27FC236}">
                  <a16:creationId xmlns:a16="http://schemas.microsoft.com/office/drawing/2014/main" id="{F9E04E1F-DC1C-7042-B1CC-5AE8AD7D20A1}"/>
                </a:ext>
              </a:extLst>
            </p:cNvPr>
            <p:cNvSpPr/>
            <p:nvPr/>
          </p:nvSpPr>
          <p:spPr>
            <a:xfrm>
              <a:off x="1322187" y="8246370"/>
              <a:ext cx="4578369" cy="1252540"/>
            </a:xfrm>
            <a:prstGeom prst="wedgeRoundRectCallout">
              <a:avLst>
                <a:gd name="adj1" fmla="val -32750"/>
                <a:gd name="adj2" fmla="val 114526"/>
                <a:gd name="adj3" fmla="val 16667"/>
              </a:avLst>
            </a:prstGeom>
            <a:noFill/>
            <a:ln>
              <a:solidFill>
                <a:schemeClr val="bg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800" dirty="0">
                <a:solidFill>
                  <a:schemeClr val="bg1"/>
                </a:solidFill>
              </a:endParaRPr>
            </a:p>
          </p:txBody>
        </p:sp>
        <p:sp>
          <p:nvSpPr>
            <p:cNvPr id="121" name="TextBox 120">
              <a:extLst>
                <a:ext uri="{FF2B5EF4-FFF2-40B4-BE49-F238E27FC236}">
                  <a16:creationId xmlns:a16="http://schemas.microsoft.com/office/drawing/2014/main" id="{75254824-D5F6-FD42-AD0A-1692312A4F87}"/>
                </a:ext>
              </a:extLst>
            </p:cNvPr>
            <p:cNvSpPr txBox="1"/>
            <p:nvPr/>
          </p:nvSpPr>
          <p:spPr>
            <a:xfrm>
              <a:off x="1348584" y="8246370"/>
              <a:ext cx="4551971"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40" tIns="243840" rIns="243840" bIns="243840" numCol="1" spcCol="38100" rtlCol="0" anchor="t">
              <a:spAutoFit/>
            </a:bodyPr>
            <a:lstStyle/>
            <a:p>
              <a:pPr marL="0" marR="0" indent="0" algn="l" defTabSz="1828686" rtl="0" fontAlgn="auto" latinLnBrk="0" hangingPunct="0">
                <a:lnSpc>
                  <a:spcPct val="100000"/>
                </a:lnSpc>
                <a:spcBef>
                  <a:spcPts val="0"/>
                </a:spcBef>
                <a:spcAft>
                  <a:spcPts val="0"/>
                </a:spcAft>
                <a:buClrTx/>
                <a:buSzTx/>
                <a:buFontTx/>
                <a:buNone/>
                <a:tabLst/>
              </a:pPr>
              <a:r>
                <a:rPr kumimoji="0" lang="en-US" sz="3400" b="0" i="0" u="none" strike="noStrike" cap="none" spc="0" normalizeH="0" baseline="0" dirty="0">
                  <a:ln>
                    <a:noFill/>
                  </a:ln>
                  <a:solidFill>
                    <a:schemeClr val="bg1"/>
                  </a:solidFill>
                  <a:effectLst/>
                  <a:uFillTx/>
                  <a:latin typeface="Amazon Ember"/>
                  <a:ea typeface="Amazon Ember"/>
                  <a:cs typeface="Amazon Ember"/>
                  <a:sym typeface="Amazon Ember"/>
                </a:rPr>
                <a:t>We need </a:t>
              </a:r>
              <a:r>
                <a:rPr kumimoji="0" lang="en-US" sz="3400" b="0" i="0" u="none" strike="noStrike" cap="none" spc="0" normalizeH="0" baseline="0" dirty="0" err="1">
                  <a:ln>
                    <a:noFill/>
                  </a:ln>
                  <a:solidFill>
                    <a:schemeClr val="bg1"/>
                  </a:solidFill>
                  <a:effectLst/>
                  <a:uFillTx/>
                  <a:latin typeface="Amazon Ember"/>
                  <a:ea typeface="Amazon Ember"/>
                  <a:cs typeface="Amazon Ember"/>
                  <a:sym typeface="Amazon Ember"/>
                </a:rPr>
                <a:t>SageMaker</a:t>
              </a:r>
              <a:endParaRPr kumimoji="0" lang="en-US" sz="3400" b="0" i="0" u="none" strike="noStrike" cap="none" spc="0" normalizeH="0" baseline="0" dirty="0">
                <a:ln>
                  <a:noFill/>
                </a:ln>
                <a:solidFill>
                  <a:schemeClr val="bg1"/>
                </a:solidFill>
                <a:effectLst/>
                <a:uFillTx/>
                <a:latin typeface="Amazon Ember"/>
                <a:ea typeface="Amazon Ember"/>
                <a:cs typeface="Amazon Ember"/>
                <a:sym typeface="Amazon Ember"/>
              </a:endParaRPr>
            </a:p>
          </p:txBody>
        </p:sp>
      </p:grpSp>
      <p:sp>
        <p:nvSpPr>
          <p:cNvPr id="10" name="Rectangle 9">
            <a:extLst>
              <a:ext uri="{FF2B5EF4-FFF2-40B4-BE49-F238E27FC236}">
                <a16:creationId xmlns:a16="http://schemas.microsoft.com/office/drawing/2014/main" id="{BFE24E07-B7FC-7E49-86AA-4C243B1DDABD}"/>
              </a:ext>
            </a:extLst>
          </p:cNvPr>
          <p:cNvSpPr/>
          <p:nvPr/>
        </p:nvSpPr>
        <p:spPr>
          <a:xfrm>
            <a:off x="18336562" y="12325010"/>
            <a:ext cx="1157689" cy="615553"/>
          </a:xfrm>
          <a:prstGeom prst="rect">
            <a:avLst/>
          </a:prstGeom>
        </p:spPr>
        <p:txBody>
          <a:bodyPr wrap="none">
            <a:spAutoFit/>
          </a:bodyPr>
          <a:lstStyle/>
          <a:p>
            <a:r>
              <a:rPr lang="en-US" dirty="0">
                <a:solidFill>
                  <a:srgbClr val="FFFF00"/>
                </a:solidFill>
              </a:rPr>
              <a:t>CISO</a:t>
            </a:r>
          </a:p>
        </p:txBody>
      </p:sp>
      <p:sp>
        <p:nvSpPr>
          <p:cNvPr id="63" name="Freeform: Shape 41">
            <a:extLst>
              <a:ext uri="{FF2B5EF4-FFF2-40B4-BE49-F238E27FC236}">
                <a16:creationId xmlns:a16="http://schemas.microsoft.com/office/drawing/2014/main" id="{D8927D12-C51D-CC4C-9C6A-A2E79623DE7D}"/>
              </a:ext>
            </a:extLst>
          </p:cNvPr>
          <p:cNvSpPr/>
          <p:nvPr/>
        </p:nvSpPr>
        <p:spPr>
          <a:xfrm>
            <a:off x="20143902" y="11816696"/>
            <a:ext cx="1807340" cy="1016628"/>
          </a:xfrm>
          <a:custGeom>
            <a:avLst/>
            <a:gdLst>
              <a:gd name="connsiteX0" fmla="*/ 1050516 w 1084404"/>
              <a:gd name="connsiteY0" fmla="*/ 511251 h 609977"/>
              <a:gd name="connsiteX1" fmla="*/ 1050516 w 1084404"/>
              <a:gd name="connsiteY1" fmla="*/ 579027 h 609977"/>
              <a:gd name="connsiteX2" fmla="*/ 33888 w 1084404"/>
              <a:gd name="connsiteY2" fmla="*/ 579027 h 609977"/>
              <a:gd name="connsiteX3" fmla="*/ 33888 w 1084404"/>
              <a:gd name="connsiteY3" fmla="*/ 511251 h 609977"/>
              <a:gd name="connsiteX4" fmla="*/ 408911 w 1084404"/>
              <a:gd name="connsiteY4" fmla="*/ 33888 h 609977"/>
              <a:gd name="connsiteX5" fmla="*/ 675042 w 1084404"/>
              <a:gd name="connsiteY5" fmla="*/ 33888 h 609977"/>
              <a:gd name="connsiteX6" fmla="*/ 1050516 w 1084404"/>
              <a:gd name="connsiteY6" fmla="*/ 511251 h 6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404" h="609977">
                <a:moveTo>
                  <a:pt x="1050516" y="511251"/>
                </a:moveTo>
                <a:lnTo>
                  <a:pt x="1050516" y="579027"/>
                </a:lnTo>
                <a:lnTo>
                  <a:pt x="33888" y="579027"/>
                </a:lnTo>
                <a:lnTo>
                  <a:pt x="33888" y="511251"/>
                </a:lnTo>
                <a:cubicBezTo>
                  <a:pt x="34392" y="284873"/>
                  <a:pt x="189086" y="87965"/>
                  <a:pt x="408911" y="33888"/>
                </a:cubicBezTo>
                <a:cubicBezTo>
                  <a:pt x="491863" y="79088"/>
                  <a:pt x="592089" y="79088"/>
                  <a:pt x="675042" y="33888"/>
                </a:cubicBezTo>
                <a:cubicBezTo>
                  <a:pt x="895046" y="87789"/>
                  <a:pt x="1049961" y="284741"/>
                  <a:pt x="1050516" y="511251"/>
                </a:cubicBezTo>
                <a:close/>
              </a:path>
            </a:pathLst>
          </a:custGeom>
          <a:solidFill>
            <a:schemeClr val="accent5">
              <a:lumMod val="60000"/>
              <a:lumOff val="40000"/>
            </a:schemeClr>
          </a:solidFill>
          <a:ln w="19050" cap="flat">
            <a:solidFill>
              <a:schemeClr val="accent6"/>
            </a:solidFill>
            <a:prstDash val="solid"/>
            <a:round/>
          </a:ln>
        </p:spPr>
        <p:txBody>
          <a:bodyPr rtlCol="0" anchor="ctr"/>
          <a:lstStyle/>
          <a:p>
            <a:endParaRPr lang="en-US" sz="3000">
              <a:solidFill>
                <a:schemeClr val="bg1"/>
              </a:solidFill>
            </a:endParaRPr>
          </a:p>
        </p:txBody>
      </p:sp>
      <p:sp>
        <p:nvSpPr>
          <p:cNvPr id="64" name="Freeform: Shape 42">
            <a:extLst>
              <a:ext uri="{FF2B5EF4-FFF2-40B4-BE49-F238E27FC236}">
                <a16:creationId xmlns:a16="http://schemas.microsoft.com/office/drawing/2014/main" id="{B031FC21-9AA5-C94C-9AF3-559445F70759}"/>
              </a:ext>
            </a:extLst>
          </p:cNvPr>
          <p:cNvSpPr/>
          <p:nvPr/>
        </p:nvSpPr>
        <p:spPr>
          <a:xfrm>
            <a:off x="20567984" y="11028238"/>
            <a:ext cx="941323" cy="941323"/>
          </a:xfrm>
          <a:custGeom>
            <a:avLst/>
            <a:gdLst>
              <a:gd name="connsiteX0" fmla="*/ 408844 w 564793"/>
              <a:gd name="connsiteY0" fmla="*/ 508091 h 564793"/>
              <a:gd name="connsiteX1" fmla="*/ 508091 w 564793"/>
              <a:gd name="connsiteY1" fmla="*/ 164628 h 564793"/>
              <a:gd name="connsiteX2" fmla="*/ 164628 w 564793"/>
              <a:gd name="connsiteY2" fmla="*/ 65381 h 564793"/>
              <a:gd name="connsiteX3" fmla="*/ 65381 w 564793"/>
              <a:gd name="connsiteY3" fmla="*/ 408844 h 564793"/>
              <a:gd name="connsiteX4" fmla="*/ 164628 w 564793"/>
              <a:gd name="connsiteY4" fmla="*/ 508091 h 564793"/>
              <a:gd name="connsiteX5" fmla="*/ 408845 w 564793"/>
              <a:gd name="connsiteY5" fmla="*/ 508091 h 56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93" h="564793">
                <a:moveTo>
                  <a:pt x="408844" y="508091"/>
                </a:moveTo>
                <a:cubicBezTo>
                  <a:pt x="531096" y="440653"/>
                  <a:pt x="575530" y="286879"/>
                  <a:pt x="508091" y="164628"/>
                </a:cubicBezTo>
                <a:cubicBezTo>
                  <a:pt x="440653" y="42376"/>
                  <a:pt x="286879" y="-2058"/>
                  <a:pt x="164628" y="65381"/>
                </a:cubicBezTo>
                <a:cubicBezTo>
                  <a:pt x="42376" y="132819"/>
                  <a:pt x="-2058" y="286593"/>
                  <a:pt x="65381" y="408844"/>
                </a:cubicBezTo>
                <a:cubicBezTo>
                  <a:pt x="88432" y="450631"/>
                  <a:pt x="122841" y="485040"/>
                  <a:pt x="164628" y="508091"/>
                </a:cubicBezTo>
                <a:cubicBezTo>
                  <a:pt x="240721" y="549680"/>
                  <a:pt x="332751" y="549680"/>
                  <a:pt x="408845" y="508091"/>
                </a:cubicBezTo>
              </a:path>
            </a:pathLst>
          </a:custGeom>
          <a:solidFill>
            <a:schemeClr val="tx1"/>
          </a:solidFill>
          <a:ln w="19050" cap="flat">
            <a:solidFill>
              <a:schemeClr val="accent6"/>
            </a:solidFill>
            <a:prstDash val="solid"/>
            <a:round/>
          </a:ln>
        </p:spPr>
        <p:txBody>
          <a:bodyPr rtlCol="0" anchor="ctr"/>
          <a:lstStyle/>
          <a:p>
            <a:endParaRPr lang="en-US" sz="3000" dirty="0">
              <a:solidFill>
                <a:schemeClr val="bg1"/>
              </a:solidFill>
            </a:endParaRPr>
          </a:p>
        </p:txBody>
      </p:sp>
      <p:sp>
        <p:nvSpPr>
          <p:cNvPr id="65" name="Rectangle 64">
            <a:extLst>
              <a:ext uri="{FF2B5EF4-FFF2-40B4-BE49-F238E27FC236}">
                <a16:creationId xmlns:a16="http://schemas.microsoft.com/office/drawing/2014/main" id="{51B62C40-60F0-6845-8B4E-CB79DA53EFD0}"/>
              </a:ext>
            </a:extLst>
          </p:cNvPr>
          <p:cNvSpPr/>
          <p:nvPr/>
        </p:nvSpPr>
        <p:spPr>
          <a:xfrm>
            <a:off x="20367129" y="12400613"/>
            <a:ext cx="1527982" cy="400110"/>
          </a:xfrm>
          <a:prstGeom prst="rect">
            <a:avLst/>
          </a:prstGeom>
        </p:spPr>
        <p:txBody>
          <a:bodyPr wrap="none">
            <a:spAutoFit/>
          </a:bodyPr>
          <a:lstStyle/>
          <a:p>
            <a:r>
              <a:rPr lang="en-US" sz="2000" b="1" dirty="0">
                <a:solidFill>
                  <a:schemeClr val="tx1"/>
                </a:solidFill>
              </a:rPr>
              <a:t>Operations</a:t>
            </a:r>
          </a:p>
        </p:txBody>
      </p:sp>
    </p:spTree>
    <p:extLst>
      <p:ext uri="{BB962C8B-B14F-4D97-AF65-F5344CB8AC3E}">
        <p14:creationId xmlns:p14="http://schemas.microsoft.com/office/powerpoint/2010/main" val="3946637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15B16-E05D-7945-8365-EF43EB6BA113}"/>
              </a:ext>
            </a:extLst>
          </p:cNvPr>
          <p:cNvSpPr>
            <a:spLocks noGrp="1"/>
          </p:cNvSpPr>
          <p:nvPr>
            <p:ph type="title"/>
          </p:nvPr>
        </p:nvSpPr>
        <p:spPr/>
        <p:txBody>
          <a:bodyPr/>
          <a:lstStyle/>
          <a:p>
            <a:r>
              <a:rPr lang="en-US" dirty="0"/>
              <a:t>AWS Management &amp; Governance</a:t>
            </a:r>
          </a:p>
        </p:txBody>
      </p:sp>
      <p:sp>
        <p:nvSpPr>
          <p:cNvPr id="3" name="Footer Placeholder 2">
            <a:extLst>
              <a:ext uri="{FF2B5EF4-FFF2-40B4-BE49-F238E27FC236}">
                <a16:creationId xmlns:a16="http://schemas.microsoft.com/office/drawing/2014/main" id="{2899C512-EB96-CE4B-A0A0-A6C391EC2098}"/>
              </a:ext>
            </a:extLst>
          </p:cNvPr>
          <p:cNvSpPr>
            <a:spLocks noGrp="1"/>
          </p:cNvSpPr>
          <p:nvPr>
            <p:ph type="ftr" sz="quarter" idx="10"/>
          </p:nvPr>
        </p:nvSpPr>
        <p:spPr/>
        <p:txBody>
          <a:bodyPr/>
          <a:lstStyle/>
          <a:p>
            <a:r>
              <a:rPr lang="en-CA"/>
              <a:t>© 2020, Amazon Web Services, Inc. or its affiliates. All rights reserved.</a:t>
            </a:r>
            <a:endParaRPr lang="en-CA" dirty="0"/>
          </a:p>
        </p:txBody>
      </p:sp>
      <p:sp>
        <p:nvSpPr>
          <p:cNvPr id="73" name="Oval 72">
            <a:extLst>
              <a:ext uri="{FF2B5EF4-FFF2-40B4-BE49-F238E27FC236}">
                <a16:creationId xmlns:a16="http://schemas.microsoft.com/office/drawing/2014/main" id="{42FCABB1-28E6-4541-BBB7-1E9432C9181D}"/>
              </a:ext>
            </a:extLst>
          </p:cNvPr>
          <p:cNvSpPr/>
          <p:nvPr/>
        </p:nvSpPr>
        <p:spPr bwMode="auto">
          <a:xfrm>
            <a:off x="10352087" y="5032374"/>
            <a:ext cx="1800226" cy="1800226"/>
          </a:xfrm>
          <a:prstGeom prst="ellipse">
            <a:avLst/>
          </a:prstGeom>
          <a:solidFill>
            <a:srgbClr val="000000"/>
          </a:solidFill>
          <a:ln w="25400" cap="flat" cmpd="sng" algn="ctr">
            <a:solidFill>
              <a:srgbClr val="88CEB8"/>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74" name="Oval 73">
            <a:extLst>
              <a:ext uri="{FF2B5EF4-FFF2-40B4-BE49-F238E27FC236}">
                <a16:creationId xmlns:a16="http://schemas.microsoft.com/office/drawing/2014/main" id="{6AFA0EA6-9B05-3346-A051-B09251ABF57B}"/>
              </a:ext>
            </a:extLst>
          </p:cNvPr>
          <p:cNvSpPr/>
          <p:nvPr/>
        </p:nvSpPr>
        <p:spPr bwMode="auto">
          <a:xfrm>
            <a:off x="14194708" y="5032374"/>
            <a:ext cx="1800226" cy="1800226"/>
          </a:xfrm>
          <a:prstGeom prst="ellipse">
            <a:avLst/>
          </a:prstGeom>
          <a:solidFill>
            <a:srgbClr val="000000"/>
          </a:solidFill>
          <a:ln w="25400" cap="flat" cmpd="sng" algn="ctr">
            <a:solidFill>
              <a:srgbClr val="88CEB8"/>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75" name="TextBox 74">
            <a:extLst>
              <a:ext uri="{FF2B5EF4-FFF2-40B4-BE49-F238E27FC236}">
                <a16:creationId xmlns:a16="http://schemas.microsoft.com/office/drawing/2014/main" id="{E7F566FC-4FB1-F041-9467-A9FCDEBFF9A7}"/>
              </a:ext>
            </a:extLst>
          </p:cNvPr>
          <p:cNvSpPr txBox="1"/>
          <p:nvPr/>
        </p:nvSpPr>
        <p:spPr>
          <a:xfrm>
            <a:off x="9893030" y="7319379"/>
            <a:ext cx="2603769" cy="1200329"/>
          </a:xfrm>
          <a:prstGeom prst="rect">
            <a:avLst/>
          </a:prstGeom>
          <a:noFill/>
        </p:spPr>
        <p:txBody>
          <a:bodyPr wrap="square" rtlCol="0">
            <a:spAutoFit/>
          </a:bodyPr>
          <a:lstStyle/>
          <a:p>
            <a:pPr algn="ctr" defTabSz="731474" hangingPunct="1">
              <a:defRPr/>
            </a:pPr>
            <a:r>
              <a:rPr lang="en-US" sz="3600" kern="1200" dirty="0">
                <a:solidFill>
                  <a:srgbClr val="88CEB8"/>
                </a:solidFill>
                <a:ea typeface="Amazon Ember" panose="020B0603020204020204" pitchFamily="34" charset="0"/>
                <a:cs typeface="Amazon Ember" panose="020B0603020204020204" pitchFamily="34" charset="0"/>
              </a:rPr>
              <a:t>—</a:t>
            </a:r>
          </a:p>
          <a:p>
            <a:pPr algn="ctr" defTabSz="731474" hangingPunct="1">
              <a:defRPr/>
            </a:pPr>
            <a:r>
              <a:rPr lang="en-US" sz="3600" kern="1200" dirty="0">
                <a:solidFill>
                  <a:srgbClr val="FFFFFF"/>
                </a:solidFill>
                <a:ea typeface="Amazon Ember" panose="020B0603020204020204" pitchFamily="34" charset="0"/>
                <a:cs typeface="Amazon Ember" panose="020B0603020204020204" pitchFamily="34" charset="0"/>
              </a:rPr>
              <a:t>Provision</a:t>
            </a:r>
          </a:p>
        </p:txBody>
      </p:sp>
      <p:sp>
        <p:nvSpPr>
          <p:cNvPr id="76" name="TextBox 75">
            <a:extLst>
              <a:ext uri="{FF2B5EF4-FFF2-40B4-BE49-F238E27FC236}">
                <a16:creationId xmlns:a16="http://schemas.microsoft.com/office/drawing/2014/main" id="{89DDE1D5-AB8A-9640-B536-F7F0019F44EF}"/>
              </a:ext>
            </a:extLst>
          </p:cNvPr>
          <p:cNvSpPr txBox="1"/>
          <p:nvPr/>
        </p:nvSpPr>
        <p:spPr>
          <a:xfrm>
            <a:off x="13735651" y="7319379"/>
            <a:ext cx="2603769" cy="1200329"/>
          </a:xfrm>
          <a:prstGeom prst="rect">
            <a:avLst/>
          </a:prstGeom>
          <a:noFill/>
        </p:spPr>
        <p:txBody>
          <a:bodyPr wrap="square" rtlCol="0">
            <a:spAutoFit/>
          </a:bodyPr>
          <a:lstStyle/>
          <a:p>
            <a:pPr algn="ctr" defTabSz="731474" hangingPunct="1">
              <a:defRPr/>
            </a:pPr>
            <a:r>
              <a:rPr lang="en-US" sz="3600" kern="1200" dirty="0">
                <a:solidFill>
                  <a:srgbClr val="88CEB8"/>
                </a:solidFill>
                <a:ea typeface="Amazon Ember" panose="020B0603020204020204" pitchFamily="34" charset="0"/>
                <a:cs typeface="Amazon Ember" panose="020B0603020204020204" pitchFamily="34" charset="0"/>
              </a:rPr>
              <a:t>—</a:t>
            </a:r>
          </a:p>
          <a:p>
            <a:pPr algn="ctr" defTabSz="731474" hangingPunct="1">
              <a:defRPr/>
            </a:pPr>
            <a:r>
              <a:rPr lang="en-US" sz="3600" kern="1200" dirty="0">
                <a:solidFill>
                  <a:srgbClr val="FFFFFF"/>
                </a:solidFill>
                <a:ea typeface="Amazon Ember" panose="020B0603020204020204" pitchFamily="34" charset="0"/>
                <a:cs typeface="Amazon Ember" panose="020B0603020204020204" pitchFamily="34" charset="0"/>
              </a:rPr>
              <a:t>Operate</a:t>
            </a:r>
          </a:p>
        </p:txBody>
      </p:sp>
      <p:grpSp>
        <p:nvGrpSpPr>
          <p:cNvPr id="77" name="Group 76">
            <a:extLst>
              <a:ext uri="{FF2B5EF4-FFF2-40B4-BE49-F238E27FC236}">
                <a16:creationId xmlns:a16="http://schemas.microsoft.com/office/drawing/2014/main" id="{680CC965-AB23-274D-99EC-EC8A2E87256B}"/>
              </a:ext>
            </a:extLst>
          </p:cNvPr>
          <p:cNvGrpSpPr/>
          <p:nvPr/>
        </p:nvGrpSpPr>
        <p:grpSpPr>
          <a:xfrm>
            <a:off x="10746263" y="5413460"/>
            <a:ext cx="1011874" cy="1038054"/>
            <a:chOff x="-3182680" y="1711872"/>
            <a:chExt cx="478919" cy="491310"/>
          </a:xfrm>
        </p:grpSpPr>
        <p:grpSp>
          <p:nvGrpSpPr>
            <p:cNvPr id="78" name="Group 77">
              <a:extLst>
                <a:ext uri="{FF2B5EF4-FFF2-40B4-BE49-F238E27FC236}">
                  <a16:creationId xmlns:a16="http://schemas.microsoft.com/office/drawing/2014/main" id="{1D4C3E4F-2E8C-8546-9D6D-27CBB1D3BF42}"/>
                </a:ext>
              </a:extLst>
            </p:cNvPr>
            <p:cNvGrpSpPr/>
            <p:nvPr/>
          </p:nvGrpSpPr>
          <p:grpSpPr>
            <a:xfrm>
              <a:off x="-3144274" y="1711872"/>
              <a:ext cx="440513" cy="491310"/>
              <a:chOff x="-3144274" y="1711872"/>
              <a:chExt cx="440513" cy="491310"/>
            </a:xfrm>
          </p:grpSpPr>
          <p:sp>
            <p:nvSpPr>
              <p:cNvPr id="85" name="Freeform: Shape 64">
                <a:extLst>
                  <a:ext uri="{FF2B5EF4-FFF2-40B4-BE49-F238E27FC236}">
                    <a16:creationId xmlns:a16="http://schemas.microsoft.com/office/drawing/2014/main" id="{2F84CCDF-EB3C-3E4E-8067-7C5D7CD4911F}"/>
                  </a:ext>
                </a:extLst>
              </p:cNvPr>
              <p:cNvSpPr/>
              <p:nvPr/>
            </p:nvSpPr>
            <p:spPr>
              <a:xfrm>
                <a:off x="-3120641" y="1952070"/>
                <a:ext cx="9847" cy="9847"/>
              </a:xfrm>
              <a:custGeom>
                <a:avLst/>
                <a:gdLst>
                  <a:gd name="connsiteX0" fmla="*/ 4828 w 9655"/>
                  <a:gd name="connsiteY0" fmla="*/ 4828 h 9655"/>
                  <a:gd name="connsiteX1" fmla="*/ 4828 w 9655"/>
                  <a:gd name="connsiteY1" fmla="*/ 4828 h 9655"/>
                </a:gdLst>
                <a:ahLst/>
                <a:cxnLst>
                  <a:cxn ang="0">
                    <a:pos x="connsiteX0" y="connsiteY0"/>
                  </a:cxn>
                  <a:cxn ang="0">
                    <a:pos x="connsiteX1" y="connsiteY1"/>
                  </a:cxn>
                </a:cxnLst>
                <a:rect l="l" t="t" r="r" b="b"/>
                <a:pathLst>
                  <a:path w="9655" h="9655">
                    <a:moveTo>
                      <a:pt x="4828" y="4828"/>
                    </a:moveTo>
                    <a:cubicBezTo>
                      <a:pt x="4828" y="4828"/>
                      <a:pt x="4828" y="4828"/>
                      <a:pt x="4828" y="4828"/>
                    </a:cubicBezTo>
                  </a:path>
                </a:pathLst>
              </a:custGeom>
              <a:noFill/>
              <a:ln w="25400" cap="flat">
                <a:solidFill>
                  <a:srgbClr val="25CCF7"/>
                </a:solidFill>
                <a:prstDash val="solid"/>
                <a:round/>
              </a:ln>
            </p:spPr>
            <p:txBody>
              <a:bodyPr rtlCol="0" anchor="ctr"/>
              <a:lstStyle/>
              <a:p>
                <a:pPr marL="0" marR="0" lvl="0" indent="0" defTabSz="1097212"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ea typeface="+mn-ea"/>
                  <a:cs typeface="+mn-cs"/>
                </a:endParaRPr>
              </a:p>
            </p:txBody>
          </p:sp>
          <p:sp>
            <p:nvSpPr>
              <p:cNvPr id="86" name="Freeform: Shape 66">
                <a:extLst>
                  <a:ext uri="{FF2B5EF4-FFF2-40B4-BE49-F238E27FC236}">
                    <a16:creationId xmlns:a16="http://schemas.microsoft.com/office/drawing/2014/main" id="{BB6E8FE5-1F62-DF4A-A1EE-48500F957EF0}"/>
                  </a:ext>
                </a:extLst>
              </p:cNvPr>
              <p:cNvSpPr/>
              <p:nvPr/>
            </p:nvSpPr>
            <p:spPr>
              <a:xfrm>
                <a:off x="-2748403" y="1994825"/>
                <a:ext cx="9847" cy="9847"/>
              </a:xfrm>
              <a:custGeom>
                <a:avLst/>
                <a:gdLst>
                  <a:gd name="connsiteX0" fmla="*/ 4828 w 9655"/>
                  <a:gd name="connsiteY0" fmla="*/ 5069 h 9655"/>
                  <a:gd name="connsiteX1" fmla="*/ 4828 w 9655"/>
                  <a:gd name="connsiteY1" fmla="*/ 5069 h 9655"/>
                </a:gdLst>
                <a:ahLst/>
                <a:cxnLst>
                  <a:cxn ang="0">
                    <a:pos x="connsiteX0" y="connsiteY0"/>
                  </a:cxn>
                  <a:cxn ang="0">
                    <a:pos x="connsiteX1" y="connsiteY1"/>
                  </a:cxn>
                </a:cxnLst>
                <a:rect l="l" t="t" r="r" b="b"/>
                <a:pathLst>
                  <a:path w="9655" h="9655">
                    <a:moveTo>
                      <a:pt x="4828" y="5069"/>
                    </a:moveTo>
                    <a:cubicBezTo>
                      <a:pt x="4828" y="4747"/>
                      <a:pt x="4828" y="4747"/>
                      <a:pt x="4828" y="5069"/>
                    </a:cubicBezTo>
                  </a:path>
                </a:pathLst>
              </a:custGeom>
              <a:noFill/>
              <a:ln w="25400" cap="flat">
                <a:solidFill>
                  <a:srgbClr val="25CCF7"/>
                </a:solidFill>
                <a:prstDash val="solid"/>
                <a:round/>
              </a:ln>
            </p:spPr>
            <p:txBody>
              <a:bodyPr rtlCol="0" anchor="ctr"/>
              <a:lstStyle/>
              <a:p>
                <a:pPr marL="0" marR="0" lvl="0" indent="0" defTabSz="1097212"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ea typeface="+mn-ea"/>
                  <a:cs typeface="+mn-cs"/>
                </a:endParaRPr>
              </a:p>
            </p:txBody>
          </p:sp>
          <p:sp>
            <p:nvSpPr>
              <p:cNvPr id="87" name="Freeform: Shape 69">
                <a:extLst>
                  <a:ext uri="{FF2B5EF4-FFF2-40B4-BE49-F238E27FC236}">
                    <a16:creationId xmlns:a16="http://schemas.microsoft.com/office/drawing/2014/main" id="{9AA83B8D-565A-DA48-B613-84A8FC91EC1C}"/>
                  </a:ext>
                </a:extLst>
              </p:cNvPr>
              <p:cNvSpPr/>
              <p:nvPr/>
            </p:nvSpPr>
            <p:spPr>
              <a:xfrm>
                <a:off x="-3015928" y="2062034"/>
                <a:ext cx="121453" cy="65650"/>
              </a:xfrm>
              <a:custGeom>
                <a:avLst/>
                <a:gdLst>
                  <a:gd name="connsiteX0" fmla="*/ 61794 w 119082"/>
                  <a:gd name="connsiteY0" fmla="*/ 4828 h 64368"/>
                  <a:gd name="connsiteX1" fmla="*/ 4828 w 119082"/>
                  <a:gd name="connsiteY1" fmla="*/ 33794 h 64368"/>
                  <a:gd name="connsiteX2" fmla="*/ 60185 w 119082"/>
                  <a:gd name="connsiteY2" fmla="*/ 62438 h 64368"/>
                  <a:gd name="connsiteX3" fmla="*/ 117151 w 119082"/>
                  <a:gd name="connsiteY3" fmla="*/ 33794 h 64368"/>
                </a:gdLst>
                <a:ahLst/>
                <a:cxnLst>
                  <a:cxn ang="0">
                    <a:pos x="connsiteX0" y="connsiteY0"/>
                  </a:cxn>
                  <a:cxn ang="0">
                    <a:pos x="connsiteX1" y="connsiteY1"/>
                  </a:cxn>
                  <a:cxn ang="0">
                    <a:pos x="connsiteX2" y="connsiteY2"/>
                  </a:cxn>
                  <a:cxn ang="0">
                    <a:pos x="connsiteX3" y="connsiteY3"/>
                  </a:cxn>
                </a:cxnLst>
                <a:rect l="l" t="t" r="r" b="b"/>
                <a:pathLst>
                  <a:path w="119082" h="64368">
                    <a:moveTo>
                      <a:pt x="61794" y="4828"/>
                    </a:moveTo>
                    <a:lnTo>
                      <a:pt x="4828" y="33794"/>
                    </a:lnTo>
                    <a:lnTo>
                      <a:pt x="60185" y="62438"/>
                    </a:lnTo>
                    <a:lnTo>
                      <a:pt x="117151" y="33794"/>
                    </a:lnTo>
                    <a:close/>
                  </a:path>
                </a:pathLst>
              </a:custGeom>
              <a:noFill/>
              <a:ln w="25400" cap="flat">
                <a:solidFill>
                  <a:srgbClr val="88CEB8"/>
                </a:solidFill>
                <a:prstDash val="solid"/>
                <a:round/>
              </a:ln>
            </p:spPr>
            <p:txBody>
              <a:bodyPr rtlCol="0" anchor="ctr"/>
              <a:lstStyle/>
              <a:p>
                <a:pPr marL="0" marR="0" lvl="0" indent="0" defTabSz="1097212"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ea typeface="+mn-ea"/>
                  <a:cs typeface="+mn-cs"/>
                </a:endParaRPr>
              </a:p>
            </p:txBody>
          </p:sp>
          <p:sp>
            <p:nvSpPr>
              <p:cNvPr id="88" name="Freeform: Shape 70">
                <a:extLst>
                  <a:ext uri="{FF2B5EF4-FFF2-40B4-BE49-F238E27FC236}">
                    <a16:creationId xmlns:a16="http://schemas.microsoft.com/office/drawing/2014/main" id="{138C4178-952B-604D-90BF-50A73EA9272D}"/>
                  </a:ext>
                </a:extLst>
              </p:cNvPr>
              <p:cNvSpPr/>
              <p:nvPr/>
            </p:nvSpPr>
            <p:spPr>
              <a:xfrm>
                <a:off x="-3015928" y="2091577"/>
                <a:ext cx="65650" cy="111605"/>
              </a:xfrm>
              <a:custGeom>
                <a:avLst/>
                <a:gdLst>
                  <a:gd name="connsiteX0" fmla="*/ 4828 w 64368"/>
                  <a:gd name="connsiteY0" fmla="*/ 4828 h 109427"/>
                  <a:gd name="connsiteX1" fmla="*/ 4828 w 64368"/>
                  <a:gd name="connsiteY1" fmla="*/ 78208 h 109427"/>
                  <a:gd name="connsiteX2" fmla="*/ 60829 w 64368"/>
                  <a:gd name="connsiteY2" fmla="*/ 107174 h 109427"/>
                  <a:gd name="connsiteX3" fmla="*/ 60829 w 64368"/>
                  <a:gd name="connsiteY3" fmla="*/ 33472 h 109427"/>
                </a:gdLst>
                <a:ahLst/>
                <a:cxnLst>
                  <a:cxn ang="0">
                    <a:pos x="connsiteX0" y="connsiteY0"/>
                  </a:cxn>
                  <a:cxn ang="0">
                    <a:pos x="connsiteX1" y="connsiteY1"/>
                  </a:cxn>
                  <a:cxn ang="0">
                    <a:pos x="connsiteX2" y="connsiteY2"/>
                  </a:cxn>
                  <a:cxn ang="0">
                    <a:pos x="connsiteX3" y="connsiteY3"/>
                  </a:cxn>
                </a:cxnLst>
                <a:rect l="l" t="t" r="r" b="b"/>
                <a:pathLst>
                  <a:path w="64368" h="109427">
                    <a:moveTo>
                      <a:pt x="4828" y="4828"/>
                    </a:moveTo>
                    <a:lnTo>
                      <a:pt x="4828" y="78208"/>
                    </a:lnTo>
                    <a:lnTo>
                      <a:pt x="60829" y="107174"/>
                    </a:lnTo>
                    <a:lnTo>
                      <a:pt x="60829" y="33472"/>
                    </a:lnTo>
                    <a:close/>
                  </a:path>
                </a:pathLst>
              </a:custGeom>
              <a:noFill/>
              <a:ln w="25400" cap="flat">
                <a:solidFill>
                  <a:srgbClr val="88CEB8"/>
                </a:solidFill>
                <a:prstDash val="solid"/>
                <a:round/>
              </a:ln>
            </p:spPr>
            <p:txBody>
              <a:bodyPr rtlCol="0" anchor="ctr"/>
              <a:lstStyle/>
              <a:p>
                <a:pPr marL="0" marR="0" lvl="0" indent="0" defTabSz="1097212"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ea typeface="+mn-ea"/>
                  <a:cs typeface="+mn-cs"/>
                </a:endParaRPr>
              </a:p>
            </p:txBody>
          </p:sp>
          <p:sp>
            <p:nvSpPr>
              <p:cNvPr id="89" name="Freeform: Shape 72">
                <a:extLst>
                  <a:ext uri="{FF2B5EF4-FFF2-40B4-BE49-F238E27FC236}">
                    <a16:creationId xmlns:a16="http://schemas.microsoft.com/office/drawing/2014/main" id="{9AC749BF-3214-F44D-9476-BA5CC33E159B}"/>
                  </a:ext>
                </a:extLst>
              </p:cNvPr>
              <p:cNvSpPr/>
              <p:nvPr/>
            </p:nvSpPr>
            <p:spPr>
              <a:xfrm>
                <a:off x="-2958812" y="2091577"/>
                <a:ext cx="65650" cy="111605"/>
              </a:xfrm>
              <a:custGeom>
                <a:avLst/>
                <a:gdLst>
                  <a:gd name="connsiteX0" fmla="*/ 61150 w 64368"/>
                  <a:gd name="connsiteY0" fmla="*/ 4828 h 109427"/>
                  <a:gd name="connsiteX1" fmla="*/ 61150 w 64368"/>
                  <a:gd name="connsiteY1" fmla="*/ 78208 h 109427"/>
                  <a:gd name="connsiteX2" fmla="*/ 4828 w 64368"/>
                  <a:gd name="connsiteY2" fmla="*/ 107174 h 109427"/>
                  <a:gd name="connsiteX3" fmla="*/ 4828 w 64368"/>
                  <a:gd name="connsiteY3" fmla="*/ 33472 h 109427"/>
                </a:gdLst>
                <a:ahLst/>
                <a:cxnLst>
                  <a:cxn ang="0">
                    <a:pos x="connsiteX0" y="connsiteY0"/>
                  </a:cxn>
                  <a:cxn ang="0">
                    <a:pos x="connsiteX1" y="connsiteY1"/>
                  </a:cxn>
                  <a:cxn ang="0">
                    <a:pos x="connsiteX2" y="connsiteY2"/>
                  </a:cxn>
                  <a:cxn ang="0">
                    <a:pos x="connsiteX3" y="connsiteY3"/>
                  </a:cxn>
                </a:cxnLst>
                <a:rect l="l" t="t" r="r" b="b"/>
                <a:pathLst>
                  <a:path w="64368" h="109427">
                    <a:moveTo>
                      <a:pt x="61150" y="4828"/>
                    </a:moveTo>
                    <a:lnTo>
                      <a:pt x="61150" y="78208"/>
                    </a:lnTo>
                    <a:lnTo>
                      <a:pt x="4828" y="107174"/>
                    </a:lnTo>
                    <a:lnTo>
                      <a:pt x="4828" y="33472"/>
                    </a:lnTo>
                    <a:close/>
                  </a:path>
                </a:pathLst>
              </a:custGeom>
              <a:noFill/>
              <a:ln w="25400" cap="flat">
                <a:solidFill>
                  <a:srgbClr val="88CEB8"/>
                </a:solidFill>
                <a:prstDash val="solid"/>
                <a:round/>
              </a:ln>
            </p:spPr>
            <p:txBody>
              <a:bodyPr rtlCol="0" anchor="ctr"/>
              <a:lstStyle/>
              <a:p>
                <a:pPr marL="0" marR="0" lvl="0" indent="0" defTabSz="1097212"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ea typeface="+mn-ea"/>
                  <a:cs typeface="+mn-cs"/>
                </a:endParaRPr>
              </a:p>
            </p:txBody>
          </p:sp>
          <p:sp>
            <p:nvSpPr>
              <p:cNvPr id="90" name="Freeform: Shape 75">
                <a:extLst>
                  <a:ext uri="{FF2B5EF4-FFF2-40B4-BE49-F238E27FC236}">
                    <a16:creationId xmlns:a16="http://schemas.microsoft.com/office/drawing/2014/main" id="{86EBBE6A-1E37-384F-A14A-9DAB985ABB4B}"/>
                  </a:ext>
                </a:extLst>
              </p:cNvPr>
              <p:cNvSpPr/>
              <p:nvPr/>
            </p:nvSpPr>
            <p:spPr>
              <a:xfrm>
                <a:off x="-2828497" y="1947802"/>
                <a:ext cx="124736" cy="65650"/>
              </a:xfrm>
              <a:custGeom>
                <a:avLst/>
                <a:gdLst>
                  <a:gd name="connsiteX0" fmla="*/ 61794 w 122300"/>
                  <a:gd name="connsiteY0" fmla="*/ 4828 h 64368"/>
                  <a:gd name="connsiteX1" fmla="*/ 4828 w 122300"/>
                  <a:gd name="connsiteY1" fmla="*/ 33794 h 64368"/>
                  <a:gd name="connsiteX2" fmla="*/ 60185 w 122300"/>
                  <a:gd name="connsiteY2" fmla="*/ 62438 h 64368"/>
                  <a:gd name="connsiteX3" fmla="*/ 117473 w 122300"/>
                  <a:gd name="connsiteY3" fmla="*/ 33794 h 64368"/>
                </a:gdLst>
                <a:ahLst/>
                <a:cxnLst>
                  <a:cxn ang="0">
                    <a:pos x="connsiteX0" y="connsiteY0"/>
                  </a:cxn>
                  <a:cxn ang="0">
                    <a:pos x="connsiteX1" y="connsiteY1"/>
                  </a:cxn>
                  <a:cxn ang="0">
                    <a:pos x="connsiteX2" y="connsiteY2"/>
                  </a:cxn>
                  <a:cxn ang="0">
                    <a:pos x="connsiteX3" y="connsiteY3"/>
                  </a:cxn>
                </a:cxnLst>
                <a:rect l="l" t="t" r="r" b="b"/>
                <a:pathLst>
                  <a:path w="122300" h="64368">
                    <a:moveTo>
                      <a:pt x="61794" y="4828"/>
                    </a:moveTo>
                    <a:lnTo>
                      <a:pt x="4828" y="33794"/>
                    </a:lnTo>
                    <a:lnTo>
                      <a:pt x="60185" y="62438"/>
                    </a:lnTo>
                    <a:lnTo>
                      <a:pt x="117473" y="33794"/>
                    </a:lnTo>
                    <a:close/>
                  </a:path>
                </a:pathLst>
              </a:custGeom>
              <a:noFill/>
              <a:ln w="25400" cap="flat">
                <a:solidFill>
                  <a:srgbClr val="88CEB8"/>
                </a:solidFill>
                <a:prstDash val="solid"/>
                <a:round/>
              </a:ln>
            </p:spPr>
            <p:txBody>
              <a:bodyPr rtlCol="0" anchor="ctr"/>
              <a:lstStyle/>
              <a:p>
                <a:pPr marL="0" marR="0" lvl="0" indent="0" defTabSz="1097212"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ea typeface="+mn-ea"/>
                  <a:cs typeface="+mn-cs"/>
                </a:endParaRPr>
              </a:p>
            </p:txBody>
          </p:sp>
          <p:sp>
            <p:nvSpPr>
              <p:cNvPr id="91" name="Freeform: Shape 76">
                <a:extLst>
                  <a:ext uri="{FF2B5EF4-FFF2-40B4-BE49-F238E27FC236}">
                    <a16:creationId xmlns:a16="http://schemas.microsoft.com/office/drawing/2014/main" id="{7910F763-35BF-FA4F-92D6-56D8019E3950}"/>
                  </a:ext>
                </a:extLst>
              </p:cNvPr>
              <p:cNvSpPr/>
              <p:nvPr/>
            </p:nvSpPr>
            <p:spPr>
              <a:xfrm>
                <a:off x="-2828497" y="1977345"/>
                <a:ext cx="65650" cy="111605"/>
              </a:xfrm>
              <a:custGeom>
                <a:avLst/>
                <a:gdLst>
                  <a:gd name="connsiteX0" fmla="*/ 4828 w 64368"/>
                  <a:gd name="connsiteY0" fmla="*/ 4828 h 109427"/>
                  <a:gd name="connsiteX1" fmla="*/ 4828 w 64368"/>
                  <a:gd name="connsiteY1" fmla="*/ 78208 h 109427"/>
                  <a:gd name="connsiteX2" fmla="*/ 61150 w 64368"/>
                  <a:gd name="connsiteY2" fmla="*/ 107174 h 109427"/>
                  <a:gd name="connsiteX3" fmla="*/ 61150 w 64368"/>
                  <a:gd name="connsiteY3" fmla="*/ 33472 h 109427"/>
                </a:gdLst>
                <a:ahLst/>
                <a:cxnLst>
                  <a:cxn ang="0">
                    <a:pos x="connsiteX0" y="connsiteY0"/>
                  </a:cxn>
                  <a:cxn ang="0">
                    <a:pos x="connsiteX1" y="connsiteY1"/>
                  </a:cxn>
                  <a:cxn ang="0">
                    <a:pos x="connsiteX2" y="connsiteY2"/>
                  </a:cxn>
                  <a:cxn ang="0">
                    <a:pos x="connsiteX3" y="connsiteY3"/>
                  </a:cxn>
                </a:cxnLst>
                <a:rect l="l" t="t" r="r" b="b"/>
                <a:pathLst>
                  <a:path w="64368" h="109427">
                    <a:moveTo>
                      <a:pt x="4828" y="4828"/>
                    </a:moveTo>
                    <a:lnTo>
                      <a:pt x="4828" y="78208"/>
                    </a:lnTo>
                    <a:lnTo>
                      <a:pt x="61150" y="107174"/>
                    </a:lnTo>
                    <a:lnTo>
                      <a:pt x="61150" y="33472"/>
                    </a:lnTo>
                    <a:close/>
                  </a:path>
                </a:pathLst>
              </a:custGeom>
              <a:noFill/>
              <a:ln w="25400" cap="flat">
                <a:solidFill>
                  <a:srgbClr val="88CEB8"/>
                </a:solidFill>
                <a:prstDash val="solid"/>
                <a:round/>
              </a:ln>
            </p:spPr>
            <p:txBody>
              <a:bodyPr rtlCol="0" anchor="ctr"/>
              <a:lstStyle/>
              <a:p>
                <a:pPr marL="0" marR="0" lvl="0" indent="0" defTabSz="1097212"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ea typeface="+mn-ea"/>
                  <a:cs typeface="+mn-cs"/>
                </a:endParaRPr>
              </a:p>
            </p:txBody>
          </p:sp>
          <p:sp>
            <p:nvSpPr>
              <p:cNvPr id="92" name="Freeform: Shape 77">
                <a:extLst>
                  <a:ext uri="{FF2B5EF4-FFF2-40B4-BE49-F238E27FC236}">
                    <a16:creationId xmlns:a16="http://schemas.microsoft.com/office/drawing/2014/main" id="{E18C4B7F-6AC2-D042-AD38-B01FEC1D55E3}"/>
                  </a:ext>
                </a:extLst>
              </p:cNvPr>
              <p:cNvSpPr/>
              <p:nvPr/>
            </p:nvSpPr>
            <p:spPr>
              <a:xfrm>
                <a:off x="-2771052" y="1977345"/>
                <a:ext cx="65650" cy="111605"/>
              </a:xfrm>
              <a:custGeom>
                <a:avLst/>
                <a:gdLst>
                  <a:gd name="connsiteX0" fmla="*/ 61150 w 64368"/>
                  <a:gd name="connsiteY0" fmla="*/ 4828 h 109427"/>
                  <a:gd name="connsiteX1" fmla="*/ 61150 w 64368"/>
                  <a:gd name="connsiteY1" fmla="*/ 78208 h 109427"/>
                  <a:gd name="connsiteX2" fmla="*/ 4828 w 64368"/>
                  <a:gd name="connsiteY2" fmla="*/ 107174 h 109427"/>
                  <a:gd name="connsiteX3" fmla="*/ 4828 w 64368"/>
                  <a:gd name="connsiteY3" fmla="*/ 33472 h 109427"/>
                </a:gdLst>
                <a:ahLst/>
                <a:cxnLst>
                  <a:cxn ang="0">
                    <a:pos x="connsiteX0" y="connsiteY0"/>
                  </a:cxn>
                  <a:cxn ang="0">
                    <a:pos x="connsiteX1" y="connsiteY1"/>
                  </a:cxn>
                  <a:cxn ang="0">
                    <a:pos x="connsiteX2" y="connsiteY2"/>
                  </a:cxn>
                  <a:cxn ang="0">
                    <a:pos x="connsiteX3" y="connsiteY3"/>
                  </a:cxn>
                </a:cxnLst>
                <a:rect l="l" t="t" r="r" b="b"/>
                <a:pathLst>
                  <a:path w="64368" h="109427">
                    <a:moveTo>
                      <a:pt x="61150" y="4828"/>
                    </a:moveTo>
                    <a:lnTo>
                      <a:pt x="61150" y="78208"/>
                    </a:lnTo>
                    <a:lnTo>
                      <a:pt x="4828" y="107174"/>
                    </a:lnTo>
                    <a:lnTo>
                      <a:pt x="4828" y="33472"/>
                    </a:lnTo>
                    <a:close/>
                  </a:path>
                </a:pathLst>
              </a:custGeom>
              <a:noFill/>
              <a:ln w="25400" cap="flat">
                <a:solidFill>
                  <a:srgbClr val="88CEB8"/>
                </a:solidFill>
                <a:prstDash val="solid"/>
                <a:round/>
              </a:ln>
            </p:spPr>
            <p:txBody>
              <a:bodyPr rtlCol="0" anchor="ctr"/>
              <a:lstStyle/>
              <a:p>
                <a:pPr marL="0" marR="0" lvl="0" indent="0" defTabSz="1097212"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ea typeface="+mn-ea"/>
                  <a:cs typeface="+mn-cs"/>
                </a:endParaRPr>
              </a:p>
            </p:txBody>
          </p:sp>
          <p:sp>
            <p:nvSpPr>
              <p:cNvPr id="93" name="Freeform: Shape 78">
                <a:extLst>
                  <a:ext uri="{FF2B5EF4-FFF2-40B4-BE49-F238E27FC236}">
                    <a16:creationId xmlns:a16="http://schemas.microsoft.com/office/drawing/2014/main" id="{BCDB7667-6032-F445-BDBC-62628B1F66C5}"/>
                  </a:ext>
                </a:extLst>
              </p:cNvPr>
              <p:cNvSpPr/>
              <p:nvPr/>
            </p:nvSpPr>
            <p:spPr>
              <a:xfrm>
                <a:off x="-3144274" y="1910382"/>
                <a:ext cx="121453" cy="65650"/>
              </a:xfrm>
              <a:custGeom>
                <a:avLst/>
                <a:gdLst>
                  <a:gd name="connsiteX0" fmla="*/ 61794 w 119082"/>
                  <a:gd name="connsiteY0" fmla="*/ 4828 h 64368"/>
                  <a:gd name="connsiteX1" fmla="*/ 4828 w 119082"/>
                  <a:gd name="connsiteY1" fmla="*/ 33794 h 64368"/>
                  <a:gd name="connsiteX2" fmla="*/ 60185 w 119082"/>
                  <a:gd name="connsiteY2" fmla="*/ 62438 h 64368"/>
                  <a:gd name="connsiteX3" fmla="*/ 117151 w 119082"/>
                  <a:gd name="connsiteY3" fmla="*/ 33794 h 64368"/>
                </a:gdLst>
                <a:ahLst/>
                <a:cxnLst>
                  <a:cxn ang="0">
                    <a:pos x="connsiteX0" y="connsiteY0"/>
                  </a:cxn>
                  <a:cxn ang="0">
                    <a:pos x="connsiteX1" y="connsiteY1"/>
                  </a:cxn>
                  <a:cxn ang="0">
                    <a:pos x="connsiteX2" y="connsiteY2"/>
                  </a:cxn>
                  <a:cxn ang="0">
                    <a:pos x="connsiteX3" y="connsiteY3"/>
                  </a:cxn>
                </a:cxnLst>
                <a:rect l="l" t="t" r="r" b="b"/>
                <a:pathLst>
                  <a:path w="119082" h="64368">
                    <a:moveTo>
                      <a:pt x="61794" y="4828"/>
                    </a:moveTo>
                    <a:lnTo>
                      <a:pt x="4828" y="33794"/>
                    </a:lnTo>
                    <a:lnTo>
                      <a:pt x="60185" y="62438"/>
                    </a:lnTo>
                    <a:lnTo>
                      <a:pt x="117151" y="33794"/>
                    </a:lnTo>
                    <a:close/>
                  </a:path>
                </a:pathLst>
              </a:custGeom>
              <a:noFill/>
              <a:ln w="25400" cap="flat">
                <a:solidFill>
                  <a:srgbClr val="88CEB8"/>
                </a:solidFill>
                <a:prstDash val="solid"/>
                <a:round/>
              </a:ln>
            </p:spPr>
            <p:txBody>
              <a:bodyPr rtlCol="0" anchor="ctr"/>
              <a:lstStyle/>
              <a:p>
                <a:pPr marL="0" marR="0" lvl="0" indent="0" defTabSz="1097212"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ea typeface="+mn-ea"/>
                  <a:cs typeface="+mn-cs"/>
                </a:endParaRPr>
              </a:p>
            </p:txBody>
          </p:sp>
          <p:sp>
            <p:nvSpPr>
              <p:cNvPr id="94" name="Freeform: Shape 79">
                <a:extLst>
                  <a:ext uri="{FF2B5EF4-FFF2-40B4-BE49-F238E27FC236}">
                    <a16:creationId xmlns:a16="http://schemas.microsoft.com/office/drawing/2014/main" id="{DCA2E873-23EB-D340-8156-F65327E5EE3E}"/>
                  </a:ext>
                </a:extLst>
              </p:cNvPr>
              <p:cNvSpPr/>
              <p:nvPr/>
            </p:nvSpPr>
            <p:spPr>
              <a:xfrm>
                <a:off x="-3144274" y="1939924"/>
                <a:ext cx="65650" cy="111605"/>
              </a:xfrm>
              <a:custGeom>
                <a:avLst/>
                <a:gdLst>
                  <a:gd name="connsiteX0" fmla="*/ 4828 w 64368"/>
                  <a:gd name="connsiteY0" fmla="*/ 4828 h 109427"/>
                  <a:gd name="connsiteX1" fmla="*/ 4828 w 64368"/>
                  <a:gd name="connsiteY1" fmla="*/ 78208 h 109427"/>
                  <a:gd name="connsiteX2" fmla="*/ 61150 w 64368"/>
                  <a:gd name="connsiteY2" fmla="*/ 107174 h 109427"/>
                  <a:gd name="connsiteX3" fmla="*/ 61150 w 64368"/>
                  <a:gd name="connsiteY3" fmla="*/ 33472 h 109427"/>
                </a:gdLst>
                <a:ahLst/>
                <a:cxnLst>
                  <a:cxn ang="0">
                    <a:pos x="connsiteX0" y="connsiteY0"/>
                  </a:cxn>
                  <a:cxn ang="0">
                    <a:pos x="connsiteX1" y="connsiteY1"/>
                  </a:cxn>
                  <a:cxn ang="0">
                    <a:pos x="connsiteX2" y="connsiteY2"/>
                  </a:cxn>
                  <a:cxn ang="0">
                    <a:pos x="connsiteX3" y="connsiteY3"/>
                  </a:cxn>
                </a:cxnLst>
                <a:rect l="l" t="t" r="r" b="b"/>
                <a:pathLst>
                  <a:path w="64368" h="109427">
                    <a:moveTo>
                      <a:pt x="4828" y="4828"/>
                    </a:moveTo>
                    <a:lnTo>
                      <a:pt x="4828" y="78208"/>
                    </a:lnTo>
                    <a:lnTo>
                      <a:pt x="61150" y="107174"/>
                    </a:lnTo>
                    <a:lnTo>
                      <a:pt x="61150" y="33472"/>
                    </a:lnTo>
                    <a:close/>
                  </a:path>
                </a:pathLst>
              </a:custGeom>
              <a:noFill/>
              <a:ln w="25400" cap="flat">
                <a:solidFill>
                  <a:srgbClr val="88CEB8"/>
                </a:solidFill>
                <a:prstDash val="solid"/>
                <a:round/>
              </a:ln>
            </p:spPr>
            <p:txBody>
              <a:bodyPr rtlCol="0" anchor="ctr"/>
              <a:lstStyle/>
              <a:p>
                <a:pPr marL="0" marR="0" lvl="0" indent="0" defTabSz="1097212"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ea typeface="+mn-ea"/>
                  <a:cs typeface="+mn-cs"/>
                </a:endParaRPr>
              </a:p>
            </p:txBody>
          </p:sp>
          <p:sp>
            <p:nvSpPr>
              <p:cNvPr id="95" name="Freeform: Shape 80">
                <a:extLst>
                  <a:ext uri="{FF2B5EF4-FFF2-40B4-BE49-F238E27FC236}">
                    <a16:creationId xmlns:a16="http://schemas.microsoft.com/office/drawing/2014/main" id="{BC481053-4B0E-C149-9347-9F0234B0E71B}"/>
                  </a:ext>
                </a:extLst>
              </p:cNvPr>
              <p:cNvSpPr/>
              <p:nvPr/>
            </p:nvSpPr>
            <p:spPr>
              <a:xfrm>
                <a:off x="-3086831" y="1939924"/>
                <a:ext cx="65650" cy="111605"/>
              </a:xfrm>
              <a:custGeom>
                <a:avLst/>
                <a:gdLst>
                  <a:gd name="connsiteX0" fmla="*/ 60829 w 64368"/>
                  <a:gd name="connsiteY0" fmla="*/ 4828 h 109427"/>
                  <a:gd name="connsiteX1" fmla="*/ 60829 w 64368"/>
                  <a:gd name="connsiteY1" fmla="*/ 78208 h 109427"/>
                  <a:gd name="connsiteX2" fmla="*/ 4828 w 64368"/>
                  <a:gd name="connsiteY2" fmla="*/ 107174 h 109427"/>
                  <a:gd name="connsiteX3" fmla="*/ 4828 w 64368"/>
                  <a:gd name="connsiteY3" fmla="*/ 33472 h 109427"/>
                </a:gdLst>
                <a:ahLst/>
                <a:cxnLst>
                  <a:cxn ang="0">
                    <a:pos x="connsiteX0" y="connsiteY0"/>
                  </a:cxn>
                  <a:cxn ang="0">
                    <a:pos x="connsiteX1" y="connsiteY1"/>
                  </a:cxn>
                  <a:cxn ang="0">
                    <a:pos x="connsiteX2" y="connsiteY2"/>
                  </a:cxn>
                  <a:cxn ang="0">
                    <a:pos x="connsiteX3" y="connsiteY3"/>
                  </a:cxn>
                </a:cxnLst>
                <a:rect l="l" t="t" r="r" b="b"/>
                <a:pathLst>
                  <a:path w="64368" h="109427">
                    <a:moveTo>
                      <a:pt x="60829" y="4828"/>
                    </a:moveTo>
                    <a:lnTo>
                      <a:pt x="60829" y="78208"/>
                    </a:lnTo>
                    <a:lnTo>
                      <a:pt x="4828" y="107174"/>
                    </a:lnTo>
                    <a:lnTo>
                      <a:pt x="4828" y="33472"/>
                    </a:lnTo>
                    <a:close/>
                  </a:path>
                </a:pathLst>
              </a:custGeom>
              <a:noFill/>
              <a:ln w="25400" cap="flat">
                <a:solidFill>
                  <a:srgbClr val="88CEB8"/>
                </a:solidFill>
                <a:prstDash val="solid"/>
                <a:round/>
              </a:ln>
            </p:spPr>
            <p:txBody>
              <a:bodyPr rtlCol="0" anchor="ctr"/>
              <a:lstStyle/>
              <a:p>
                <a:pPr marL="0" marR="0" lvl="0" indent="0" defTabSz="1097212"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ea typeface="+mn-ea"/>
                  <a:cs typeface="+mn-cs"/>
                </a:endParaRPr>
              </a:p>
            </p:txBody>
          </p:sp>
          <p:sp>
            <p:nvSpPr>
              <p:cNvPr id="96" name="Freeform: Shape 82">
                <a:extLst>
                  <a:ext uri="{FF2B5EF4-FFF2-40B4-BE49-F238E27FC236}">
                    <a16:creationId xmlns:a16="http://schemas.microsoft.com/office/drawing/2014/main" id="{2F8A8B99-A34B-AB47-B358-E08A1AEBBB96}"/>
                  </a:ext>
                </a:extLst>
              </p:cNvPr>
              <p:cNvSpPr/>
              <p:nvPr/>
            </p:nvSpPr>
            <p:spPr>
              <a:xfrm>
                <a:off x="-2830466" y="1734767"/>
                <a:ext cx="55803" cy="26261"/>
              </a:xfrm>
              <a:custGeom>
                <a:avLst/>
                <a:gdLst>
                  <a:gd name="connsiteX0" fmla="*/ 4828 w 54713"/>
                  <a:gd name="connsiteY0" fmla="*/ 23495 h 25747"/>
                  <a:gd name="connsiteX1" fmla="*/ 50530 w 54713"/>
                  <a:gd name="connsiteY1" fmla="*/ 4828 h 25747"/>
                </a:gdLst>
                <a:ahLst/>
                <a:cxnLst>
                  <a:cxn ang="0">
                    <a:pos x="connsiteX0" y="connsiteY0"/>
                  </a:cxn>
                  <a:cxn ang="0">
                    <a:pos x="connsiteX1" y="connsiteY1"/>
                  </a:cxn>
                </a:cxnLst>
                <a:rect l="l" t="t" r="r" b="b"/>
                <a:pathLst>
                  <a:path w="54713" h="25747">
                    <a:moveTo>
                      <a:pt x="4828" y="23495"/>
                    </a:moveTo>
                    <a:lnTo>
                      <a:pt x="50530" y="4828"/>
                    </a:lnTo>
                  </a:path>
                </a:pathLst>
              </a:custGeom>
              <a:ln w="25400" cap="flat">
                <a:solidFill>
                  <a:srgbClr val="88CEB8"/>
                </a:solidFill>
                <a:prstDash val="solid"/>
                <a:round/>
              </a:ln>
            </p:spPr>
            <p:txBody>
              <a:bodyPr rtlCol="0" anchor="ctr"/>
              <a:lstStyle/>
              <a:p>
                <a:pPr marL="0" marR="0" lvl="0" indent="0" defTabSz="1097212"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ea typeface="+mn-ea"/>
                  <a:cs typeface="+mn-cs"/>
                </a:endParaRPr>
              </a:p>
            </p:txBody>
          </p:sp>
          <p:sp>
            <p:nvSpPr>
              <p:cNvPr id="97" name="Freeform: Shape 83">
                <a:extLst>
                  <a:ext uri="{FF2B5EF4-FFF2-40B4-BE49-F238E27FC236}">
                    <a16:creationId xmlns:a16="http://schemas.microsoft.com/office/drawing/2014/main" id="{82D14375-4962-214F-AFC5-CF221AE5C7A4}"/>
                  </a:ext>
                </a:extLst>
              </p:cNvPr>
              <p:cNvSpPr/>
              <p:nvPr/>
            </p:nvSpPr>
            <p:spPr>
              <a:xfrm>
                <a:off x="-2878062" y="1711872"/>
                <a:ext cx="101758" cy="101758"/>
              </a:xfrm>
              <a:custGeom>
                <a:avLst/>
                <a:gdLst>
                  <a:gd name="connsiteX0" fmla="*/ 97841 w 99771"/>
                  <a:gd name="connsiteY0" fmla="*/ 27276 h 99771"/>
                  <a:gd name="connsiteX1" fmla="*/ 97841 w 99771"/>
                  <a:gd name="connsiteY1" fmla="*/ 77162 h 99771"/>
                  <a:gd name="connsiteX2" fmla="*/ 90760 w 99771"/>
                  <a:gd name="connsiteY2" fmla="*/ 88105 h 99771"/>
                  <a:gd name="connsiteX3" fmla="*/ 52139 w 99771"/>
                  <a:gd name="connsiteY3" fmla="*/ 95507 h 99771"/>
                  <a:gd name="connsiteX4" fmla="*/ 52461 w 99771"/>
                  <a:gd name="connsiteY4" fmla="*/ 47231 h 99771"/>
                  <a:gd name="connsiteX5" fmla="*/ 51495 w 99771"/>
                  <a:gd name="connsiteY5" fmla="*/ 45621 h 99771"/>
                  <a:gd name="connsiteX6" fmla="*/ 7081 w 99771"/>
                  <a:gd name="connsiteY6" fmla="*/ 27276 h 99771"/>
                  <a:gd name="connsiteX7" fmla="*/ 4828 w 99771"/>
                  <a:gd name="connsiteY7" fmla="*/ 27598 h 99771"/>
                  <a:gd name="connsiteX8" fmla="*/ 5793 w 99771"/>
                  <a:gd name="connsiteY8" fmla="*/ 25667 h 99771"/>
                  <a:gd name="connsiteX9" fmla="*/ 50208 w 99771"/>
                  <a:gd name="connsiteY9" fmla="*/ 5069 h 99771"/>
                  <a:gd name="connsiteX10" fmla="*/ 51817 w 99771"/>
                  <a:gd name="connsiteY10" fmla="*/ 5069 h 99771"/>
                  <a:gd name="connsiteX11" fmla="*/ 96232 w 99771"/>
                  <a:gd name="connsiteY11" fmla="*/ 25667 h 99771"/>
                  <a:gd name="connsiteX12" fmla="*/ 97841 w 99771"/>
                  <a:gd name="connsiteY12" fmla="*/ 27276 h 9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771" h="99771">
                    <a:moveTo>
                      <a:pt x="97841" y="27276"/>
                    </a:moveTo>
                    <a:lnTo>
                      <a:pt x="97841" y="77162"/>
                    </a:lnTo>
                    <a:cubicBezTo>
                      <a:pt x="97841" y="81990"/>
                      <a:pt x="95266" y="86174"/>
                      <a:pt x="90760" y="88105"/>
                    </a:cubicBezTo>
                    <a:cubicBezTo>
                      <a:pt x="83680" y="91323"/>
                      <a:pt x="70484" y="95507"/>
                      <a:pt x="52139" y="95507"/>
                    </a:cubicBezTo>
                    <a:lnTo>
                      <a:pt x="52461" y="47231"/>
                    </a:lnTo>
                    <a:cubicBezTo>
                      <a:pt x="52461" y="46587"/>
                      <a:pt x="52139" y="45943"/>
                      <a:pt x="51495" y="45621"/>
                    </a:cubicBezTo>
                    <a:lnTo>
                      <a:pt x="7081" y="27276"/>
                    </a:lnTo>
                    <a:cubicBezTo>
                      <a:pt x="6437" y="26954"/>
                      <a:pt x="5150" y="26954"/>
                      <a:pt x="4828" y="27598"/>
                    </a:cubicBezTo>
                    <a:cubicBezTo>
                      <a:pt x="4828" y="26954"/>
                      <a:pt x="5150" y="25989"/>
                      <a:pt x="5793" y="25667"/>
                    </a:cubicBezTo>
                    <a:lnTo>
                      <a:pt x="50208" y="5069"/>
                    </a:lnTo>
                    <a:cubicBezTo>
                      <a:pt x="50851" y="4747"/>
                      <a:pt x="51173" y="4747"/>
                      <a:pt x="51817" y="5069"/>
                    </a:cubicBezTo>
                    <a:lnTo>
                      <a:pt x="96232" y="25667"/>
                    </a:lnTo>
                    <a:cubicBezTo>
                      <a:pt x="97519" y="25667"/>
                      <a:pt x="97841" y="26311"/>
                      <a:pt x="97841" y="27276"/>
                    </a:cubicBezTo>
                    <a:close/>
                  </a:path>
                </a:pathLst>
              </a:custGeom>
              <a:noFill/>
              <a:ln w="25400" cap="flat">
                <a:solidFill>
                  <a:srgbClr val="88CEB8"/>
                </a:solidFill>
                <a:prstDash val="solid"/>
                <a:round/>
              </a:ln>
            </p:spPr>
            <p:txBody>
              <a:bodyPr rtlCol="0" anchor="ctr"/>
              <a:lstStyle/>
              <a:p>
                <a:pPr marL="0" marR="0" lvl="0" indent="0" defTabSz="1097212"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ea typeface="+mn-ea"/>
                  <a:cs typeface="+mn-cs"/>
                </a:endParaRPr>
              </a:p>
            </p:txBody>
          </p:sp>
          <p:sp>
            <p:nvSpPr>
              <p:cNvPr id="98" name="Freeform: Shape 84">
                <a:extLst>
                  <a:ext uri="{FF2B5EF4-FFF2-40B4-BE49-F238E27FC236}">
                    <a16:creationId xmlns:a16="http://schemas.microsoft.com/office/drawing/2014/main" id="{ECEA70E0-0760-944E-965C-A5C1B30C6735}"/>
                  </a:ext>
                </a:extLst>
              </p:cNvPr>
              <p:cNvSpPr/>
              <p:nvPr/>
            </p:nvSpPr>
            <p:spPr>
              <a:xfrm>
                <a:off x="-2878390" y="1733982"/>
                <a:ext cx="55803" cy="78781"/>
              </a:xfrm>
              <a:custGeom>
                <a:avLst/>
                <a:gdLst>
                  <a:gd name="connsiteX0" fmla="*/ 52782 w 54713"/>
                  <a:gd name="connsiteY0" fmla="*/ 25230 h 77242"/>
                  <a:gd name="connsiteX1" fmla="*/ 52782 w 54713"/>
                  <a:gd name="connsiteY1" fmla="*/ 73507 h 77242"/>
                  <a:gd name="connsiteX2" fmla="*/ 24460 w 54713"/>
                  <a:gd name="connsiteY2" fmla="*/ 70610 h 77242"/>
                  <a:gd name="connsiteX3" fmla="*/ 22851 w 54713"/>
                  <a:gd name="connsiteY3" fmla="*/ 70288 h 77242"/>
                  <a:gd name="connsiteX4" fmla="*/ 19633 w 54713"/>
                  <a:gd name="connsiteY4" fmla="*/ 69323 h 77242"/>
                  <a:gd name="connsiteX5" fmla="*/ 14483 w 54713"/>
                  <a:gd name="connsiteY5" fmla="*/ 67392 h 77242"/>
                  <a:gd name="connsiteX6" fmla="*/ 13196 w 54713"/>
                  <a:gd name="connsiteY6" fmla="*/ 67070 h 77242"/>
                  <a:gd name="connsiteX7" fmla="*/ 13196 w 54713"/>
                  <a:gd name="connsiteY7" fmla="*/ 67070 h 77242"/>
                  <a:gd name="connsiteX8" fmla="*/ 11908 w 54713"/>
                  <a:gd name="connsiteY8" fmla="*/ 66426 h 77242"/>
                  <a:gd name="connsiteX9" fmla="*/ 10299 w 54713"/>
                  <a:gd name="connsiteY9" fmla="*/ 65461 h 77242"/>
                  <a:gd name="connsiteX10" fmla="*/ 10299 w 54713"/>
                  <a:gd name="connsiteY10" fmla="*/ 65461 h 77242"/>
                  <a:gd name="connsiteX11" fmla="*/ 9012 w 54713"/>
                  <a:gd name="connsiteY11" fmla="*/ 64495 h 77242"/>
                  <a:gd name="connsiteX12" fmla="*/ 8368 w 54713"/>
                  <a:gd name="connsiteY12" fmla="*/ 63851 h 77242"/>
                  <a:gd name="connsiteX13" fmla="*/ 7724 w 54713"/>
                  <a:gd name="connsiteY13" fmla="*/ 63208 h 77242"/>
                  <a:gd name="connsiteX14" fmla="*/ 4828 w 54713"/>
                  <a:gd name="connsiteY14" fmla="*/ 55484 h 77242"/>
                  <a:gd name="connsiteX15" fmla="*/ 4828 w 54713"/>
                  <a:gd name="connsiteY15" fmla="*/ 5598 h 77242"/>
                  <a:gd name="connsiteX16" fmla="*/ 6115 w 54713"/>
                  <a:gd name="connsiteY16" fmla="*/ 4954 h 77242"/>
                  <a:gd name="connsiteX17" fmla="*/ 51495 w 54713"/>
                  <a:gd name="connsiteY17" fmla="*/ 23943 h 77242"/>
                  <a:gd name="connsiteX18" fmla="*/ 52782 w 54713"/>
                  <a:gd name="connsiteY18" fmla="*/ 25230 h 7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713" h="77242">
                    <a:moveTo>
                      <a:pt x="52782" y="25230"/>
                    </a:moveTo>
                    <a:lnTo>
                      <a:pt x="52782" y="73507"/>
                    </a:lnTo>
                    <a:cubicBezTo>
                      <a:pt x="42162" y="73507"/>
                      <a:pt x="31219" y="72219"/>
                      <a:pt x="24460" y="70610"/>
                    </a:cubicBezTo>
                    <a:cubicBezTo>
                      <a:pt x="23816" y="70610"/>
                      <a:pt x="23495" y="70288"/>
                      <a:pt x="22851" y="70288"/>
                    </a:cubicBezTo>
                    <a:cubicBezTo>
                      <a:pt x="21885" y="69967"/>
                      <a:pt x="20598" y="69645"/>
                      <a:pt x="19633" y="69323"/>
                    </a:cubicBezTo>
                    <a:cubicBezTo>
                      <a:pt x="17701" y="68679"/>
                      <a:pt x="15770" y="68035"/>
                      <a:pt x="14483" y="67392"/>
                    </a:cubicBezTo>
                    <a:cubicBezTo>
                      <a:pt x="14161" y="67070"/>
                      <a:pt x="13839" y="67070"/>
                      <a:pt x="13196" y="67070"/>
                    </a:cubicBezTo>
                    <a:cubicBezTo>
                      <a:pt x="13196" y="67070"/>
                      <a:pt x="13196" y="67070"/>
                      <a:pt x="13196" y="67070"/>
                    </a:cubicBezTo>
                    <a:cubicBezTo>
                      <a:pt x="12552" y="66748"/>
                      <a:pt x="12230" y="66748"/>
                      <a:pt x="11908" y="66426"/>
                    </a:cubicBezTo>
                    <a:cubicBezTo>
                      <a:pt x="11265" y="66104"/>
                      <a:pt x="10943" y="65783"/>
                      <a:pt x="10299" y="65461"/>
                    </a:cubicBezTo>
                    <a:lnTo>
                      <a:pt x="10299" y="65461"/>
                    </a:lnTo>
                    <a:cubicBezTo>
                      <a:pt x="9977" y="65139"/>
                      <a:pt x="9333" y="64817"/>
                      <a:pt x="9012" y="64495"/>
                    </a:cubicBezTo>
                    <a:cubicBezTo>
                      <a:pt x="8690" y="64495"/>
                      <a:pt x="8690" y="64173"/>
                      <a:pt x="8368" y="63851"/>
                    </a:cubicBezTo>
                    <a:cubicBezTo>
                      <a:pt x="8046" y="63530"/>
                      <a:pt x="8046" y="63530"/>
                      <a:pt x="7724" y="63208"/>
                    </a:cubicBezTo>
                    <a:cubicBezTo>
                      <a:pt x="5793" y="60955"/>
                      <a:pt x="4828" y="58380"/>
                      <a:pt x="4828" y="55484"/>
                    </a:cubicBezTo>
                    <a:lnTo>
                      <a:pt x="4828" y="5598"/>
                    </a:lnTo>
                    <a:cubicBezTo>
                      <a:pt x="4828" y="4954"/>
                      <a:pt x="5471" y="4632"/>
                      <a:pt x="6115" y="4954"/>
                    </a:cubicBezTo>
                    <a:lnTo>
                      <a:pt x="51495" y="23943"/>
                    </a:lnTo>
                    <a:cubicBezTo>
                      <a:pt x="52461" y="23943"/>
                      <a:pt x="52782" y="24586"/>
                      <a:pt x="52782" y="25230"/>
                    </a:cubicBezTo>
                    <a:close/>
                  </a:path>
                </a:pathLst>
              </a:custGeom>
              <a:noFill/>
              <a:ln w="25400" cap="flat">
                <a:solidFill>
                  <a:srgbClr val="88CEB8"/>
                </a:solidFill>
                <a:prstDash val="solid"/>
                <a:round/>
              </a:ln>
            </p:spPr>
            <p:txBody>
              <a:bodyPr rtlCol="0" anchor="ctr"/>
              <a:lstStyle/>
              <a:p>
                <a:pPr marL="0" marR="0" lvl="0" indent="0" defTabSz="1097212"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ea typeface="+mn-ea"/>
                  <a:cs typeface="+mn-cs"/>
                </a:endParaRPr>
              </a:p>
            </p:txBody>
          </p:sp>
        </p:grpSp>
        <p:grpSp>
          <p:nvGrpSpPr>
            <p:cNvPr id="79" name="Group 78">
              <a:extLst>
                <a:ext uri="{FF2B5EF4-FFF2-40B4-BE49-F238E27FC236}">
                  <a16:creationId xmlns:a16="http://schemas.microsoft.com/office/drawing/2014/main" id="{BFC52777-0095-684A-A725-3DC00D40903C}"/>
                </a:ext>
              </a:extLst>
            </p:cNvPr>
            <p:cNvGrpSpPr/>
            <p:nvPr/>
          </p:nvGrpSpPr>
          <p:grpSpPr>
            <a:xfrm>
              <a:off x="-3182680" y="1777112"/>
              <a:ext cx="462178" cy="370924"/>
              <a:chOff x="-3182680" y="1777112"/>
              <a:chExt cx="462178" cy="370924"/>
            </a:xfrm>
          </p:grpSpPr>
          <p:sp>
            <p:nvSpPr>
              <p:cNvPr id="80" name="Freeform: Shape 65">
                <a:extLst>
                  <a:ext uri="{FF2B5EF4-FFF2-40B4-BE49-F238E27FC236}">
                    <a16:creationId xmlns:a16="http://schemas.microsoft.com/office/drawing/2014/main" id="{53C45FF5-1D4C-C840-859B-BECDF7DF2CA5}"/>
                  </a:ext>
                </a:extLst>
              </p:cNvPr>
              <p:cNvSpPr/>
              <p:nvPr/>
            </p:nvSpPr>
            <p:spPr>
              <a:xfrm>
                <a:off x="-2878062" y="2082386"/>
                <a:ext cx="157560" cy="65650"/>
              </a:xfrm>
              <a:custGeom>
                <a:avLst/>
                <a:gdLst>
                  <a:gd name="connsiteX0" fmla="*/ 4828 w 154485"/>
                  <a:gd name="connsiteY0" fmla="*/ 59541 h 64368"/>
                  <a:gd name="connsiteX1" fmla="*/ 80461 w 154485"/>
                  <a:gd name="connsiteY1" fmla="*/ 59541 h 64368"/>
                  <a:gd name="connsiteX2" fmla="*/ 151589 w 154485"/>
                  <a:gd name="connsiteY2" fmla="*/ 4828 h 64368"/>
                </a:gdLst>
                <a:ahLst/>
                <a:cxnLst>
                  <a:cxn ang="0">
                    <a:pos x="connsiteX0" y="connsiteY0"/>
                  </a:cxn>
                  <a:cxn ang="0">
                    <a:pos x="connsiteX1" y="connsiteY1"/>
                  </a:cxn>
                  <a:cxn ang="0">
                    <a:pos x="connsiteX2" y="connsiteY2"/>
                  </a:cxn>
                </a:cxnLst>
                <a:rect l="l" t="t" r="r" b="b"/>
                <a:pathLst>
                  <a:path w="154485" h="64368">
                    <a:moveTo>
                      <a:pt x="4828" y="59541"/>
                    </a:moveTo>
                    <a:lnTo>
                      <a:pt x="80461" y="59541"/>
                    </a:lnTo>
                    <a:cubicBezTo>
                      <a:pt x="80461" y="59541"/>
                      <a:pt x="154164" y="65013"/>
                      <a:pt x="151589" y="4828"/>
                    </a:cubicBezTo>
                  </a:path>
                </a:pathLst>
              </a:custGeom>
              <a:noFill/>
              <a:ln w="25400" cap="flat">
                <a:solidFill>
                  <a:srgbClr val="F0F0F0"/>
                </a:solidFill>
                <a:prstDash val="solid"/>
                <a:round/>
              </a:ln>
            </p:spPr>
            <p:txBody>
              <a:bodyPr rtlCol="0" anchor="ctr"/>
              <a:lstStyle/>
              <a:p>
                <a:pPr marL="0" marR="0" lvl="0" indent="0" defTabSz="1097212"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ea typeface="+mn-ea"/>
                  <a:cs typeface="+mn-cs"/>
                </a:endParaRPr>
              </a:p>
            </p:txBody>
          </p:sp>
          <p:sp>
            <p:nvSpPr>
              <p:cNvPr id="81" name="Freeform: Shape 67">
                <a:extLst>
                  <a:ext uri="{FF2B5EF4-FFF2-40B4-BE49-F238E27FC236}">
                    <a16:creationId xmlns:a16="http://schemas.microsoft.com/office/drawing/2014/main" id="{F001736D-24E6-6144-BC2D-9BF6C75DD90A}"/>
                  </a:ext>
                </a:extLst>
              </p:cNvPr>
              <p:cNvSpPr/>
              <p:nvPr/>
            </p:nvSpPr>
            <p:spPr>
              <a:xfrm>
                <a:off x="-3182680" y="2006560"/>
                <a:ext cx="154278" cy="137866"/>
              </a:xfrm>
              <a:custGeom>
                <a:avLst/>
                <a:gdLst>
                  <a:gd name="connsiteX0" fmla="*/ 17058 w 151266"/>
                  <a:gd name="connsiteY0" fmla="*/ 4828 h 135174"/>
                  <a:gd name="connsiteX1" fmla="*/ 4828 w 151266"/>
                  <a:gd name="connsiteY1" fmla="*/ 50530 h 135174"/>
                  <a:gd name="connsiteX2" fmla="*/ 46024 w 151266"/>
                  <a:gd name="connsiteY2" fmla="*/ 126163 h 135174"/>
                  <a:gd name="connsiteX3" fmla="*/ 70162 w 151266"/>
                  <a:gd name="connsiteY3" fmla="*/ 133244 h 135174"/>
                  <a:gd name="connsiteX4" fmla="*/ 148692 w 151266"/>
                  <a:gd name="connsiteY4" fmla="*/ 133244 h 135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66" h="135174">
                    <a:moveTo>
                      <a:pt x="17058" y="4828"/>
                    </a:moveTo>
                    <a:cubicBezTo>
                      <a:pt x="9655" y="16414"/>
                      <a:pt x="4828" y="31541"/>
                      <a:pt x="4828" y="50530"/>
                    </a:cubicBezTo>
                    <a:cubicBezTo>
                      <a:pt x="4828" y="93335"/>
                      <a:pt x="29610" y="115864"/>
                      <a:pt x="46024" y="126163"/>
                    </a:cubicBezTo>
                    <a:cubicBezTo>
                      <a:pt x="53426" y="130669"/>
                      <a:pt x="61794" y="133244"/>
                      <a:pt x="70162" y="133244"/>
                    </a:cubicBezTo>
                    <a:lnTo>
                      <a:pt x="148692" y="133244"/>
                    </a:lnTo>
                  </a:path>
                </a:pathLst>
              </a:custGeom>
              <a:noFill/>
              <a:ln w="25400" cap="flat">
                <a:solidFill>
                  <a:srgbClr val="F0F0F0"/>
                </a:solidFill>
                <a:prstDash val="solid"/>
                <a:round/>
              </a:ln>
            </p:spPr>
            <p:txBody>
              <a:bodyPr rtlCol="0" anchor="ctr"/>
              <a:lstStyle/>
              <a:p>
                <a:pPr marL="0" marR="0" lvl="0" indent="0" defTabSz="1097212"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ea typeface="+mn-ea"/>
                  <a:cs typeface="+mn-cs"/>
                </a:endParaRPr>
              </a:p>
            </p:txBody>
          </p:sp>
          <p:sp>
            <p:nvSpPr>
              <p:cNvPr id="82" name="Freeform: Shape 68">
                <a:extLst>
                  <a:ext uri="{FF2B5EF4-FFF2-40B4-BE49-F238E27FC236}">
                    <a16:creationId xmlns:a16="http://schemas.microsoft.com/office/drawing/2014/main" id="{B31552B5-6E26-264B-8DCF-7C53C98FFC68}"/>
                  </a:ext>
                </a:extLst>
              </p:cNvPr>
              <p:cNvSpPr/>
              <p:nvPr/>
            </p:nvSpPr>
            <p:spPr>
              <a:xfrm>
                <a:off x="-3099960" y="1840627"/>
                <a:ext cx="285579" cy="114888"/>
              </a:xfrm>
              <a:custGeom>
                <a:avLst/>
                <a:gdLst>
                  <a:gd name="connsiteX0" fmla="*/ 4828 w 280004"/>
                  <a:gd name="connsiteY0" fmla="*/ 55841 h 112645"/>
                  <a:gd name="connsiteX1" fmla="*/ 51817 w 280004"/>
                  <a:gd name="connsiteY1" fmla="*/ 14645 h 112645"/>
                  <a:gd name="connsiteX2" fmla="*/ 179911 w 280004"/>
                  <a:gd name="connsiteY2" fmla="*/ 40070 h 112645"/>
                  <a:gd name="connsiteX3" fmla="*/ 211452 w 280004"/>
                  <a:gd name="connsiteY3" fmla="*/ 91565 h 112645"/>
                  <a:gd name="connsiteX4" fmla="*/ 277430 w 280004"/>
                  <a:gd name="connsiteY4" fmla="*/ 109267 h 1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04" h="112645">
                    <a:moveTo>
                      <a:pt x="4828" y="55841"/>
                    </a:moveTo>
                    <a:cubicBezTo>
                      <a:pt x="16736" y="37817"/>
                      <a:pt x="32828" y="23013"/>
                      <a:pt x="51817" y="14645"/>
                    </a:cubicBezTo>
                    <a:cubicBezTo>
                      <a:pt x="102668" y="-6919"/>
                      <a:pt x="149336" y="9495"/>
                      <a:pt x="179911" y="40070"/>
                    </a:cubicBezTo>
                    <a:cubicBezTo>
                      <a:pt x="194072" y="54232"/>
                      <a:pt x="204371" y="72255"/>
                      <a:pt x="211452" y="91565"/>
                    </a:cubicBezTo>
                    <a:cubicBezTo>
                      <a:pt x="211452" y="91565"/>
                      <a:pt x="255223" y="64209"/>
                      <a:pt x="277430" y="109267"/>
                    </a:cubicBezTo>
                  </a:path>
                </a:pathLst>
              </a:custGeom>
              <a:noFill/>
              <a:ln w="25400" cap="flat">
                <a:solidFill>
                  <a:srgbClr val="F0F0F0"/>
                </a:solidFill>
                <a:prstDash val="solid"/>
                <a:round/>
              </a:ln>
            </p:spPr>
            <p:txBody>
              <a:bodyPr rtlCol="0" anchor="ctr"/>
              <a:lstStyle/>
              <a:p>
                <a:pPr marL="0" marR="0" lvl="0" indent="0" defTabSz="1097212"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ea typeface="+mn-ea"/>
                  <a:cs typeface="+mn-cs"/>
                </a:endParaRPr>
              </a:p>
            </p:txBody>
          </p:sp>
          <p:sp>
            <p:nvSpPr>
              <p:cNvPr id="83" name="Freeform: Shape 81">
                <a:extLst>
                  <a:ext uri="{FF2B5EF4-FFF2-40B4-BE49-F238E27FC236}">
                    <a16:creationId xmlns:a16="http://schemas.microsoft.com/office/drawing/2014/main" id="{1607136E-5B9A-DB40-AFB1-9AAFCEB6F227}"/>
                  </a:ext>
                </a:extLst>
              </p:cNvPr>
              <p:cNvSpPr/>
              <p:nvPr/>
            </p:nvSpPr>
            <p:spPr>
              <a:xfrm>
                <a:off x="-2872810" y="1849984"/>
                <a:ext cx="26261" cy="55803"/>
              </a:xfrm>
              <a:custGeom>
                <a:avLst/>
                <a:gdLst>
                  <a:gd name="connsiteX0" fmla="*/ 4828 w 25747"/>
                  <a:gd name="connsiteY0" fmla="*/ 51817 h 54713"/>
                  <a:gd name="connsiteX1" fmla="*/ 23495 w 25747"/>
                  <a:gd name="connsiteY1" fmla="*/ 4828 h 54713"/>
                </a:gdLst>
                <a:ahLst/>
                <a:cxnLst>
                  <a:cxn ang="0">
                    <a:pos x="connsiteX0" y="connsiteY0"/>
                  </a:cxn>
                  <a:cxn ang="0">
                    <a:pos x="connsiteX1" y="connsiteY1"/>
                  </a:cxn>
                </a:cxnLst>
                <a:rect l="l" t="t" r="r" b="b"/>
                <a:pathLst>
                  <a:path w="25747" h="54713">
                    <a:moveTo>
                      <a:pt x="4828" y="51817"/>
                    </a:moveTo>
                    <a:lnTo>
                      <a:pt x="23495" y="4828"/>
                    </a:lnTo>
                  </a:path>
                </a:pathLst>
              </a:custGeom>
              <a:ln w="25400" cap="flat">
                <a:solidFill>
                  <a:srgbClr val="F0F0F0"/>
                </a:solidFill>
                <a:prstDash val="solid"/>
                <a:round/>
              </a:ln>
            </p:spPr>
            <p:txBody>
              <a:bodyPr rtlCol="0" anchor="ctr"/>
              <a:lstStyle/>
              <a:p>
                <a:pPr marL="0" marR="0" lvl="0" indent="0" defTabSz="1097212"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ea typeface="+mn-ea"/>
                  <a:cs typeface="+mn-cs"/>
                </a:endParaRPr>
              </a:p>
            </p:txBody>
          </p:sp>
          <p:sp>
            <p:nvSpPr>
              <p:cNvPr id="84" name="Freeform: Shape 85">
                <a:extLst>
                  <a:ext uri="{FF2B5EF4-FFF2-40B4-BE49-F238E27FC236}">
                    <a16:creationId xmlns:a16="http://schemas.microsoft.com/office/drawing/2014/main" id="{0650CE71-0BD8-E14B-8A72-83BC4A6EAA37}"/>
                  </a:ext>
                </a:extLst>
              </p:cNvPr>
              <p:cNvSpPr/>
              <p:nvPr/>
            </p:nvSpPr>
            <p:spPr>
              <a:xfrm>
                <a:off x="-2919094" y="1777112"/>
                <a:ext cx="187103" cy="62367"/>
              </a:xfrm>
              <a:custGeom>
                <a:avLst/>
                <a:gdLst>
                  <a:gd name="connsiteX0" fmla="*/ 152554 w 183451"/>
                  <a:gd name="connsiteY0" fmla="*/ 4828 h 61150"/>
                  <a:gd name="connsiteX1" fmla="*/ 180555 w 183451"/>
                  <a:gd name="connsiteY1" fmla="*/ 26713 h 61150"/>
                  <a:gd name="connsiteX2" fmla="*/ 92691 w 183451"/>
                  <a:gd name="connsiteY2" fmla="*/ 56966 h 61150"/>
                  <a:gd name="connsiteX3" fmla="*/ 4828 w 183451"/>
                  <a:gd name="connsiteY3" fmla="*/ 26713 h 61150"/>
                  <a:gd name="connsiteX4" fmla="*/ 33150 w 183451"/>
                  <a:gd name="connsiteY4" fmla="*/ 4828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1" h="61150">
                    <a:moveTo>
                      <a:pt x="152554" y="4828"/>
                    </a:moveTo>
                    <a:cubicBezTo>
                      <a:pt x="169934" y="10299"/>
                      <a:pt x="180555" y="18023"/>
                      <a:pt x="180555" y="26713"/>
                    </a:cubicBezTo>
                    <a:cubicBezTo>
                      <a:pt x="180555" y="43127"/>
                      <a:pt x="141290" y="56966"/>
                      <a:pt x="92691" y="56966"/>
                    </a:cubicBezTo>
                    <a:cubicBezTo>
                      <a:pt x="44093" y="56966"/>
                      <a:pt x="4828" y="43127"/>
                      <a:pt x="4828" y="26713"/>
                    </a:cubicBezTo>
                    <a:cubicBezTo>
                      <a:pt x="4828" y="18023"/>
                      <a:pt x="15770" y="10299"/>
                      <a:pt x="33150" y="4828"/>
                    </a:cubicBezTo>
                  </a:path>
                </a:pathLst>
              </a:custGeom>
              <a:noFill/>
              <a:ln w="25400" cap="flat">
                <a:solidFill>
                  <a:srgbClr val="F0F0F0"/>
                </a:solidFill>
                <a:prstDash val="solid"/>
                <a:round/>
              </a:ln>
            </p:spPr>
            <p:txBody>
              <a:bodyPr rtlCol="0" anchor="ctr"/>
              <a:lstStyle/>
              <a:p>
                <a:pPr marL="0" marR="0" lvl="0" indent="0" defTabSz="1097212"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ea typeface="+mn-ea"/>
                  <a:cs typeface="+mn-cs"/>
                </a:endParaRPr>
              </a:p>
            </p:txBody>
          </p:sp>
        </p:grpSp>
      </p:grpSp>
      <p:grpSp>
        <p:nvGrpSpPr>
          <p:cNvPr id="99" name="Group 98">
            <a:extLst>
              <a:ext uri="{FF2B5EF4-FFF2-40B4-BE49-F238E27FC236}">
                <a16:creationId xmlns:a16="http://schemas.microsoft.com/office/drawing/2014/main" id="{E5C7696B-4B0B-3143-B9BA-1D187DFDC894}"/>
              </a:ext>
            </a:extLst>
          </p:cNvPr>
          <p:cNvGrpSpPr/>
          <p:nvPr/>
        </p:nvGrpSpPr>
        <p:grpSpPr>
          <a:xfrm>
            <a:off x="14612811" y="5524526"/>
            <a:ext cx="964020" cy="866722"/>
            <a:chOff x="-1790270" y="1834650"/>
            <a:chExt cx="456270" cy="410219"/>
          </a:xfrm>
        </p:grpSpPr>
        <p:grpSp>
          <p:nvGrpSpPr>
            <p:cNvPr id="100" name="Group 99">
              <a:extLst>
                <a:ext uri="{FF2B5EF4-FFF2-40B4-BE49-F238E27FC236}">
                  <a16:creationId xmlns:a16="http://schemas.microsoft.com/office/drawing/2014/main" id="{1000C228-8FCE-734A-954F-34A3DC7790AC}"/>
                </a:ext>
              </a:extLst>
            </p:cNvPr>
            <p:cNvGrpSpPr/>
            <p:nvPr/>
          </p:nvGrpSpPr>
          <p:grpSpPr>
            <a:xfrm>
              <a:off x="-1790270" y="1834650"/>
              <a:ext cx="456270" cy="410219"/>
              <a:chOff x="-1790270" y="1834650"/>
              <a:chExt cx="456270" cy="410219"/>
            </a:xfrm>
          </p:grpSpPr>
          <p:sp>
            <p:nvSpPr>
              <p:cNvPr id="107" name="Freeform: Shape 88">
                <a:extLst>
                  <a:ext uri="{FF2B5EF4-FFF2-40B4-BE49-F238E27FC236}">
                    <a16:creationId xmlns:a16="http://schemas.microsoft.com/office/drawing/2014/main" id="{853E8E7C-CE94-4641-80DC-9B3D73E5FEFF}"/>
                  </a:ext>
                </a:extLst>
              </p:cNvPr>
              <p:cNvSpPr/>
              <p:nvPr/>
            </p:nvSpPr>
            <p:spPr>
              <a:xfrm>
                <a:off x="-1790270" y="1834650"/>
                <a:ext cx="456270" cy="292144"/>
              </a:xfrm>
              <a:custGeom>
                <a:avLst/>
                <a:gdLst>
                  <a:gd name="connsiteX0" fmla="*/ 170256 w 447363"/>
                  <a:gd name="connsiteY0" fmla="*/ 284739 h 286441"/>
                  <a:gd name="connsiteX1" fmla="*/ 69197 w 447363"/>
                  <a:gd name="connsiteY1" fmla="*/ 284739 h 286441"/>
                  <a:gd name="connsiteX2" fmla="*/ 45380 w 447363"/>
                  <a:gd name="connsiteY2" fmla="*/ 277980 h 286441"/>
                  <a:gd name="connsiteX3" fmla="*/ 4828 w 447363"/>
                  <a:gd name="connsiteY3" fmla="*/ 205243 h 286441"/>
                  <a:gd name="connsiteX4" fmla="*/ 65334 w 447363"/>
                  <a:gd name="connsiteY4" fmla="*/ 128644 h 286441"/>
                  <a:gd name="connsiteX5" fmla="*/ 65334 w 447363"/>
                  <a:gd name="connsiteY5" fmla="*/ 128644 h 286441"/>
                  <a:gd name="connsiteX6" fmla="*/ 64369 w 447363"/>
                  <a:gd name="connsiteY6" fmla="*/ 115127 h 286441"/>
                  <a:gd name="connsiteX7" fmla="*/ 130669 w 447363"/>
                  <a:gd name="connsiteY7" fmla="*/ 14390 h 286441"/>
                  <a:gd name="connsiteX8" fmla="*/ 256510 w 447363"/>
                  <a:gd name="connsiteY8" fmla="*/ 38850 h 286441"/>
                  <a:gd name="connsiteX9" fmla="*/ 287407 w 447363"/>
                  <a:gd name="connsiteY9" fmla="*/ 88414 h 286441"/>
                  <a:gd name="connsiteX10" fmla="*/ 324419 w 447363"/>
                  <a:gd name="connsiteY10" fmla="*/ 69425 h 286441"/>
                  <a:gd name="connsiteX11" fmla="*/ 373983 w 447363"/>
                  <a:gd name="connsiteY11" fmla="*/ 126391 h 286441"/>
                  <a:gd name="connsiteX12" fmla="*/ 373661 w 447363"/>
                  <a:gd name="connsiteY12" fmla="*/ 127357 h 286441"/>
                  <a:gd name="connsiteX13" fmla="*/ 445111 w 447363"/>
                  <a:gd name="connsiteY13" fmla="*/ 205887 h 286441"/>
                  <a:gd name="connsiteX14" fmla="*/ 395225 w 447363"/>
                  <a:gd name="connsiteY14" fmla="*/ 279268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7363" h="286441">
                    <a:moveTo>
                      <a:pt x="170256" y="284739"/>
                    </a:moveTo>
                    <a:lnTo>
                      <a:pt x="69197" y="284739"/>
                    </a:lnTo>
                    <a:cubicBezTo>
                      <a:pt x="60829" y="284739"/>
                      <a:pt x="52461" y="282486"/>
                      <a:pt x="45380" y="277980"/>
                    </a:cubicBezTo>
                    <a:cubicBezTo>
                      <a:pt x="29288" y="268003"/>
                      <a:pt x="4828" y="246439"/>
                      <a:pt x="4828" y="205243"/>
                    </a:cubicBezTo>
                    <a:cubicBezTo>
                      <a:pt x="4828" y="156967"/>
                      <a:pt x="37012" y="135725"/>
                      <a:pt x="65334" y="128644"/>
                    </a:cubicBezTo>
                    <a:lnTo>
                      <a:pt x="65334" y="128644"/>
                    </a:lnTo>
                    <a:cubicBezTo>
                      <a:pt x="64691" y="124139"/>
                      <a:pt x="64369" y="119633"/>
                      <a:pt x="64369" y="115127"/>
                    </a:cubicBezTo>
                    <a:cubicBezTo>
                      <a:pt x="64369" y="75862"/>
                      <a:pt x="91404" y="30482"/>
                      <a:pt x="130669" y="14390"/>
                    </a:cubicBezTo>
                    <a:cubicBezTo>
                      <a:pt x="180555" y="-6530"/>
                      <a:pt x="226257" y="9240"/>
                      <a:pt x="256510" y="38850"/>
                    </a:cubicBezTo>
                    <a:cubicBezTo>
                      <a:pt x="270349" y="52689"/>
                      <a:pt x="280648" y="69747"/>
                      <a:pt x="287407" y="88414"/>
                    </a:cubicBezTo>
                    <a:cubicBezTo>
                      <a:pt x="296741" y="75862"/>
                      <a:pt x="310580" y="69425"/>
                      <a:pt x="324419" y="69425"/>
                    </a:cubicBezTo>
                    <a:cubicBezTo>
                      <a:pt x="347914" y="69425"/>
                      <a:pt x="371409" y="88092"/>
                      <a:pt x="373983" y="126391"/>
                    </a:cubicBezTo>
                    <a:lnTo>
                      <a:pt x="373661" y="127357"/>
                    </a:lnTo>
                    <a:cubicBezTo>
                      <a:pt x="399731" y="131541"/>
                      <a:pt x="445111" y="149564"/>
                      <a:pt x="445111" y="205887"/>
                    </a:cubicBezTo>
                    <a:cubicBezTo>
                      <a:pt x="445111" y="251267"/>
                      <a:pt x="416789" y="270900"/>
                      <a:pt x="395225" y="279268"/>
                    </a:cubicBezTo>
                  </a:path>
                </a:pathLst>
              </a:custGeom>
              <a:noFill/>
              <a:ln w="25400" cap="flat">
                <a:solidFill>
                  <a:srgbClr val="F0F0F0"/>
                </a:solidFill>
                <a:prstDash val="solid"/>
                <a:round/>
              </a:ln>
            </p:spPr>
            <p:txBody>
              <a:bodyPr rtlCol="0" anchor="ctr"/>
              <a:lstStyle/>
              <a:p>
                <a:pPr marL="0" marR="0" lvl="0" indent="0" defTabSz="1097212"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ea typeface="+mn-ea"/>
                  <a:cs typeface="+mn-cs"/>
                </a:endParaRPr>
              </a:p>
            </p:txBody>
          </p:sp>
          <p:sp>
            <p:nvSpPr>
              <p:cNvPr id="108" name="Freeform: Shape 89">
                <a:extLst>
                  <a:ext uri="{FF2B5EF4-FFF2-40B4-BE49-F238E27FC236}">
                    <a16:creationId xmlns:a16="http://schemas.microsoft.com/office/drawing/2014/main" id="{379C4A5A-229F-D54B-B4E0-D3D1EB7C1A74}"/>
                  </a:ext>
                </a:extLst>
              </p:cNvPr>
              <p:cNvSpPr/>
              <p:nvPr/>
            </p:nvSpPr>
            <p:spPr>
              <a:xfrm>
                <a:off x="-1589708" y="1992116"/>
                <a:ext cx="190386" cy="190386"/>
              </a:xfrm>
              <a:custGeom>
                <a:avLst/>
                <a:gdLst>
                  <a:gd name="connsiteX0" fmla="*/ 183773 w 186669"/>
                  <a:gd name="connsiteY0" fmla="*/ 94300 h 186669"/>
                  <a:gd name="connsiteX1" fmla="*/ 94300 w 186669"/>
                  <a:gd name="connsiteY1" fmla="*/ 183773 h 186669"/>
                  <a:gd name="connsiteX2" fmla="*/ 4828 w 186669"/>
                  <a:gd name="connsiteY2" fmla="*/ 94300 h 186669"/>
                  <a:gd name="connsiteX3" fmla="*/ 94300 w 186669"/>
                  <a:gd name="connsiteY3" fmla="*/ 4828 h 186669"/>
                  <a:gd name="connsiteX4" fmla="*/ 183773 w 186669"/>
                  <a:gd name="connsiteY4" fmla="*/ 94300 h 186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669" h="186669">
                    <a:moveTo>
                      <a:pt x="183773" y="94300"/>
                    </a:moveTo>
                    <a:cubicBezTo>
                      <a:pt x="183773" y="143715"/>
                      <a:pt x="143715" y="183773"/>
                      <a:pt x="94300" y="183773"/>
                    </a:cubicBezTo>
                    <a:cubicBezTo>
                      <a:pt x="44886" y="183773"/>
                      <a:pt x="4828" y="143715"/>
                      <a:pt x="4828" y="94300"/>
                    </a:cubicBezTo>
                    <a:cubicBezTo>
                      <a:pt x="4828" y="44886"/>
                      <a:pt x="44886" y="4828"/>
                      <a:pt x="94300" y="4828"/>
                    </a:cubicBezTo>
                    <a:cubicBezTo>
                      <a:pt x="143715" y="4828"/>
                      <a:pt x="183773" y="44886"/>
                      <a:pt x="183773" y="94300"/>
                    </a:cubicBezTo>
                    <a:close/>
                  </a:path>
                </a:pathLst>
              </a:custGeom>
              <a:noFill/>
              <a:ln w="25400" cap="flat">
                <a:solidFill>
                  <a:srgbClr val="F0F0F0"/>
                </a:solidFill>
                <a:prstDash val="solid"/>
                <a:round/>
              </a:ln>
            </p:spPr>
            <p:txBody>
              <a:bodyPr rtlCol="0" anchor="ctr"/>
              <a:lstStyle/>
              <a:p>
                <a:pPr marL="0" marR="0" lvl="0" indent="0" defTabSz="1097212"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ea typeface="+mn-ea"/>
                  <a:cs typeface="+mn-cs"/>
                </a:endParaRPr>
              </a:p>
            </p:txBody>
          </p:sp>
          <p:sp>
            <p:nvSpPr>
              <p:cNvPr id="109" name="Freeform: Shape 90">
                <a:extLst>
                  <a:ext uri="{FF2B5EF4-FFF2-40B4-BE49-F238E27FC236}">
                    <a16:creationId xmlns:a16="http://schemas.microsoft.com/office/drawing/2014/main" id="{7CAAA09E-5586-D541-8C24-5B4BAFBCE172}"/>
                  </a:ext>
                </a:extLst>
              </p:cNvPr>
              <p:cNvSpPr/>
              <p:nvPr/>
            </p:nvSpPr>
            <p:spPr>
              <a:xfrm>
                <a:off x="-1449216" y="2126698"/>
                <a:ext cx="114888" cy="118171"/>
              </a:xfrm>
              <a:custGeom>
                <a:avLst/>
                <a:gdLst>
                  <a:gd name="connsiteX0" fmla="*/ 36368 w 112645"/>
                  <a:gd name="connsiteY0" fmla="*/ 4828 h 115864"/>
                  <a:gd name="connsiteX1" fmla="*/ 103956 w 112645"/>
                  <a:gd name="connsiteY1" fmla="*/ 72737 h 115864"/>
                  <a:gd name="connsiteX2" fmla="*/ 103634 w 112645"/>
                  <a:gd name="connsiteY2" fmla="*/ 104921 h 115864"/>
                  <a:gd name="connsiteX3" fmla="*/ 103634 w 112645"/>
                  <a:gd name="connsiteY3" fmla="*/ 104921 h 115864"/>
                  <a:gd name="connsiteX4" fmla="*/ 71450 w 112645"/>
                  <a:gd name="connsiteY4" fmla="*/ 105243 h 115864"/>
                  <a:gd name="connsiteX5" fmla="*/ 4828 w 112645"/>
                  <a:gd name="connsiteY5" fmla="*/ 38621 h 11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645" h="115864">
                    <a:moveTo>
                      <a:pt x="36368" y="4828"/>
                    </a:moveTo>
                    <a:lnTo>
                      <a:pt x="103956" y="72737"/>
                    </a:lnTo>
                    <a:cubicBezTo>
                      <a:pt x="112646" y="81427"/>
                      <a:pt x="112646" y="95910"/>
                      <a:pt x="103634" y="104921"/>
                    </a:cubicBezTo>
                    <a:lnTo>
                      <a:pt x="103634" y="104921"/>
                    </a:lnTo>
                    <a:cubicBezTo>
                      <a:pt x="94622" y="113933"/>
                      <a:pt x="80139" y="114255"/>
                      <a:pt x="71450" y="105243"/>
                    </a:cubicBezTo>
                    <a:lnTo>
                      <a:pt x="4828" y="38621"/>
                    </a:lnTo>
                  </a:path>
                </a:pathLst>
              </a:custGeom>
              <a:noFill/>
              <a:ln w="25400" cap="flat">
                <a:solidFill>
                  <a:srgbClr val="F0F0F0"/>
                </a:solidFill>
                <a:prstDash val="solid"/>
                <a:round/>
              </a:ln>
            </p:spPr>
            <p:txBody>
              <a:bodyPr rtlCol="0" anchor="ctr"/>
              <a:lstStyle/>
              <a:p>
                <a:pPr marL="0" marR="0" lvl="0" indent="0" defTabSz="1097212"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ea typeface="+mn-ea"/>
                  <a:cs typeface="+mn-cs"/>
                </a:endParaRPr>
              </a:p>
            </p:txBody>
          </p:sp>
        </p:grpSp>
        <p:grpSp>
          <p:nvGrpSpPr>
            <p:cNvPr id="101" name="Group 100">
              <a:extLst>
                <a:ext uri="{FF2B5EF4-FFF2-40B4-BE49-F238E27FC236}">
                  <a16:creationId xmlns:a16="http://schemas.microsoft.com/office/drawing/2014/main" id="{1CB54AC6-12EC-404F-B3D1-91FE1B5B9C2E}"/>
                </a:ext>
              </a:extLst>
            </p:cNvPr>
            <p:cNvGrpSpPr/>
            <p:nvPr/>
          </p:nvGrpSpPr>
          <p:grpSpPr>
            <a:xfrm>
              <a:off x="-1741360" y="1992772"/>
              <a:ext cx="315121" cy="147056"/>
              <a:chOff x="-1741360" y="1992772"/>
              <a:chExt cx="315121" cy="147056"/>
            </a:xfrm>
          </p:grpSpPr>
          <p:sp>
            <p:nvSpPr>
              <p:cNvPr id="102" name="Freeform: Shape 87">
                <a:extLst>
                  <a:ext uri="{FF2B5EF4-FFF2-40B4-BE49-F238E27FC236}">
                    <a16:creationId xmlns:a16="http://schemas.microsoft.com/office/drawing/2014/main" id="{BB6F16A3-3035-4D4A-8151-E5D9B4FD1F74}"/>
                  </a:ext>
                </a:extLst>
              </p:cNvPr>
              <p:cNvSpPr/>
              <p:nvPr/>
            </p:nvSpPr>
            <p:spPr>
              <a:xfrm>
                <a:off x="-1717069" y="2065644"/>
                <a:ext cx="95193" cy="9847"/>
              </a:xfrm>
              <a:custGeom>
                <a:avLst/>
                <a:gdLst>
                  <a:gd name="connsiteX0" fmla="*/ 4828 w 93334"/>
                  <a:gd name="connsiteY0" fmla="*/ 4828 h 9655"/>
                  <a:gd name="connsiteX1" fmla="*/ 89151 w 93334"/>
                  <a:gd name="connsiteY1" fmla="*/ 4828 h 9655"/>
                </a:gdLst>
                <a:ahLst/>
                <a:cxnLst>
                  <a:cxn ang="0">
                    <a:pos x="connsiteX0" y="connsiteY0"/>
                  </a:cxn>
                  <a:cxn ang="0">
                    <a:pos x="connsiteX1" y="connsiteY1"/>
                  </a:cxn>
                </a:cxnLst>
                <a:rect l="l" t="t" r="r" b="b"/>
                <a:pathLst>
                  <a:path w="93334" h="9655">
                    <a:moveTo>
                      <a:pt x="4828" y="4828"/>
                    </a:moveTo>
                    <a:lnTo>
                      <a:pt x="89151" y="4828"/>
                    </a:lnTo>
                  </a:path>
                </a:pathLst>
              </a:custGeom>
              <a:ln w="25400" cap="flat">
                <a:solidFill>
                  <a:srgbClr val="88CEB8"/>
                </a:solidFill>
                <a:prstDash val="solid"/>
                <a:round/>
              </a:ln>
            </p:spPr>
            <p:txBody>
              <a:bodyPr rtlCol="0" anchor="ctr"/>
              <a:lstStyle/>
              <a:p>
                <a:pPr marL="0" marR="0" lvl="0" indent="0" defTabSz="1097212"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ea typeface="+mn-ea"/>
                  <a:cs typeface="+mn-cs"/>
                </a:endParaRPr>
              </a:p>
            </p:txBody>
          </p:sp>
          <p:sp>
            <p:nvSpPr>
              <p:cNvPr id="103" name="Freeform: Shape 93">
                <a:extLst>
                  <a:ext uri="{FF2B5EF4-FFF2-40B4-BE49-F238E27FC236}">
                    <a16:creationId xmlns:a16="http://schemas.microsoft.com/office/drawing/2014/main" id="{C828A236-A5E5-F447-A172-377260FA019E}"/>
                  </a:ext>
                </a:extLst>
              </p:cNvPr>
              <p:cNvSpPr/>
              <p:nvPr/>
            </p:nvSpPr>
            <p:spPr>
              <a:xfrm>
                <a:off x="-1741360" y="2029209"/>
                <a:ext cx="91910" cy="9847"/>
              </a:xfrm>
              <a:custGeom>
                <a:avLst/>
                <a:gdLst>
                  <a:gd name="connsiteX0" fmla="*/ 4828 w 90116"/>
                  <a:gd name="connsiteY0" fmla="*/ 4828 h 9655"/>
                  <a:gd name="connsiteX1" fmla="*/ 87542 w 90116"/>
                  <a:gd name="connsiteY1" fmla="*/ 4828 h 9655"/>
                </a:gdLst>
                <a:ahLst/>
                <a:cxnLst>
                  <a:cxn ang="0">
                    <a:pos x="connsiteX0" y="connsiteY0"/>
                  </a:cxn>
                  <a:cxn ang="0">
                    <a:pos x="connsiteX1" y="connsiteY1"/>
                  </a:cxn>
                </a:cxnLst>
                <a:rect l="l" t="t" r="r" b="b"/>
                <a:pathLst>
                  <a:path w="90116" h="9655">
                    <a:moveTo>
                      <a:pt x="4828" y="4828"/>
                    </a:moveTo>
                    <a:lnTo>
                      <a:pt x="87542" y="4828"/>
                    </a:lnTo>
                  </a:path>
                </a:pathLst>
              </a:custGeom>
              <a:ln w="25400" cap="flat">
                <a:solidFill>
                  <a:srgbClr val="88CEB8"/>
                </a:solidFill>
                <a:prstDash val="solid"/>
                <a:round/>
              </a:ln>
            </p:spPr>
            <p:txBody>
              <a:bodyPr rtlCol="0" anchor="ctr"/>
              <a:lstStyle/>
              <a:p>
                <a:pPr marL="0" marR="0" lvl="0" indent="0" defTabSz="1097212"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ea typeface="+mn-ea"/>
                  <a:cs typeface="+mn-cs"/>
                </a:endParaRPr>
              </a:p>
            </p:txBody>
          </p:sp>
          <p:sp>
            <p:nvSpPr>
              <p:cNvPr id="104" name="Freeform: Shape 94">
                <a:extLst>
                  <a:ext uri="{FF2B5EF4-FFF2-40B4-BE49-F238E27FC236}">
                    <a16:creationId xmlns:a16="http://schemas.microsoft.com/office/drawing/2014/main" id="{E1051CAC-5390-3B41-BDBC-1E5096E332F4}"/>
                  </a:ext>
                </a:extLst>
              </p:cNvPr>
              <p:cNvSpPr/>
              <p:nvPr/>
            </p:nvSpPr>
            <p:spPr>
              <a:xfrm>
                <a:off x="-1637961" y="2029209"/>
                <a:ext cx="39390" cy="9847"/>
              </a:xfrm>
              <a:custGeom>
                <a:avLst/>
                <a:gdLst>
                  <a:gd name="connsiteX0" fmla="*/ 4828 w 38621"/>
                  <a:gd name="connsiteY0" fmla="*/ 4828 h 9655"/>
                  <a:gd name="connsiteX1" fmla="*/ 35081 w 38621"/>
                  <a:gd name="connsiteY1" fmla="*/ 4828 h 9655"/>
                </a:gdLst>
                <a:ahLst/>
                <a:cxnLst>
                  <a:cxn ang="0">
                    <a:pos x="connsiteX0" y="connsiteY0"/>
                  </a:cxn>
                  <a:cxn ang="0">
                    <a:pos x="connsiteX1" y="connsiteY1"/>
                  </a:cxn>
                </a:cxnLst>
                <a:rect l="l" t="t" r="r" b="b"/>
                <a:pathLst>
                  <a:path w="38621" h="9655">
                    <a:moveTo>
                      <a:pt x="4828" y="4828"/>
                    </a:moveTo>
                    <a:lnTo>
                      <a:pt x="35081" y="4828"/>
                    </a:lnTo>
                  </a:path>
                </a:pathLst>
              </a:custGeom>
              <a:ln w="25400" cap="flat">
                <a:solidFill>
                  <a:srgbClr val="88CEB8"/>
                </a:solidFill>
                <a:prstDash val="solid"/>
                <a:round/>
              </a:ln>
            </p:spPr>
            <p:txBody>
              <a:bodyPr rtlCol="0" anchor="ctr"/>
              <a:lstStyle/>
              <a:p>
                <a:pPr marL="0" marR="0" lvl="0" indent="0" defTabSz="1097212"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ea typeface="+mn-ea"/>
                  <a:cs typeface="+mn-cs"/>
                </a:endParaRPr>
              </a:p>
            </p:txBody>
          </p:sp>
          <p:sp>
            <p:nvSpPr>
              <p:cNvPr id="105" name="Freeform: Shape 95">
                <a:extLst>
                  <a:ext uri="{FF2B5EF4-FFF2-40B4-BE49-F238E27FC236}">
                    <a16:creationId xmlns:a16="http://schemas.microsoft.com/office/drawing/2014/main" id="{C21FA1F3-2F3D-D24E-B6CA-E965CB73DA8F}"/>
                  </a:ext>
                </a:extLst>
              </p:cNvPr>
              <p:cNvSpPr/>
              <p:nvPr/>
            </p:nvSpPr>
            <p:spPr>
              <a:xfrm>
                <a:off x="-1686542" y="1992772"/>
                <a:ext cx="118171" cy="9847"/>
              </a:xfrm>
              <a:custGeom>
                <a:avLst/>
                <a:gdLst>
                  <a:gd name="connsiteX0" fmla="*/ 4828 w 115864"/>
                  <a:gd name="connsiteY0" fmla="*/ 4828 h 9655"/>
                  <a:gd name="connsiteX1" fmla="*/ 112967 w 115864"/>
                  <a:gd name="connsiteY1" fmla="*/ 4828 h 9655"/>
                </a:gdLst>
                <a:ahLst/>
                <a:cxnLst>
                  <a:cxn ang="0">
                    <a:pos x="connsiteX0" y="connsiteY0"/>
                  </a:cxn>
                  <a:cxn ang="0">
                    <a:pos x="connsiteX1" y="connsiteY1"/>
                  </a:cxn>
                </a:cxnLst>
                <a:rect l="l" t="t" r="r" b="b"/>
                <a:pathLst>
                  <a:path w="115864" h="9655">
                    <a:moveTo>
                      <a:pt x="4828" y="4828"/>
                    </a:moveTo>
                    <a:lnTo>
                      <a:pt x="112967" y="4828"/>
                    </a:lnTo>
                  </a:path>
                </a:pathLst>
              </a:custGeom>
              <a:ln w="25400" cap="flat">
                <a:solidFill>
                  <a:srgbClr val="88CEB8"/>
                </a:solidFill>
                <a:prstDash val="solid"/>
                <a:round/>
              </a:ln>
            </p:spPr>
            <p:txBody>
              <a:bodyPr rtlCol="0" anchor="ctr"/>
              <a:lstStyle/>
              <a:p>
                <a:pPr marL="0" marR="0" lvl="0" indent="0" defTabSz="1097212"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ea typeface="+mn-ea"/>
                  <a:cs typeface="+mn-cs"/>
                </a:endParaRPr>
              </a:p>
            </p:txBody>
          </p:sp>
          <p:sp>
            <p:nvSpPr>
              <p:cNvPr id="106" name="Freeform: Shape 96">
                <a:extLst>
                  <a:ext uri="{FF2B5EF4-FFF2-40B4-BE49-F238E27FC236}">
                    <a16:creationId xmlns:a16="http://schemas.microsoft.com/office/drawing/2014/main" id="{0C3601DD-F64A-6540-B704-069578DA153A}"/>
                  </a:ext>
                </a:extLst>
              </p:cNvPr>
              <p:cNvSpPr/>
              <p:nvPr/>
            </p:nvSpPr>
            <p:spPr>
              <a:xfrm>
                <a:off x="-1570670" y="2028223"/>
                <a:ext cx="144431" cy="111605"/>
              </a:xfrm>
              <a:custGeom>
                <a:avLst/>
                <a:gdLst>
                  <a:gd name="connsiteX0" fmla="*/ 4828 w 141611"/>
                  <a:gd name="connsiteY0" fmla="*/ 65334 h 109427"/>
                  <a:gd name="connsiteX1" fmla="*/ 26713 w 141611"/>
                  <a:gd name="connsiteY1" fmla="*/ 65334 h 109427"/>
                  <a:gd name="connsiteX2" fmla="*/ 42805 w 141611"/>
                  <a:gd name="connsiteY2" fmla="*/ 27679 h 109427"/>
                  <a:gd name="connsiteX3" fmla="*/ 69840 w 141611"/>
                  <a:gd name="connsiteY3" fmla="*/ 106209 h 109427"/>
                  <a:gd name="connsiteX4" fmla="*/ 96232 w 141611"/>
                  <a:gd name="connsiteY4" fmla="*/ 4828 h 109427"/>
                  <a:gd name="connsiteX5" fmla="*/ 115220 w 141611"/>
                  <a:gd name="connsiteY5" fmla="*/ 65334 h 109427"/>
                  <a:gd name="connsiteX6" fmla="*/ 137749 w 141611"/>
                  <a:gd name="connsiteY6" fmla="*/ 65334 h 10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611" h="109427">
                    <a:moveTo>
                      <a:pt x="4828" y="65334"/>
                    </a:moveTo>
                    <a:lnTo>
                      <a:pt x="26713" y="65334"/>
                    </a:lnTo>
                    <a:lnTo>
                      <a:pt x="42805" y="27679"/>
                    </a:lnTo>
                    <a:lnTo>
                      <a:pt x="69840" y="106209"/>
                    </a:lnTo>
                    <a:lnTo>
                      <a:pt x="96232" y="4828"/>
                    </a:lnTo>
                    <a:lnTo>
                      <a:pt x="115220" y="65334"/>
                    </a:lnTo>
                    <a:lnTo>
                      <a:pt x="137749" y="65334"/>
                    </a:lnTo>
                  </a:path>
                </a:pathLst>
              </a:custGeom>
              <a:noFill/>
              <a:ln w="25400" cap="flat">
                <a:solidFill>
                  <a:srgbClr val="88CEB8"/>
                </a:solidFill>
                <a:prstDash val="solid"/>
                <a:round/>
              </a:ln>
            </p:spPr>
            <p:txBody>
              <a:bodyPr rtlCol="0" anchor="ctr"/>
              <a:lstStyle/>
              <a:p>
                <a:pPr marL="0" marR="0" lvl="0" indent="0" defTabSz="1097212"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ea typeface="+mn-ea"/>
                  <a:cs typeface="+mn-cs"/>
                </a:endParaRPr>
              </a:p>
            </p:txBody>
          </p:sp>
        </p:grpSp>
      </p:grpSp>
      <p:sp>
        <p:nvSpPr>
          <p:cNvPr id="110" name="Oval 109">
            <a:extLst>
              <a:ext uri="{FF2B5EF4-FFF2-40B4-BE49-F238E27FC236}">
                <a16:creationId xmlns:a16="http://schemas.microsoft.com/office/drawing/2014/main" id="{82F625E1-E2FA-C147-A11F-0182D3CFFF77}"/>
              </a:ext>
            </a:extLst>
          </p:cNvPr>
          <p:cNvSpPr/>
          <p:nvPr/>
        </p:nvSpPr>
        <p:spPr bwMode="auto">
          <a:xfrm>
            <a:off x="6509466" y="5032374"/>
            <a:ext cx="1800226" cy="1800226"/>
          </a:xfrm>
          <a:prstGeom prst="ellipse">
            <a:avLst/>
          </a:prstGeom>
          <a:solidFill>
            <a:srgbClr val="000000"/>
          </a:solidFill>
          <a:ln w="25400" cap="flat" cmpd="sng" algn="ctr">
            <a:solidFill>
              <a:srgbClr val="88CEB8"/>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11" name="TextBox 110">
            <a:extLst>
              <a:ext uri="{FF2B5EF4-FFF2-40B4-BE49-F238E27FC236}">
                <a16:creationId xmlns:a16="http://schemas.microsoft.com/office/drawing/2014/main" id="{478AA934-C8E7-6044-AF9E-DC928E1EC30D}"/>
              </a:ext>
            </a:extLst>
          </p:cNvPr>
          <p:cNvSpPr txBox="1"/>
          <p:nvPr/>
        </p:nvSpPr>
        <p:spPr>
          <a:xfrm>
            <a:off x="6050409" y="7319379"/>
            <a:ext cx="2603769" cy="1200329"/>
          </a:xfrm>
          <a:prstGeom prst="rect">
            <a:avLst/>
          </a:prstGeom>
          <a:noFill/>
        </p:spPr>
        <p:txBody>
          <a:bodyPr wrap="square" rtlCol="0">
            <a:spAutoFit/>
          </a:bodyPr>
          <a:lstStyle/>
          <a:p>
            <a:pPr algn="ctr" defTabSz="731474" hangingPunct="1">
              <a:defRPr/>
            </a:pPr>
            <a:r>
              <a:rPr lang="en-US" sz="3600" kern="1200" dirty="0">
                <a:solidFill>
                  <a:srgbClr val="88CEB8"/>
                </a:solidFill>
                <a:ea typeface="Amazon Ember" panose="020B0603020204020204" pitchFamily="34" charset="0"/>
                <a:cs typeface="Amazon Ember" panose="020B0603020204020204" pitchFamily="34" charset="0"/>
              </a:rPr>
              <a:t>—</a:t>
            </a:r>
          </a:p>
          <a:p>
            <a:pPr algn="ctr" defTabSz="731474" hangingPunct="1">
              <a:defRPr/>
            </a:pPr>
            <a:r>
              <a:rPr lang="en-US" sz="3600" kern="1200" dirty="0">
                <a:solidFill>
                  <a:srgbClr val="FFFFFF"/>
                </a:solidFill>
                <a:ea typeface="Amazon Ember" panose="020B0603020204020204" pitchFamily="34" charset="0"/>
                <a:cs typeface="Amazon Ember" panose="020B0603020204020204" pitchFamily="34" charset="0"/>
              </a:rPr>
              <a:t>Enable</a:t>
            </a:r>
          </a:p>
        </p:txBody>
      </p:sp>
      <p:sp>
        <p:nvSpPr>
          <p:cNvPr id="112" name="Left-Right Arrow 111">
            <a:extLst>
              <a:ext uri="{FF2B5EF4-FFF2-40B4-BE49-F238E27FC236}">
                <a16:creationId xmlns:a16="http://schemas.microsoft.com/office/drawing/2014/main" id="{A066A76B-2BF5-F24E-B8C6-481B3818E581}"/>
              </a:ext>
            </a:extLst>
          </p:cNvPr>
          <p:cNvSpPr/>
          <p:nvPr/>
        </p:nvSpPr>
        <p:spPr>
          <a:xfrm>
            <a:off x="4546775" y="8613410"/>
            <a:ext cx="13512800" cy="2651126"/>
          </a:xfrm>
          <a:prstGeom prst="leftRightArrow">
            <a:avLst>
              <a:gd name="adj1" fmla="val 50539"/>
              <a:gd name="adj2" fmla="val 63032"/>
            </a:avLst>
          </a:prstGeom>
          <a:gradFill flip="none" rotWithShape="1">
            <a:gsLst>
              <a:gs pos="0">
                <a:srgbClr val="4861AD"/>
              </a:gs>
              <a:gs pos="100000">
                <a:srgbClr val="88CEB8"/>
              </a:gs>
            </a:gsLst>
            <a:lin ang="0" scaled="1"/>
            <a:tileRect/>
          </a:gradFill>
          <a:ln w="9525" cap="flat" cmpd="sng" algn="ctr">
            <a:noFill/>
            <a:prstDash val="solid"/>
          </a:ln>
          <a:effectLst>
            <a:innerShdw blurRad="88900" dist="50800" dir="13500000">
              <a:prstClr val="black">
                <a:alpha val="30000"/>
              </a:prstClr>
            </a:innerShdw>
          </a:effectLst>
        </p:spPr>
        <p:txBody>
          <a:bodyPr tIns="18288" rtlCol="0" anchor="ctr"/>
          <a:lstStyle/>
          <a:p>
            <a:pPr marL="0" marR="0" lvl="0" indent="0" algn="ctr" defTabSz="731491"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srgbClr val="FFFFFF"/>
              </a:solidFill>
              <a:effectLst/>
              <a:uLnTx/>
              <a:uFillTx/>
              <a:latin typeface="Amazon Ember Light"/>
              <a:ea typeface="+mn-ea"/>
              <a:cs typeface="+mn-cs"/>
            </a:endParaRPr>
          </a:p>
        </p:txBody>
      </p:sp>
      <p:grpSp>
        <p:nvGrpSpPr>
          <p:cNvPr id="113" name="Group 112">
            <a:extLst>
              <a:ext uri="{FF2B5EF4-FFF2-40B4-BE49-F238E27FC236}">
                <a16:creationId xmlns:a16="http://schemas.microsoft.com/office/drawing/2014/main" id="{A4093839-5343-2247-9C6D-ED304A62549D}"/>
              </a:ext>
            </a:extLst>
          </p:cNvPr>
          <p:cNvGrpSpPr/>
          <p:nvPr/>
        </p:nvGrpSpPr>
        <p:grpSpPr>
          <a:xfrm>
            <a:off x="6855443" y="5413374"/>
            <a:ext cx="1108272" cy="1038226"/>
            <a:chOff x="-4525195" y="1685202"/>
            <a:chExt cx="524545" cy="491392"/>
          </a:xfrm>
        </p:grpSpPr>
        <p:grpSp>
          <p:nvGrpSpPr>
            <p:cNvPr id="114" name="Group 113">
              <a:extLst>
                <a:ext uri="{FF2B5EF4-FFF2-40B4-BE49-F238E27FC236}">
                  <a16:creationId xmlns:a16="http://schemas.microsoft.com/office/drawing/2014/main" id="{79CA9775-8B93-5946-A87D-48C672C9D3D4}"/>
                </a:ext>
              </a:extLst>
            </p:cNvPr>
            <p:cNvGrpSpPr/>
            <p:nvPr/>
          </p:nvGrpSpPr>
          <p:grpSpPr>
            <a:xfrm>
              <a:off x="-4525195" y="1685202"/>
              <a:ext cx="524545" cy="491392"/>
              <a:chOff x="-4525195" y="1685202"/>
              <a:chExt cx="524545" cy="491392"/>
            </a:xfrm>
          </p:grpSpPr>
          <p:sp>
            <p:nvSpPr>
              <p:cNvPr id="136" name="Freeform: Shape 44">
                <a:extLst>
                  <a:ext uri="{FF2B5EF4-FFF2-40B4-BE49-F238E27FC236}">
                    <a16:creationId xmlns:a16="http://schemas.microsoft.com/office/drawing/2014/main" id="{0B79FC7A-A9F9-304F-90FB-864AE7AF8311}"/>
                  </a:ext>
                </a:extLst>
              </p:cNvPr>
              <p:cNvSpPr/>
              <p:nvPr/>
            </p:nvSpPr>
            <p:spPr>
              <a:xfrm>
                <a:off x="-4058421" y="1685202"/>
                <a:ext cx="45955" cy="45955"/>
              </a:xfrm>
              <a:custGeom>
                <a:avLst/>
                <a:gdLst>
                  <a:gd name="connsiteX0" fmla="*/ 23173 w 45058"/>
                  <a:gd name="connsiteY0" fmla="*/ 41518 h 45058"/>
                  <a:gd name="connsiteX1" fmla="*/ 23173 w 45058"/>
                  <a:gd name="connsiteY1" fmla="*/ 41518 h 45058"/>
                  <a:gd name="connsiteX2" fmla="*/ 4828 w 45058"/>
                  <a:gd name="connsiteY2" fmla="*/ 23173 h 45058"/>
                  <a:gd name="connsiteX3" fmla="*/ 4828 w 45058"/>
                  <a:gd name="connsiteY3" fmla="*/ 23173 h 45058"/>
                  <a:gd name="connsiteX4" fmla="*/ 4828 w 45058"/>
                  <a:gd name="connsiteY4" fmla="*/ 23173 h 45058"/>
                  <a:gd name="connsiteX5" fmla="*/ 23173 w 45058"/>
                  <a:gd name="connsiteY5" fmla="*/ 4828 h 45058"/>
                  <a:gd name="connsiteX6" fmla="*/ 23173 w 45058"/>
                  <a:gd name="connsiteY6" fmla="*/ 4828 h 45058"/>
                  <a:gd name="connsiteX7" fmla="*/ 23173 w 45058"/>
                  <a:gd name="connsiteY7" fmla="*/ 4828 h 45058"/>
                  <a:gd name="connsiteX8" fmla="*/ 41518 w 45058"/>
                  <a:gd name="connsiteY8" fmla="*/ 23173 h 45058"/>
                  <a:gd name="connsiteX9" fmla="*/ 41518 w 45058"/>
                  <a:gd name="connsiteY9" fmla="*/ 23173 h 45058"/>
                  <a:gd name="connsiteX10" fmla="*/ 41518 w 45058"/>
                  <a:gd name="connsiteY10" fmla="*/ 23173 h 45058"/>
                  <a:gd name="connsiteX11" fmla="*/ 23173 w 45058"/>
                  <a:gd name="connsiteY11" fmla="*/ 41518 h 45058"/>
                  <a:gd name="connsiteX12" fmla="*/ 23173 w 45058"/>
                  <a:gd name="connsiteY12" fmla="*/ 41518 h 4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58" h="45058">
                    <a:moveTo>
                      <a:pt x="23173" y="41518"/>
                    </a:moveTo>
                    <a:lnTo>
                      <a:pt x="23173" y="41518"/>
                    </a:lnTo>
                    <a:cubicBezTo>
                      <a:pt x="23173" y="31219"/>
                      <a:pt x="14805" y="23173"/>
                      <a:pt x="4828" y="23173"/>
                    </a:cubicBezTo>
                    <a:lnTo>
                      <a:pt x="4828" y="23173"/>
                    </a:lnTo>
                    <a:lnTo>
                      <a:pt x="4828" y="23173"/>
                    </a:lnTo>
                    <a:cubicBezTo>
                      <a:pt x="15127" y="23173"/>
                      <a:pt x="23173" y="14805"/>
                      <a:pt x="23173" y="4828"/>
                    </a:cubicBezTo>
                    <a:lnTo>
                      <a:pt x="23173" y="4828"/>
                    </a:lnTo>
                    <a:lnTo>
                      <a:pt x="23173" y="4828"/>
                    </a:lnTo>
                    <a:cubicBezTo>
                      <a:pt x="23173" y="15127"/>
                      <a:pt x="31541" y="23173"/>
                      <a:pt x="41518" y="23173"/>
                    </a:cubicBezTo>
                    <a:lnTo>
                      <a:pt x="41518" y="23173"/>
                    </a:lnTo>
                    <a:lnTo>
                      <a:pt x="41518" y="23173"/>
                    </a:lnTo>
                    <a:cubicBezTo>
                      <a:pt x="31541" y="22851"/>
                      <a:pt x="23173" y="31219"/>
                      <a:pt x="23173" y="41518"/>
                    </a:cubicBezTo>
                    <a:lnTo>
                      <a:pt x="23173" y="41518"/>
                    </a:lnTo>
                    <a:close/>
                  </a:path>
                </a:pathLst>
              </a:custGeom>
              <a:noFill/>
              <a:ln w="25400" cap="flat">
                <a:solidFill>
                  <a:srgbClr val="88CEB8"/>
                </a:solidFill>
                <a:prstDash val="solid"/>
                <a:round/>
              </a:ln>
            </p:spPr>
            <p:txBody>
              <a:bodyPr rtlCol="0" anchor="ctr"/>
              <a:lstStyle/>
              <a:p>
                <a:pPr marL="0" marR="0" lvl="0" indent="0" defTabSz="1097212"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ea typeface="+mn-ea"/>
                  <a:cs typeface="+mn-cs"/>
                </a:endParaRPr>
              </a:p>
            </p:txBody>
          </p:sp>
          <p:sp>
            <p:nvSpPr>
              <p:cNvPr id="137" name="Freeform: Shape 45">
                <a:extLst>
                  <a:ext uri="{FF2B5EF4-FFF2-40B4-BE49-F238E27FC236}">
                    <a16:creationId xmlns:a16="http://schemas.microsoft.com/office/drawing/2014/main" id="{977FD3A3-E01E-C949-9C3C-C3A3CE35E90B}"/>
                  </a:ext>
                </a:extLst>
              </p:cNvPr>
              <p:cNvSpPr/>
              <p:nvPr/>
            </p:nvSpPr>
            <p:spPr>
              <a:xfrm>
                <a:off x="-4525195" y="1871649"/>
                <a:ext cx="45955" cy="45955"/>
              </a:xfrm>
              <a:custGeom>
                <a:avLst/>
                <a:gdLst>
                  <a:gd name="connsiteX0" fmla="*/ 23173 w 45058"/>
                  <a:gd name="connsiteY0" fmla="*/ 41518 h 45058"/>
                  <a:gd name="connsiteX1" fmla="*/ 23173 w 45058"/>
                  <a:gd name="connsiteY1" fmla="*/ 41518 h 45058"/>
                  <a:gd name="connsiteX2" fmla="*/ 4828 w 45058"/>
                  <a:gd name="connsiteY2" fmla="*/ 23173 h 45058"/>
                  <a:gd name="connsiteX3" fmla="*/ 4828 w 45058"/>
                  <a:gd name="connsiteY3" fmla="*/ 23173 h 45058"/>
                  <a:gd name="connsiteX4" fmla="*/ 4828 w 45058"/>
                  <a:gd name="connsiteY4" fmla="*/ 23173 h 45058"/>
                  <a:gd name="connsiteX5" fmla="*/ 23173 w 45058"/>
                  <a:gd name="connsiteY5" fmla="*/ 4828 h 45058"/>
                  <a:gd name="connsiteX6" fmla="*/ 23173 w 45058"/>
                  <a:gd name="connsiteY6" fmla="*/ 4828 h 45058"/>
                  <a:gd name="connsiteX7" fmla="*/ 23173 w 45058"/>
                  <a:gd name="connsiteY7" fmla="*/ 4828 h 45058"/>
                  <a:gd name="connsiteX8" fmla="*/ 41518 w 45058"/>
                  <a:gd name="connsiteY8" fmla="*/ 23173 h 45058"/>
                  <a:gd name="connsiteX9" fmla="*/ 41518 w 45058"/>
                  <a:gd name="connsiteY9" fmla="*/ 23173 h 45058"/>
                  <a:gd name="connsiteX10" fmla="*/ 41518 w 45058"/>
                  <a:gd name="connsiteY10" fmla="*/ 23173 h 45058"/>
                  <a:gd name="connsiteX11" fmla="*/ 23173 w 45058"/>
                  <a:gd name="connsiteY11" fmla="*/ 41518 h 45058"/>
                  <a:gd name="connsiteX12" fmla="*/ 23173 w 45058"/>
                  <a:gd name="connsiteY12" fmla="*/ 41518 h 4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58" h="45058">
                    <a:moveTo>
                      <a:pt x="23173" y="41518"/>
                    </a:moveTo>
                    <a:lnTo>
                      <a:pt x="23173" y="41518"/>
                    </a:lnTo>
                    <a:cubicBezTo>
                      <a:pt x="23173" y="31219"/>
                      <a:pt x="14805" y="23173"/>
                      <a:pt x="4828" y="23173"/>
                    </a:cubicBezTo>
                    <a:lnTo>
                      <a:pt x="4828" y="23173"/>
                    </a:lnTo>
                    <a:lnTo>
                      <a:pt x="4828" y="23173"/>
                    </a:lnTo>
                    <a:cubicBezTo>
                      <a:pt x="15127" y="23173"/>
                      <a:pt x="23173" y="14805"/>
                      <a:pt x="23173" y="4828"/>
                    </a:cubicBezTo>
                    <a:lnTo>
                      <a:pt x="23173" y="4828"/>
                    </a:lnTo>
                    <a:lnTo>
                      <a:pt x="23173" y="4828"/>
                    </a:lnTo>
                    <a:cubicBezTo>
                      <a:pt x="23173" y="15127"/>
                      <a:pt x="31541" y="23173"/>
                      <a:pt x="41518" y="23173"/>
                    </a:cubicBezTo>
                    <a:lnTo>
                      <a:pt x="41518" y="23173"/>
                    </a:lnTo>
                    <a:lnTo>
                      <a:pt x="41518" y="23173"/>
                    </a:lnTo>
                    <a:cubicBezTo>
                      <a:pt x="31541" y="23173"/>
                      <a:pt x="23173" y="31541"/>
                      <a:pt x="23173" y="41518"/>
                    </a:cubicBezTo>
                    <a:lnTo>
                      <a:pt x="23173" y="41518"/>
                    </a:lnTo>
                    <a:close/>
                  </a:path>
                </a:pathLst>
              </a:custGeom>
              <a:noFill/>
              <a:ln w="25400" cap="flat">
                <a:solidFill>
                  <a:srgbClr val="88CEB8"/>
                </a:solidFill>
                <a:prstDash val="solid"/>
                <a:round/>
              </a:ln>
            </p:spPr>
            <p:txBody>
              <a:bodyPr rtlCol="0" anchor="ctr"/>
              <a:lstStyle/>
              <a:p>
                <a:pPr marL="0" marR="0" lvl="0" indent="0" defTabSz="1097212"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ea typeface="+mn-ea"/>
                  <a:cs typeface="+mn-cs"/>
                </a:endParaRPr>
              </a:p>
            </p:txBody>
          </p:sp>
          <p:sp>
            <p:nvSpPr>
              <p:cNvPr id="138" name="Freeform: Shape 46">
                <a:extLst>
                  <a:ext uri="{FF2B5EF4-FFF2-40B4-BE49-F238E27FC236}">
                    <a16:creationId xmlns:a16="http://schemas.microsoft.com/office/drawing/2014/main" id="{6764DAC8-FFA7-C845-BDA9-FEA03AA93E11}"/>
                  </a:ext>
                </a:extLst>
              </p:cNvPr>
              <p:cNvSpPr/>
              <p:nvPr/>
            </p:nvSpPr>
            <p:spPr>
              <a:xfrm>
                <a:off x="-4525195" y="2087310"/>
                <a:ext cx="45955" cy="45955"/>
              </a:xfrm>
              <a:custGeom>
                <a:avLst/>
                <a:gdLst>
                  <a:gd name="connsiteX0" fmla="*/ 23173 w 45058"/>
                  <a:gd name="connsiteY0" fmla="*/ 41518 h 45058"/>
                  <a:gd name="connsiteX1" fmla="*/ 23173 w 45058"/>
                  <a:gd name="connsiteY1" fmla="*/ 41518 h 45058"/>
                  <a:gd name="connsiteX2" fmla="*/ 4828 w 45058"/>
                  <a:gd name="connsiteY2" fmla="*/ 23173 h 45058"/>
                  <a:gd name="connsiteX3" fmla="*/ 4828 w 45058"/>
                  <a:gd name="connsiteY3" fmla="*/ 23173 h 45058"/>
                  <a:gd name="connsiteX4" fmla="*/ 4828 w 45058"/>
                  <a:gd name="connsiteY4" fmla="*/ 23173 h 45058"/>
                  <a:gd name="connsiteX5" fmla="*/ 23173 w 45058"/>
                  <a:gd name="connsiteY5" fmla="*/ 4828 h 45058"/>
                  <a:gd name="connsiteX6" fmla="*/ 23173 w 45058"/>
                  <a:gd name="connsiteY6" fmla="*/ 4828 h 45058"/>
                  <a:gd name="connsiteX7" fmla="*/ 23173 w 45058"/>
                  <a:gd name="connsiteY7" fmla="*/ 4828 h 45058"/>
                  <a:gd name="connsiteX8" fmla="*/ 41518 w 45058"/>
                  <a:gd name="connsiteY8" fmla="*/ 23173 h 45058"/>
                  <a:gd name="connsiteX9" fmla="*/ 41518 w 45058"/>
                  <a:gd name="connsiteY9" fmla="*/ 23173 h 45058"/>
                  <a:gd name="connsiteX10" fmla="*/ 41518 w 45058"/>
                  <a:gd name="connsiteY10" fmla="*/ 23173 h 45058"/>
                  <a:gd name="connsiteX11" fmla="*/ 23173 w 45058"/>
                  <a:gd name="connsiteY11" fmla="*/ 41518 h 45058"/>
                  <a:gd name="connsiteX12" fmla="*/ 23173 w 45058"/>
                  <a:gd name="connsiteY12" fmla="*/ 41518 h 4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58" h="45058">
                    <a:moveTo>
                      <a:pt x="23173" y="41518"/>
                    </a:moveTo>
                    <a:lnTo>
                      <a:pt x="23173" y="41518"/>
                    </a:lnTo>
                    <a:cubicBezTo>
                      <a:pt x="23173" y="31219"/>
                      <a:pt x="14805" y="23173"/>
                      <a:pt x="4828" y="23173"/>
                    </a:cubicBezTo>
                    <a:lnTo>
                      <a:pt x="4828" y="23173"/>
                    </a:lnTo>
                    <a:lnTo>
                      <a:pt x="4828" y="23173"/>
                    </a:lnTo>
                    <a:cubicBezTo>
                      <a:pt x="15127" y="23173"/>
                      <a:pt x="23173" y="14805"/>
                      <a:pt x="23173" y="4828"/>
                    </a:cubicBezTo>
                    <a:lnTo>
                      <a:pt x="23173" y="4828"/>
                    </a:lnTo>
                    <a:lnTo>
                      <a:pt x="23173" y="4828"/>
                    </a:lnTo>
                    <a:cubicBezTo>
                      <a:pt x="23173" y="15127"/>
                      <a:pt x="31541" y="23173"/>
                      <a:pt x="41518" y="23173"/>
                    </a:cubicBezTo>
                    <a:lnTo>
                      <a:pt x="41518" y="23173"/>
                    </a:lnTo>
                    <a:lnTo>
                      <a:pt x="41518" y="23173"/>
                    </a:lnTo>
                    <a:cubicBezTo>
                      <a:pt x="31541" y="23173"/>
                      <a:pt x="23173" y="31541"/>
                      <a:pt x="23173" y="41518"/>
                    </a:cubicBezTo>
                    <a:lnTo>
                      <a:pt x="23173" y="41518"/>
                    </a:lnTo>
                    <a:close/>
                  </a:path>
                </a:pathLst>
              </a:custGeom>
              <a:noFill/>
              <a:ln w="25400" cap="flat">
                <a:solidFill>
                  <a:srgbClr val="88CEB8"/>
                </a:solidFill>
                <a:prstDash val="solid"/>
                <a:round/>
              </a:ln>
            </p:spPr>
            <p:txBody>
              <a:bodyPr rtlCol="0" anchor="ctr"/>
              <a:lstStyle/>
              <a:p>
                <a:pPr marL="0" marR="0" lvl="0" indent="0" defTabSz="1097212"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ea typeface="+mn-ea"/>
                  <a:cs typeface="+mn-cs"/>
                </a:endParaRPr>
              </a:p>
            </p:txBody>
          </p:sp>
          <p:sp>
            <p:nvSpPr>
              <p:cNvPr id="139" name="Freeform: Shape 47">
                <a:extLst>
                  <a:ext uri="{FF2B5EF4-FFF2-40B4-BE49-F238E27FC236}">
                    <a16:creationId xmlns:a16="http://schemas.microsoft.com/office/drawing/2014/main" id="{3589DEDB-5EB2-E34B-A6BF-D19ED31950C0}"/>
                  </a:ext>
                </a:extLst>
              </p:cNvPr>
              <p:cNvSpPr/>
              <p:nvPr/>
            </p:nvSpPr>
            <p:spPr>
              <a:xfrm>
                <a:off x="-4277365" y="2130639"/>
                <a:ext cx="45955" cy="45955"/>
              </a:xfrm>
              <a:custGeom>
                <a:avLst/>
                <a:gdLst>
                  <a:gd name="connsiteX0" fmla="*/ 23173 w 45058"/>
                  <a:gd name="connsiteY0" fmla="*/ 41518 h 45058"/>
                  <a:gd name="connsiteX1" fmla="*/ 23173 w 45058"/>
                  <a:gd name="connsiteY1" fmla="*/ 41518 h 45058"/>
                  <a:gd name="connsiteX2" fmla="*/ 4828 w 45058"/>
                  <a:gd name="connsiteY2" fmla="*/ 23173 h 45058"/>
                  <a:gd name="connsiteX3" fmla="*/ 4828 w 45058"/>
                  <a:gd name="connsiteY3" fmla="*/ 23173 h 45058"/>
                  <a:gd name="connsiteX4" fmla="*/ 4828 w 45058"/>
                  <a:gd name="connsiteY4" fmla="*/ 23173 h 45058"/>
                  <a:gd name="connsiteX5" fmla="*/ 23173 w 45058"/>
                  <a:gd name="connsiteY5" fmla="*/ 4828 h 45058"/>
                  <a:gd name="connsiteX6" fmla="*/ 23173 w 45058"/>
                  <a:gd name="connsiteY6" fmla="*/ 4828 h 45058"/>
                  <a:gd name="connsiteX7" fmla="*/ 23173 w 45058"/>
                  <a:gd name="connsiteY7" fmla="*/ 4828 h 45058"/>
                  <a:gd name="connsiteX8" fmla="*/ 41518 w 45058"/>
                  <a:gd name="connsiteY8" fmla="*/ 23173 h 45058"/>
                  <a:gd name="connsiteX9" fmla="*/ 41518 w 45058"/>
                  <a:gd name="connsiteY9" fmla="*/ 23173 h 45058"/>
                  <a:gd name="connsiteX10" fmla="*/ 41518 w 45058"/>
                  <a:gd name="connsiteY10" fmla="*/ 23173 h 45058"/>
                  <a:gd name="connsiteX11" fmla="*/ 23173 w 45058"/>
                  <a:gd name="connsiteY11" fmla="*/ 41518 h 45058"/>
                  <a:gd name="connsiteX12" fmla="*/ 23173 w 45058"/>
                  <a:gd name="connsiteY12" fmla="*/ 41518 h 4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58" h="45058">
                    <a:moveTo>
                      <a:pt x="23173" y="41518"/>
                    </a:moveTo>
                    <a:lnTo>
                      <a:pt x="23173" y="41518"/>
                    </a:lnTo>
                    <a:cubicBezTo>
                      <a:pt x="23173" y="31219"/>
                      <a:pt x="14805" y="23173"/>
                      <a:pt x="4828" y="23173"/>
                    </a:cubicBezTo>
                    <a:lnTo>
                      <a:pt x="4828" y="23173"/>
                    </a:lnTo>
                    <a:lnTo>
                      <a:pt x="4828" y="23173"/>
                    </a:lnTo>
                    <a:cubicBezTo>
                      <a:pt x="15127" y="23173"/>
                      <a:pt x="23173" y="14805"/>
                      <a:pt x="23173" y="4828"/>
                    </a:cubicBezTo>
                    <a:lnTo>
                      <a:pt x="23173" y="4828"/>
                    </a:lnTo>
                    <a:lnTo>
                      <a:pt x="23173" y="4828"/>
                    </a:lnTo>
                    <a:cubicBezTo>
                      <a:pt x="23173" y="15127"/>
                      <a:pt x="31541" y="23173"/>
                      <a:pt x="41518" y="23173"/>
                    </a:cubicBezTo>
                    <a:lnTo>
                      <a:pt x="41518" y="23173"/>
                    </a:lnTo>
                    <a:lnTo>
                      <a:pt x="41518" y="23173"/>
                    </a:lnTo>
                    <a:cubicBezTo>
                      <a:pt x="31219" y="23173"/>
                      <a:pt x="23173" y="31541"/>
                      <a:pt x="23173" y="41518"/>
                    </a:cubicBezTo>
                    <a:lnTo>
                      <a:pt x="23173" y="41518"/>
                    </a:lnTo>
                    <a:close/>
                  </a:path>
                </a:pathLst>
              </a:custGeom>
              <a:noFill/>
              <a:ln w="25400" cap="flat">
                <a:solidFill>
                  <a:srgbClr val="88CEB8"/>
                </a:solidFill>
                <a:prstDash val="solid"/>
                <a:round/>
              </a:ln>
            </p:spPr>
            <p:txBody>
              <a:bodyPr rtlCol="0" anchor="ctr"/>
              <a:lstStyle/>
              <a:p>
                <a:pPr marL="0" marR="0" lvl="0" indent="0" defTabSz="1097212"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ea typeface="+mn-ea"/>
                  <a:cs typeface="+mn-cs"/>
                </a:endParaRPr>
              </a:p>
            </p:txBody>
          </p:sp>
          <p:sp>
            <p:nvSpPr>
              <p:cNvPr id="140" name="Freeform: Shape 48">
                <a:extLst>
                  <a:ext uri="{FF2B5EF4-FFF2-40B4-BE49-F238E27FC236}">
                    <a16:creationId xmlns:a16="http://schemas.microsoft.com/office/drawing/2014/main" id="{022C4BBD-125F-0343-9663-B4E999DEE6F1}"/>
                  </a:ext>
                </a:extLst>
              </p:cNvPr>
              <p:cNvSpPr/>
              <p:nvPr/>
            </p:nvSpPr>
            <p:spPr>
              <a:xfrm>
                <a:off x="-4046605" y="1858847"/>
                <a:ext cx="45955" cy="45955"/>
              </a:xfrm>
              <a:custGeom>
                <a:avLst/>
                <a:gdLst>
                  <a:gd name="connsiteX0" fmla="*/ 23173 w 45058"/>
                  <a:gd name="connsiteY0" fmla="*/ 41518 h 45058"/>
                  <a:gd name="connsiteX1" fmla="*/ 23173 w 45058"/>
                  <a:gd name="connsiteY1" fmla="*/ 41518 h 45058"/>
                  <a:gd name="connsiteX2" fmla="*/ 4828 w 45058"/>
                  <a:gd name="connsiteY2" fmla="*/ 23173 h 45058"/>
                  <a:gd name="connsiteX3" fmla="*/ 4828 w 45058"/>
                  <a:gd name="connsiteY3" fmla="*/ 23173 h 45058"/>
                  <a:gd name="connsiteX4" fmla="*/ 4828 w 45058"/>
                  <a:gd name="connsiteY4" fmla="*/ 23173 h 45058"/>
                  <a:gd name="connsiteX5" fmla="*/ 23173 w 45058"/>
                  <a:gd name="connsiteY5" fmla="*/ 4828 h 45058"/>
                  <a:gd name="connsiteX6" fmla="*/ 23173 w 45058"/>
                  <a:gd name="connsiteY6" fmla="*/ 4828 h 45058"/>
                  <a:gd name="connsiteX7" fmla="*/ 23173 w 45058"/>
                  <a:gd name="connsiteY7" fmla="*/ 4828 h 45058"/>
                  <a:gd name="connsiteX8" fmla="*/ 41518 w 45058"/>
                  <a:gd name="connsiteY8" fmla="*/ 23173 h 45058"/>
                  <a:gd name="connsiteX9" fmla="*/ 41518 w 45058"/>
                  <a:gd name="connsiteY9" fmla="*/ 23173 h 45058"/>
                  <a:gd name="connsiteX10" fmla="*/ 41518 w 45058"/>
                  <a:gd name="connsiteY10" fmla="*/ 23173 h 45058"/>
                  <a:gd name="connsiteX11" fmla="*/ 23173 w 45058"/>
                  <a:gd name="connsiteY11" fmla="*/ 41518 h 45058"/>
                  <a:gd name="connsiteX12" fmla="*/ 23173 w 45058"/>
                  <a:gd name="connsiteY12" fmla="*/ 41518 h 4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58" h="45058">
                    <a:moveTo>
                      <a:pt x="23173" y="41518"/>
                    </a:moveTo>
                    <a:lnTo>
                      <a:pt x="23173" y="41518"/>
                    </a:lnTo>
                    <a:cubicBezTo>
                      <a:pt x="23173" y="31219"/>
                      <a:pt x="14805" y="23173"/>
                      <a:pt x="4828" y="23173"/>
                    </a:cubicBezTo>
                    <a:lnTo>
                      <a:pt x="4828" y="23173"/>
                    </a:lnTo>
                    <a:lnTo>
                      <a:pt x="4828" y="23173"/>
                    </a:lnTo>
                    <a:cubicBezTo>
                      <a:pt x="15127" y="23173"/>
                      <a:pt x="23173" y="14805"/>
                      <a:pt x="23173" y="4828"/>
                    </a:cubicBezTo>
                    <a:lnTo>
                      <a:pt x="23173" y="4828"/>
                    </a:lnTo>
                    <a:lnTo>
                      <a:pt x="23173" y="4828"/>
                    </a:lnTo>
                    <a:cubicBezTo>
                      <a:pt x="23173" y="15127"/>
                      <a:pt x="31541" y="23173"/>
                      <a:pt x="41518" y="23173"/>
                    </a:cubicBezTo>
                    <a:lnTo>
                      <a:pt x="41518" y="23173"/>
                    </a:lnTo>
                    <a:lnTo>
                      <a:pt x="41518" y="23173"/>
                    </a:lnTo>
                    <a:cubicBezTo>
                      <a:pt x="31219" y="23173"/>
                      <a:pt x="23173" y="31219"/>
                      <a:pt x="23173" y="41518"/>
                    </a:cubicBezTo>
                    <a:lnTo>
                      <a:pt x="23173" y="41518"/>
                    </a:lnTo>
                    <a:close/>
                  </a:path>
                </a:pathLst>
              </a:custGeom>
              <a:noFill/>
              <a:ln w="25400" cap="flat">
                <a:solidFill>
                  <a:srgbClr val="88CEB8"/>
                </a:solidFill>
                <a:prstDash val="solid"/>
                <a:round/>
              </a:ln>
            </p:spPr>
            <p:txBody>
              <a:bodyPr rtlCol="0" anchor="ctr"/>
              <a:lstStyle/>
              <a:p>
                <a:pPr marL="0" marR="0" lvl="0" indent="0" defTabSz="1097212"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ea typeface="+mn-ea"/>
                  <a:cs typeface="+mn-cs"/>
                </a:endParaRPr>
              </a:p>
            </p:txBody>
          </p:sp>
        </p:grpSp>
        <p:grpSp>
          <p:nvGrpSpPr>
            <p:cNvPr id="115" name="Group 114">
              <a:extLst>
                <a:ext uri="{FF2B5EF4-FFF2-40B4-BE49-F238E27FC236}">
                  <a16:creationId xmlns:a16="http://schemas.microsoft.com/office/drawing/2014/main" id="{4789BE7B-E551-0248-8ABA-D8C1907807D1}"/>
                </a:ext>
              </a:extLst>
            </p:cNvPr>
            <p:cNvGrpSpPr/>
            <p:nvPr/>
          </p:nvGrpSpPr>
          <p:grpSpPr>
            <a:xfrm>
              <a:off x="-4462620" y="1714260"/>
              <a:ext cx="400588" cy="399638"/>
              <a:chOff x="-4462620" y="1714260"/>
              <a:chExt cx="400588" cy="399638"/>
            </a:xfrm>
          </p:grpSpPr>
          <p:sp>
            <p:nvSpPr>
              <p:cNvPr id="116" name="Freeform: Shape 57">
                <a:extLst>
                  <a:ext uri="{FF2B5EF4-FFF2-40B4-BE49-F238E27FC236}">
                    <a16:creationId xmlns:a16="http://schemas.microsoft.com/office/drawing/2014/main" id="{B5EE99A1-0280-5B4C-8281-065B4072C6F7}"/>
                  </a:ext>
                </a:extLst>
              </p:cNvPr>
              <p:cNvSpPr/>
              <p:nvPr/>
            </p:nvSpPr>
            <p:spPr>
              <a:xfrm>
                <a:off x="-4213685" y="1714399"/>
                <a:ext cx="150995" cy="144431"/>
              </a:xfrm>
              <a:custGeom>
                <a:avLst/>
                <a:gdLst>
                  <a:gd name="connsiteX0" fmla="*/ 4828 w 148048"/>
                  <a:gd name="connsiteY0" fmla="*/ 25121 h 141611"/>
                  <a:gd name="connsiteX1" fmla="*/ 124554 w 148048"/>
                  <a:gd name="connsiteY1" fmla="*/ 17718 h 141611"/>
                  <a:gd name="connsiteX2" fmla="*/ 126807 w 148048"/>
                  <a:gd name="connsiteY2" fmla="*/ 139698 h 141611"/>
                </a:gdLst>
                <a:ahLst/>
                <a:cxnLst>
                  <a:cxn ang="0">
                    <a:pos x="connsiteX0" y="connsiteY0"/>
                  </a:cxn>
                  <a:cxn ang="0">
                    <a:pos x="connsiteX1" y="connsiteY1"/>
                  </a:cxn>
                  <a:cxn ang="0">
                    <a:pos x="connsiteX2" y="connsiteY2"/>
                  </a:cxn>
                </a:cxnLst>
                <a:rect l="l" t="t" r="r" b="b"/>
                <a:pathLst>
                  <a:path w="148048" h="141611">
                    <a:moveTo>
                      <a:pt x="4828" y="25121"/>
                    </a:moveTo>
                    <a:cubicBezTo>
                      <a:pt x="4828" y="25121"/>
                      <a:pt x="78530" y="-15110"/>
                      <a:pt x="124554" y="17718"/>
                    </a:cubicBezTo>
                    <a:cubicBezTo>
                      <a:pt x="124554" y="17718"/>
                      <a:pt x="169290" y="47328"/>
                      <a:pt x="126807" y="139698"/>
                    </a:cubicBezTo>
                  </a:path>
                </a:pathLst>
              </a:custGeom>
              <a:noFill/>
              <a:ln w="25400" cap="flat">
                <a:solidFill>
                  <a:srgbClr val="F0F0F0"/>
                </a:solidFill>
                <a:prstDash val="solid"/>
                <a:round/>
              </a:ln>
            </p:spPr>
            <p:txBody>
              <a:bodyPr rtlCol="0" anchor="ctr"/>
              <a:lstStyle/>
              <a:p>
                <a:pPr marL="0" marR="0" lvl="0" indent="0" defTabSz="1097212"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ea typeface="+mn-ea"/>
                  <a:cs typeface="+mn-cs"/>
                </a:endParaRPr>
              </a:p>
            </p:txBody>
          </p:sp>
          <p:grpSp>
            <p:nvGrpSpPr>
              <p:cNvPr id="117" name="Group 116">
                <a:extLst>
                  <a:ext uri="{FF2B5EF4-FFF2-40B4-BE49-F238E27FC236}">
                    <a16:creationId xmlns:a16="http://schemas.microsoft.com/office/drawing/2014/main" id="{EF93865D-5AF1-A743-BC1F-B42EBD94C89B}"/>
                  </a:ext>
                </a:extLst>
              </p:cNvPr>
              <p:cNvGrpSpPr/>
              <p:nvPr/>
            </p:nvGrpSpPr>
            <p:grpSpPr>
              <a:xfrm>
                <a:off x="-4462620" y="1714260"/>
                <a:ext cx="400588" cy="399638"/>
                <a:chOff x="-4462620" y="1714260"/>
                <a:chExt cx="400588" cy="399638"/>
              </a:xfrm>
            </p:grpSpPr>
            <p:sp>
              <p:nvSpPr>
                <p:cNvPr id="118" name="Freeform: Shape 33">
                  <a:extLst>
                    <a:ext uri="{FF2B5EF4-FFF2-40B4-BE49-F238E27FC236}">
                      <a16:creationId xmlns:a16="http://schemas.microsoft.com/office/drawing/2014/main" id="{6197348F-3219-D848-8029-EB0F81068B09}"/>
                    </a:ext>
                  </a:extLst>
                </p:cNvPr>
                <p:cNvSpPr/>
                <p:nvPr/>
              </p:nvSpPr>
              <p:spPr>
                <a:xfrm>
                  <a:off x="-4449041" y="1937955"/>
                  <a:ext cx="39390" cy="39390"/>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25400" cap="flat">
                  <a:solidFill>
                    <a:srgbClr val="F0F0F0"/>
                  </a:solidFill>
                  <a:prstDash val="solid"/>
                  <a:round/>
                </a:ln>
              </p:spPr>
              <p:txBody>
                <a:bodyPr rtlCol="0" anchor="ctr"/>
                <a:lstStyle/>
                <a:p>
                  <a:pPr marL="0" marR="0" lvl="0" indent="0" defTabSz="1097212"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ea typeface="+mn-ea"/>
                    <a:cs typeface="+mn-cs"/>
                  </a:endParaRPr>
                </a:p>
              </p:txBody>
            </p:sp>
            <p:sp>
              <p:nvSpPr>
                <p:cNvPr id="119" name="Freeform: Shape 34">
                  <a:extLst>
                    <a:ext uri="{FF2B5EF4-FFF2-40B4-BE49-F238E27FC236}">
                      <a16:creationId xmlns:a16="http://schemas.microsoft.com/office/drawing/2014/main" id="{6596325D-94EC-4D48-AE80-65CD03D8F93A}"/>
                    </a:ext>
                  </a:extLst>
                </p:cNvPr>
                <p:cNvSpPr/>
                <p:nvPr/>
              </p:nvSpPr>
              <p:spPr>
                <a:xfrm>
                  <a:off x="-4449041" y="1856549"/>
                  <a:ext cx="39390" cy="39390"/>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25400" cap="flat">
                  <a:solidFill>
                    <a:srgbClr val="F0F0F0"/>
                  </a:solidFill>
                  <a:prstDash val="solid"/>
                  <a:round/>
                </a:ln>
              </p:spPr>
              <p:txBody>
                <a:bodyPr rtlCol="0" anchor="ctr"/>
                <a:lstStyle/>
                <a:p>
                  <a:pPr marL="0" marR="0" lvl="0" indent="0" defTabSz="1097212"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ea typeface="+mn-ea"/>
                    <a:cs typeface="+mn-cs"/>
                  </a:endParaRPr>
                </a:p>
              </p:txBody>
            </p:sp>
            <p:sp>
              <p:nvSpPr>
                <p:cNvPr id="120" name="Freeform: Shape 35">
                  <a:extLst>
                    <a:ext uri="{FF2B5EF4-FFF2-40B4-BE49-F238E27FC236}">
                      <a16:creationId xmlns:a16="http://schemas.microsoft.com/office/drawing/2014/main" id="{57463D28-948C-D247-B1B3-E67C88D6E00D}"/>
                    </a:ext>
                  </a:extLst>
                </p:cNvPr>
                <p:cNvSpPr/>
                <p:nvPr/>
              </p:nvSpPr>
              <p:spPr>
                <a:xfrm>
                  <a:off x="-4322992" y="1727546"/>
                  <a:ext cx="39390" cy="39390"/>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25400" cap="flat">
                  <a:solidFill>
                    <a:srgbClr val="F0F0F0"/>
                  </a:solidFill>
                  <a:prstDash val="solid"/>
                  <a:round/>
                </a:ln>
              </p:spPr>
              <p:txBody>
                <a:bodyPr rtlCol="0" anchor="ctr"/>
                <a:lstStyle/>
                <a:p>
                  <a:pPr marL="0" marR="0" lvl="0" indent="0" defTabSz="1097212"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ea typeface="+mn-ea"/>
                    <a:cs typeface="+mn-cs"/>
                  </a:endParaRPr>
                </a:p>
              </p:txBody>
            </p:sp>
            <p:sp>
              <p:nvSpPr>
                <p:cNvPr id="121" name="Freeform: Shape 36">
                  <a:extLst>
                    <a:ext uri="{FF2B5EF4-FFF2-40B4-BE49-F238E27FC236}">
                      <a16:creationId xmlns:a16="http://schemas.microsoft.com/office/drawing/2014/main" id="{A8D63FB3-F098-D140-A0CB-55DFDCB67E30}"/>
                    </a:ext>
                  </a:extLst>
                </p:cNvPr>
                <p:cNvSpPr/>
                <p:nvPr/>
              </p:nvSpPr>
              <p:spPr>
                <a:xfrm>
                  <a:off x="-4243227" y="1727546"/>
                  <a:ext cx="39390" cy="39390"/>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25400" cap="flat">
                  <a:solidFill>
                    <a:srgbClr val="F0F0F0"/>
                  </a:solidFill>
                  <a:prstDash val="solid"/>
                  <a:round/>
                </a:ln>
              </p:spPr>
              <p:txBody>
                <a:bodyPr rtlCol="0" anchor="ctr"/>
                <a:lstStyle/>
                <a:p>
                  <a:pPr marL="0" marR="0" lvl="0" indent="0" defTabSz="1097212"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ea typeface="+mn-ea"/>
                    <a:cs typeface="+mn-cs"/>
                  </a:endParaRPr>
                </a:p>
              </p:txBody>
            </p:sp>
            <p:sp>
              <p:nvSpPr>
                <p:cNvPr id="122" name="Freeform: Shape 37">
                  <a:extLst>
                    <a:ext uri="{FF2B5EF4-FFF2-40B4-BE49-F238E27FC236}">
                      <a16:creationId xmlns:a16="http://schemas.microsoft.com/office/drawing/2014/main" id="{656C0A2F-4734-0E44-8A42-6F005C6826F9}"/>
                    </a:ext>
                  </a:extLst>
                </p:cNvPr>
                <p:cNvSpPr/>
                <p:nvPr/>
              </p:nvSpPr>
              <p:spPr>
                <a:xfrm>
                  <a:off x="-4112255" y="1851954"/>
                  <a:ext cx="39390" cy="39390"/>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25400" cap="flat">
                  <a:solidFill>
                    <a:srgbClr val="F0F0F0"/>
                  </a:solidFill>
                  <a:prstDash val="solid"/>
                  <a:round/>
                </a:ln>
              </p:spPr>
              <p:txBody>
                <a:bodyPr rtlCol="0" anchor="ctr"/>
                <a:lstStyle/>
                <a:p>
                  <a:pPr marL="0" marR="0" lvl="0" indent="0" defTabSz="1097212"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ea typeface="+mn-ea"/>
                    <a:cs typeface="+mn-cs"/>
                  </a:endParaRPr>
                </a:p>
              </p:txBody>
            </p:sp>
            <p:sp>
              <p:nvSpPr>
                <p:cNvPr id="123" name="Freeform: Shape 38">
                  <a:extLst>
                    <a:ext uri="{FF2B5EF4-FFF2-40B4-BE49-F238E27FC236}">
                      <a16:creationId xmlns:a16="http://schemas.microsoft.com/office/drawing/2014/main" id="{226A91BE-7F67-B945-A786-484826A16E65}"/>
                    </a:ext>
                  </a:extLst>
                </p:cNvPr>
                <p:cNvSpPr/>
                <p:nvPr/>
              </p:nvSpPr>
              <p:spPr>
                <a:xfrm>
                  <a:off x="-4112255" y="1936643"/>
                  <a:ext cx="39390" cy="39390"/>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25400" cap="flat">
                  <a:solidFill>
                    <a:srgbClr val="F0F0F0"/>
                  </a:solidFill>
                  <a:prstDash val="solid"/>
                  <a:round/>
                </a:ln>
              </p:spPr>
              <p:txBody>
                <a:bodyPr rtlCol="0" anchor="ctr"/>
                <a:lstStyle/>
                <a:p>
                  <a:pPr marL="0" marR="0" lvl="0" indent="0" defTabSz="1097212"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ea typeface="+mn-ea"/>
                    <a:cs typeface="+mn-cs"/>
                  </a:endParaRPr>
                </a:p>
              </p:txBody>
            </p:sp>
            <p:sp>
              <p:nvSpPr>
                <p:cNvPr id="124" name="Freeform: Shape 40">
                  <a:extLst>
                    <a:ext uri="{FF2B5EF4-FFF2-40B4-BE49-F238E27FC236}">
                      <a16:creationId xmlns:a16="http://schemas.microsoft.com/office/drawing/2014/main" id="{171BACB5-AD84-924E-92BA-FCAF55920A83}"/>
                    </a:ext>
                  </a:extLst>
                </p:cNvPr>
                <p:cNvSpPr/>
                <p:nvPr/>
              </p:nvSpPr>
              <p:spPr>
                <a:xfrm>
                  <a:off x="-4322992" y="2064660"/>
                  <a:ext cx="39390" cy="39390"/>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25400" cap="flat">
                  <a:solidFill>
                    <a:srgbClr val="F0F0F0"/>
                  </a:solidFill>
                  <a:prstDash val="solid"/>
                  <a:round/>
                </a:ln>
              </p:spPr>
              <p:txBody>
                <a:bodyPr rtlCol="0" anchor="ctr"/>
                <a:lstStyle/>
                <a:p>
                  <a:pPr marL="0" marR="0" lvl="0" indent="0" defTabSz="1097212"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ea typeface="+mn-ea"/>
                    <a:cs typeface="+mn-cs"/>
                  </a:endParaRPr>
                </a:p>
              </p:txBody>
            </p:sp>
            <p:sp>
              <p:nvSpPr>
                <p:cNvPr id="125" name="Freeform: Shape 42">
                  <a:extLst>
                    <a:ext uri="{FF2B5EF4-FFF2-40B4-BE49-F238E27FC236}">
                      <a16:creationId xmlns:a16="http://schemas.microsoft.com/office/drawing/2014/main" id="{908FCE17-4B7B-9B41-A6FF-305B12024572}"/>
                    </a:ext>
                  </a:extLst>
                </p:cNvPr>
                <p:cNvSpPr/>
                <p:nvPr/>
              </p:nvSpPr>
              <p:spPr>
                <a:xfrm>
                  <a:off x="-4236990" y="2064660"/>
                  <a:ext cx="39390" cy="39390"/>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25400" cap="flat">
                  <a:solidFill>
                    <a:srgbClr val="F0F0F0"/>
                  </a:solidFill>
                  <a:prstDash val="solid"/>
                  <a:round/>
                </a:ln>
              </p:spPr>
              <p:txBody>
                <a:bodyPr rtlCol="0" anchor="ctr"/>
                <a:lstStyle/>
                <a:p>
                  <a:pPr marL="0" marR="0" lvl="0" indent="0" defTabSz="1097212"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ea typeface="+mn-ea"/>
                    <a:cs typeface="+mn-cs"/>
                  </a:endParaRPr>
                </a:p>
              </p:txBody>
            </p:sp>
            <p:sp>
              <p:nvSpPr>
                <p:cNvPr id="126" name="Freeform: Shape 50">
                  <a:extLst>
                    <a:ext uri="{FF2B5EF4-FFF2-40B4-BE49-F238E27FC236}">
                      <a16:creationId xmlns:a16="http://schemas.microsoft.com/office/drawing/2014/main" id="{326059AC-252B-2949-9575-46FE9AB745E9}"/>
                    </a:ext>
                  </a:extLst>
                </p:cNvPr>
                <p:cNvSpPr/>
                <p:nvPr/>
              </p:nvSpPr>
              <p:spPr>
                <a:xfrm>
                  <a:off x="-4462620" y="1714260"/>
                  <a:ext cx="147713" cy="150995"/>
                </a:xfrm>
                <a:custGeom>
                  <a:avLst/>
                  <a:gdLst>
                    <a:gd name="connsiteX0" fmla="*/ 142052 w 144830"/>
                    <a:gd name="connsiteY0" fmla="*/ 23970 h 148048"/>
                    <a:gd name="connsiteX1" fmla="*/ 27154 w 144830"/>
                    <a:gd name="connsiteY1" fmla="*/ 16246 h 148048"/>
                    <a:gd name="connsiteX2" fmla="*/ 25223 w 144830"/>
                    <a:gd name="connsiteY2" fmla="*/ 144340 h 148048"/>
                  </a:gdLst>
                  <a:ahLst/>
                  <a:cxnLst>
                    <a:cxn ang="0">
                      <a:pos x="connsiteX0" y="connsiteY0"/>
                    </a:cxn>
                    <a:cxn ang="0">
                      <a:pos x="connsiteX1" y="connsiteY1"/>
                    </a:cxn>
                    <a:cxn ang="0">
                      <a:pos x="connsiteX2" y="connsiteY2"/>
                    </a:cxn>
                  </a:cxnLst>
                  <a:rect l="l" t="t" r="r" b="b"/>
                  <a:pathLst>
                    <a:path w="144830" h="148048">
                      <a:moveTo>
                        <a:pt x="142052" y="23970"/>
                      </a:moveTo>
                      <a:cubicBezTo>
                        <a:pt x="142052" y="23970"/>
                        <a:pt x="65131" y="-13364"/>
                        <a:pt x="27154" y="16246"/>
                      </a:cubicBezTo>
                      <a:cubicBezTo>
                        <a:pt x="27154" y="16246"/>
                        <a:pt x="-21767" y="40384"/>
                        <a:pt x="25223" y="144340"/>
                      </a:cubicBezTo>
                    </a:path>
                  </a:pathLst>
                </a:custGeom>
                <a:noFill/>
                <a:ln w="25400" cap="flat">
                  <a:solidFill>
                    <a:srgbClr val="F0F0F0"/>
                  </a:solidFill>
                  <a:prstDash val="solid"/>
                  <a:round/>
                </a:ln>
              </p:spPr>
              <p:txBody>
                <a:bodyPr rtlCol="0" anchor="ctr"/>
                <a:lstStyle/>
                <a:p>
                  <a:pPr marL="0" marR="0" lvl="0" indent="0" defTabSz="1097212"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ea typeface="+mn-ea"/>
                    <a:cs typeface="+mn-cs"/>
                  </a:endParaRPr>
                </a:p>
              </p:txBody>
            </p:sp>
            <p:sp>
              <p:nvSpPr>
                <p:cNvPr id="127" name="Freeform: Shape 51">
                  <a:extLst>
                    <a:ext uri="{FF2B5EF4-FFF2-40B4-BE49-F238E27FC236}">
                      <a16:creationId xmlns:a16="http://schemas.microsoft.com/office/drawing/2014/main" id="{C5B8B9EA-EC92-074E-8B83-FCD5E0A63534}"/>
                    </a:ext>
                  </a:extLst>
                </p:cNvPr>
                <p:cNvSpPr/>
                <p:nvPr/>
              </p:nvSpPr>
              <p:spPr>
                <a:xfrm>
                  <a:off x="-4397505" y="1929421"/>
                  <a:ext cx="114888" cy="114888"/>
                </a:xfrm>
                <a:custGeom>
                  <a:avLst/>
                  <a:gdLst>
                    <a:gd name="connsiteX0" fmla="*/ 4828 w 112645"/>
                    <a:gd name="connsiteY0" fmla="*/ 4828 h 112645"/>
                    <a:gd name="connsiteX1" fmla="*/ 107818 w 112645"/>
                    <a:gd name="connsiteY1" fmla="*/ 109427 h 112645"/>
                  </a:gdLst>
                  <a:ahLst/>
                  <a:cxnLst>
                    <a:cxn ang="0">
                      <a:pos x="connsiteX0" y="connsiteY0"/>
                    </a:cxn>
                    <a:cxn ang="0">
                      <a:pos x="connsiteX1" y="connsiteY1"/>
                    </a:cxn>
                  </a:cxnLst>
                  <a:rect l="l" t="t" r="r" b="b"/>
                  <a:pathLst>
                    <a:path w="112645" h="112645">
                      <a:moveTo>
                        <a:pt x="4828" y="4828"/>
                      </a:moveTo>
                      <a:cubicBezTo>
                        <a:pt x="26713" y="34116"/>
                        <a:pt x="61150" y="73381"/>
                        <a:pt x="107818" y="109427"/>
                      </a:cubicBezTo>
                    </a:path>
                  </a:pathLst>
                </a:custGeom>
                <a:noFill/>
                <a:ln w="25400" cap="flat">
                  <a:solidFill>
                    <a:srgbClr val="F0F0F0"/>
                  </a:solidFill>
                  <a:prstDash val="solid"/>
                  <a:round/>
                </a:ln>
              </p:spPr>
              <p:txBody>
                <a:bodyPr rtlCol="0" anchor="ctr"/>
                <a:lstStyle/>
                <a:p>
                  <a:pPr marL="0" marR="0" lvl="0" indent="0" defTabSz="1097212"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ea typeface="+mn-ea"/>
                    <a:cs typeface="+mn-cs"/>
                  </a:endParaRPr>
                </a:p>
              </p:txBody>
            </p:sp>
            <p:sp>
              <p:nvSpPr>
                <p:cNvPr id="128" name="Freeform: Shape 52">
                  <a:extLst>
                    <a:ext uri="{FF2B5EF4-FFF2-40B4-BE49-F238E27FC236}">
                      <a16:creationId xmlns:a16="http://schemas.microsoft.com/office/drawing/2014/main" id="{7494651D-B3C9-E342-93D5-176E6159A7DB}"/>
                    </a:ext>
                  </a:extLst>
                </p:cNvPr>
                <p:cNvSpPr/>
                <p:nvPr/>
              </p:nvSpPr>
              <p:spPr>
                <a:xfrm>
                  <a:off x="-4209745" y="1964544"/>
                  <a:ext cx="147713" cy="147713"/>
                </a:xfrm>
                <a:custGeom>
                  <a:avLst/>
                  <a:gdLst>
                    <a:gd name="connsiteX0" fmla="*/ 4828 w 144830"/>
                    <a:gd name="connsiteY0" fmla="*/ 124876 h 144830"/>
                    <a:gd name="connsiteX1" fmla="*/ 123266 w 144830"/>
                    <a:gd name="connsiteY1" fmla="*/ 128094 h 144830"/>
                    <a:gd name="connsiteX2" fmla="*/ 121335 w 144830"/>
                    <a:gd name="connsiteY2" fmla="*/ 4828 h 144830"/>
                  </a:gdLst>
                  <a:ahLst/>
                  <a:cxnLst>
                    <a:cxn ang="0">
                      <a:pos x="connsiteX0" y="connsiteY0"/>
                    </a:cxn>
                    <a:cxn ang="0">
                      <a:pos x="connsiteX1" y="connsiteY1"/>
                    </a:cxn>
                    <a:cxn ang="0">
                      <a:pos x="connsiteX2" y="connsiteY2"/>
                    </a:cxn>
                  </a:cxnLst>
                  <a:rect l="l" t="t" r="r" b="b"/>
                  <a:pathLst>
                    <a:path w="144830" h="144830">
                      <a:moveTo>
                        <a:pt x="4828" y="124876"/>
                      </a:moveTo>
                      <a:cubicBezTo>
                        <a:pt x="4828" y="124876"/>
                        <a:pt x="84001" y="163175"/>
                        <a:pt x="123266" y="128094"/>
                      </a:cubicBezTo>
                      <a:cubicBezTo>
                        <a:pt x="123266" y="128094"/>
                        <a:pt x="163497" y="100094"/>
                        <a:pt x="121335" y="4828"/>
                      </a:cubicBezTo>
                    </a:path>
                  </a:pathLst>
                </a:custGeom>
                <a:noFill/>
                <a:ln w="25400" cap="flat">
                  <a:solidFill>
                    <a:srgbClr val="F0F0F0"/>
                  </a:solidFill>
                  <a:prstDash val="solid"/>
                  <a:round/>
                </a:ln>
              </p:spPr>
              <p:txBody>
                <a:bodyPr rtlCol="0" anchor="ctr"/>
                <a:lstStyle/>
                <a:p>
                  <a:pPr marL="0" marR="0" lvl="0" indent="0" defTabSz="1097212"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ea typeface="+mn-ea"/>
                    <a:cs typeface="+mn-cs"/>
                  </a:endParaRPr>
                </a:p>
              </p:txBody>
            </p:sp>
            <p:sp>
              <p:nvSpPr>
                <p:cNvPr id="129" name="Freeform: Shape 53">
                  <a:extLst>
                    <a:ext uri="{FF2B5EF4-FFF2-40B4-BE49-F238E27FC236}">
                      <a16:creationId xmlns:a16="http://schemas.microsoft.com/office/drawing/2014/main" id="{1626F650-9338-C34B-B56A-23272283C133}"/>
                    </a:ext>
                  </a:extLst>
                </p:cNvPr>
                <p:cNvSpPr/>
                <p:nvPr/>
              </p:nvSpPr>
              <p:spPr>
                <a:xfrm>
                  <a:off x="-4243227" y="1781707"/>
                  <a:ext cx="111605" cy="111605"/>
                </a:xfrm>
                <a:custGeom>
                  <a:avLst/>
                  <a:gdLst>
                    <a:gd name="connsiteX0" fmla="*/ 105565 w 109427"/>
                    <a:gd name="connsiteY0" fmla="*/ 105887 h 109427"/>
                    <a:gd name="connsiteX1" fmla="*/ 4828 w 109427"/>
                    <a:gd name="connsiteY1" fmla="*/ 4828 h 109427"/>
                  </a:gdLst>
                  <a:ahLst/>
                  <a:cxnLst>
                    <a:cxn ang="0">
                      <a:pos x="connsiteX0" y="connsiteY0"/>
                    </a:cxn>
                    <a:cxn ang="0">
                      <a:pos x="connsiteX1" y="connsiteY1"/>
                    </a:cxn>
                  </a:cxnLst>
                  <a:rect l="l" t="t" r="r" b="b"/>
                  <a:pathLst>
                    <a:path w="109427" h="109427">
                      <a:moveTo>
                        <a:pt x="105565" y="105887"/>
                      </a:moveTo>
                      <a:cubicBezTo>
                        <a:pt x="83036" y="76277"/>
                        <a:pt x="49242" y="38621"/>
                        <a:pt x="4828" y="4828"/>
                      </a:cubicBezTo>
                    </a:path>
                  </a:pathLst>
                </a:custGeom>
                <a:noFill/>
                <a:ln w="25400" cap="flat">
                  <a:solidFill>
                    <a:srgbClr val="F0F0F0"/>
                  </a:solidFill>
                  <a:prstDash val="solid"/>
                  <a:round/>
                </a:ln>
              </p:spPr>
              <p:txBody>
                <a:bodyPr rtlCol="0" anchor="ctr"/>
                <a:lstStyle/>
                <a:p>
                  <a:pPr marL="0" marR="0" lvl="0" indent="0" defTabSz="1097212"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ea typeface="+mn-ea"/>
                    <a:cs typeface="+mn-cs"/>
                  </a:endParaRPr>
                </a:p>
              </p:txBody>
            </p:sp>
            <p:sp>
              <p:nvSpPr>
                <p:cNvPr id="130" name="Freeform: Shape 54">
                  <a:extLst>
                    <a:ext uri="{FF2B5EF4-FFF2-40B4-BE49-F238E27FC236}">
                      <a16:creationId xmlns:a16="http://schemas.microsoft.com/office/drawing/2014/main" id="{824F5CF1-FEE3-A846-A876-4D754426A877}"/>
                    </a:ext>
                  </a:extLst>
                </p:cNvPr>
                <p:cNvSpPr/>
                <p:nvPr/>
              </p:nvSpPr>
              <p:spPr>
                <a:xfrm>
                  <a:off x="-4295091" y="1879527"/>
                  <a:ext cx="200233" cy="200233"/>
                </a:xfrm>
                <a:custGeom>
                  <a:avLst/>
                  <a:gdLst>
                    <a:gd name="connsiteX0" fmla="*/ 191497 w 196325"/>
                    <a:gd name="connsiteY0" fmla="*/ 4828 h 196325"/>
                    <a:gd name="connsiteX1" fmla="*/ 4828 w 196325"/>
                    <a:gd name="connsiteY1" fmla="*/ 194072 h 196325"/>
                  </a:gdLst>
                  <a:ahLst/>
                  <a:cxnLst>
                    <a:cxn ang="0">
                      <a:pos x="connsiteX0" y="connsiteY0"/>
                    </a:cxn>
                    <a:cxn ang="0">
                      <a:pos x="connsiteX1" y="connsiteY1"/>
                    </a:cxn>
                  </a:cxnLst>
                  <a:rect l="l" t="t" r="r" b="b"/>
                  <a:pathLst>
                    <a:path w="196325" h="196325">
                      <a:moveTo>
                        <a:pt x="191497" y="4828"/>
                      </a:moveTo>
                      <a:cubicBezTo>
                        <a:pt x="191497" y="4828"/>
                        <a:pt x="145796" y="106852"/>
                        <a:pt x="4828" y="194072"/>
                      </a:cubicBezTo>
                    </a:path>
                  </a:pathLst>
                </a:custGeom>
                <a:noFill/>
                <a:ln w="25400" cap="flat">
                  <a:solidFill>
                    <a:srgbClr val="F0F0F0"/>
                  </a:solidFill>
                  <a:prstDash val="solid"/>
                  <a:round/>
                </a:ln>
              </p:spPr>
              <p:txBody>
                <a:bodyPr rtlCol="0" anchor="ctr"/>
                <a:lstStyle/>
                <a:p>
                  <a:pPr marL="0" marR="0" lvl="0" indent="0" defTabSz="1097212"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ea typeface="+mn-ea"/>
                    <a:cs typeface="+mn-cs"/>
                  </a:endParaRPr>
                </a:p>
              </p:txBody>
            </p:sp>
            <p:sp>
              <p:nvSpPr>
                <p:cNvPr id="131" name="Freeform: Shape 55">
                  <a:extLst>
                    <a:ext uri="{FF2B5EF4-FFF2-40B4-BE49-F238E27FC236}">
                      <a16:creationId xmlns:a16="http://schemas.microsoft.com/office/drawing/2014/main" id="{80EC0DDB-986C-3E4F-9EBB-2AF001359956}"/>
                    </a:ext>
                  </a:extLst>
                </p:cNvPr>
                <p:cNvSpPr/>
                <p:nvPr/>
              </p:nvSpPr>
              <p:spPr>
                <a:xfrm>
                  <a:off x="-4462593" y="1966185"/>
                  <a:ext cx="147713" cy="147713"/>
                </a:xfrm>
                <a:custGeom>
                  <a:avLst/>
                  <a:gdLst>
                    <a:gd name="connsiteX0" fmla="*/ 140739 w 144830"/>
                    <a:gd name="connsiteY0" fmla="*/ 123266 h 144830"/>
                    <a:gd name="connsiteX1" fmla="*/ 27128 w 144830"/>
                    <a:gd name="connsiteY1" fmla="*/ 130347 h 144830"/>
                    <a:gd name="connsiteX2" fmla="*/ 23909 w 144830"/>
                    <a:gd name="connsiteY2" fmla="*/ 4828 h 144830"/>
                  </a:gdLst>
                  <a:ahLst/>
                  <a:cxnLst>
                    <a:cxn ang="0">
                      <a:pos x="connsiteX0" y="connsiteY0"/>
                    </a:cxn>
                    <a:cxn ang="0">
                      <a:pos x="connsiteX1" y="connsiteY1"/>
                    </a:cxn>
                    <a:cxn ang="0">
                      <a:pos x="connsiteX2" y="connsiteY2"/>
                    </a:cxn>
                  </a:cxnLst>
                  <a:rect l="l" t="t" r="r" b="b"/>
                  <a:pathLst>
                    <a:path w="144830" h="144830">
                      <a:moveTo>
                        <a:pt x="140739" y="123266"/>
                      </a:moveTo>
                      <a:cubicBezTo>
                        <a:pt x="140739" y="123266"/>
                        <a:pt x="66393" y="159957"/>
                        <a:pt x="27128" y="130347"/>
                      </a:cubicBezTo>
                      <a:cubicBezTo>
                        <a:pt x="27128" y="130347"/>
                        <a:pt x="-20827" y="104599"/>
                        <a:pt x="23909" y="4828"/>
                      </a:cubicBezTo>
                    </a:path>
                  </a:pathLst>
                </a:custGeom>
                <a:noFill/>
                <a:ln w="25400" cap="flat">
                  <a:solidFill>
                    <a:srgbClr val="F0F0F0"/>
                  </a:solidFill>
                  <a:prstDash val="solid"/>
                  <a:round/>
                </a:ln>
              </p:spPr>
              <p:txBody>
                <a:bodyPr rtlCol="0" anchor="ctr"/>
                <a:lstStyle/>
                <a:p>
                  <a:pPr marL="0" marR="0" lvl="0" indent="0" defTabSz="1097212"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ea typeface="+mn-ea"/>
                    <a:cs typeface="+mn-cs"/>
                  </a:endParaRPr>
                </a:p>
              </p:txBody>
            </p:sp>
            <p:sp>
              <p:nvSpPr>
                <p:cNvPr id="132" name="Freeform: Shape 56">
                  <a:extLst>
                    <a:ext uri="{FF2B5EF4-FFF2-40B4-BE49-F238E27FC236}">
                      <a16:creationId xmlns:a16="http://schemas.microsoft.com/office/drawing/2014/main" id="{2565CB34-4B51-4A4D-ADFD-7030E9CE7D19}"/>
                    </a:ext>
                  </a:extLst>
                </p:cNvPr>
                <p:cNvSpPr/>
                <p:nvPr/>
              </p:nvSpPr>
              <p:spPr>
                <a:xfrm>
                  <a:off x="-4428689" y="1750524"/>
                  <a:ext cx="193668" cy="196951"/>
                </a:xfrm>
                <a:custGeom>
                  <a:avLst/>
                  <a:gdLst>
                    <a:gd name="connsiteX0" fmla="*/ 4828 w 189888"/>
                    <a:gd name="connsiteY0" fmla="*/ 188601 h 193106"/>
                    <a:gd name="connsiteX1" fmla="*/ 186992 w 189888"/>
                    <a:gd name="connsiteY1" fmla="*/ 4828 h 193106"/>
                  </a:gdLst>
                  <a:ahLst/>
                  <a:cxnLst>
                    <a:cxn ang="0">
                      <a:pos x="connsiteX0" y="connsiteY0"/>
                    </a:cxn>
                    <a:cxn ang="0">
                      <a:pos x="connsiteX1" y="connsiteY1"/>
                    </a:cxn>
                  </a:cxnLst>
                  <a:rect l="l" t="t" r="r" b="b"/>
                  <a:pathLst>
                    <a:path w="189888" h="193106">
                      <a:moveTo>
                        <a:pt x="4828" y="188601"/>
                      </a:moveTo>
                      <a:cubicBezTo>
                        <a:pt x="4828" y="188601"/>
                        <a:pt x="61472" y="79174"/>
                        <a:pt x="186992" y="4828"/>
                      </a:cubicBezTo>
                    </a:path>
                  </a:pathLst>
                </a:custGeom>
                <a:noFill/>
                <a:ln w="25400" cap="flat">
                  <a:solidFill>
                    <a:srgbClr val="F0F0F0"/>
                  </a:solidFill>
                  <a:prstDash val="solid"/>
                  <a:round/>
                </a:ln>
              </p:spPr>
              <p:txBody>
                <a:bodyPr rtlCol="0" anchor="ctr"/>
                <a:lstStyle/>
                <a:p>
                  <a:pPr marL="0" marR="0" lvl="0" indent="0" defTabSz="1097212"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ea typeface="+mn-ea"/>
                    <a:cs typeface="+mn-cs"/>
                  </a:endParaRPr>
                </a:p>
              </p:txBody>
            </p:sp>
            <p:sp>
              <p:nvSpPr>
                <p:cNvPr id="133" name="Freeform: Shape 58">
                  <a:extLst>
                    <a:ext uri="{FF2B5EF4-FFF2-40B4-BE49-F238E27FC236}">
                      <a16:creationId xmlns:a16="http://schemas.microsoft.com/office/drawing/2014/main" id="{F6EB642C-2DC7-4B41-A90A-273B25DDD631}"/>
                    </a:ext>
                  </a:extLst>
                </p:cNvPr>
                <p:cNvSpPr/>
                <p:nvPr/>
              </p:nvSpPr>
              <p:spPr>
                <a:xfrm>
                  <a:off x="-4338419" y="1830289"/>
                  <a:ext cx="147713" cy="78781"/>
                </a:xfrm>
                <a:custGeom>
                  <a:avLst/>
                  <a:gdLst>
                    <a:gd name="connsiteX0" fmla="*/ 74024 w 144830"/>
                    <a:gd name="connsiteY0" fmla="*/ 4828 h 77242"/>
                    <a:gd name="connsiteX1" fmla="*/ 4828 w 144830"/>
                    <a:gd name="connsiteY1" fmla="*/ 40231 h 77242"/>
                    <a:gd name="connsiteX2" fmla="*/ 72093 w 144830"/>
                    <a:gd name="connsiteY2" fmla="*/ 75312 h 77242"/>
                    <a:gd name="connsiteX3" fmla="*/ 141612 w 144830"/>
                    <a:gd name="connsiteY3" fmla="*/ 40231 h 77242"/>
                  </a:gdLst>
                  <a:ahLst/>
                  <a:cxnLst>
                    <a:cxn ang="0">
                      <a:pos x="connsiteX0" y="connsiteY0"/>
                    </a:cxn>
                    <a:cxn ang="0">
                      <a:pos x="connsiteX1" y="connsiteY1"/>
                    </a:cxn>
                    <a:cxn ang="0">
                      <a:pos x="connsiteX2" y="connsiteY2"/>
                    </a:cxn>
                    <a:cxn ang="0">
                      <a:pos x="connsiteX3" y="connsiteY3"/>
                    </a:cxn>
                  </a:cxnLst>
                  <a:rect l="l" t="t" r="r" b="b"/>
                  <a:pathLst>
                    <a:path w="144830" h="77242">
                      <a:moveTo>
                        <a:pt x="74024" y="4828"/>
                      </a:moveTo>
                      <a:lnTo>
                        <a:pt x="4828" y="40231"/>
                      </a:lnTo>
                      <a:lnTo>
                        <a:pt x="72093" y="75312"/>
                      </a:lnTo>
                      <a:lnTo>
                        <a:pt x="141612" y="40231"/>
                      </a:lnTo>
                      <a:close/>
                    </a:path>
                  </a:pathLst>
                </a:custGeom>
                <a:noFill/>
                <a:ln w="25400" cap="flat">
                  <a:solidFill>
                    <a:srgbClr val="F0F0F0"/>
                  </a:solidFill>
                  <a:prstDash val="solid"/>
                  <a:round/>
                </a:ln>
              </p:spPr>
              <p:txBody>
                <a:bodyPr rtlCol="0" anchor="ctr"/>
                <a:lstStyle/>
                <a:p>
                  <a:pPr marL="0" marR="0" lvl="0" indent="0" defTabSz="1097212"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ea typeface="+mn-ea"/>
                    <a:cs typeface="+mn-cs"/>
                  </a:endParaRPr>
                </a:p>
              </p:txBody>
            </p:sp>
            <p:sp>
              <p:nvSpPr>
                <p:cNvPr id="134" name="Freeform: Shape 59">
                  <a:extLst>
                    <a:ext uri="{FF2B5EF4-FFF2-40B4-BE49-F238E27FC236}">
                      <a16:creationId xmlns:a16="http://schemas.microsoft.com/office/drawing/2014/main" id="{3E7824E4-8AAF-5747-905C-E15049FF5F74}"/>
                    </a:ext>
                  </a:extLst>
                </p:cNvPr>
                <p:cNvSpPr/>
                <p:nvPr/>
              </p:nvSpPr>
              <p:spPr>
                <a:xfrm>
                  <a:off x="-4338419" y="1866396"/>
                  <a:ext cx="78781" cy="134583"/>
                </a:xfrm>
                <a:custGeom>
                  <a:avLst/>
                  <a:gdLst>
                    <a:gd name="connsiteX0" fmla="*/ 4828 w 77242"/>
                    <a:gd name="connsiteY0" fmla="*/ 4828 h 131956"/>
                    <a:gd name="connsiteX1" fmla="*/ 4828 w 77242"/>
                    <a:gd name="connsiteY1" fmla="*/ 94300 h 131956"/>
                    <a:gd name="connsiteX2" fmla="*/ 73059 w 77242"/>
                    <a:gd name="connsiteY2" fmla="*/ 129382 h 131956"/>
                    <a:gd name="connsiteX3" fmla="*/ 73059 w 77242"/>
                    <a:gd name="connsiteY3" fmla="*/ 39909 h 131956"/>
                  </a:gdLst>
                  <a:ahLst/>
                  <a:cxnLst>
                    <a:cxn ang="0">
                      <a:pos x="connsiteX0" y="connsiteY0"/>
                    </a:cxn>
                    <a:cxn ang="0">
                      <a:pos x="connsiteX1" y="connsiteY1"/>
                    </a:cxn>
                    <a:cxn ang="0">
                      <a:pos x="connsiteX2" y="connsiteY2"/>
                    </a:cxn>
                    <a:cxn ang="0">
                      <a:pos x="connsiteX3" y="connsiteY3"/>
                    </a:cxn>
                  </a:cxnLst>
                  <a:rect l="l" t="t" r="r" b="b"/>
                  <a:pathLst>
                    <a:path w="77242" h="131956">
                      <a:moveTo>
                        <a:pt x="4828" y="4828"/>
                      </a:moveTo>
                      <a:lnTo>
                        <a:pt x="4828" y="94300"/>
                      </a:lnTo>
                      <a:lnTo>
                        <a:pt x="73059" y="129382"/>
                      </a:lnTo>
                      <a:lnTo>
                        <a:pt x="73059" y="39909"/>
                      </a:lnTo>
                      <a:close/>
                    </a:path>
                  </a:pathLst>
                </a:custGeom>
                <a:noFill/>
                <a:ln w="25400" cap="flat">
                  <a:solidFill>
                    <a:srgbClr val="F0F0F0"/>
                  </a:solidFill>
                  <a:prstDash val="solid"/>
                  <a:round/>
                </a:ln>
              </p:spPr>
              <p:txBody>
                <a:bodyPr rtlCol="0" anchor="ctr"/>
                <a:lstStyle/>
                <a:p>
                  <a:pPr marL="0" marR="0" lvl="0" indent="0" defTabSz="1097212"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ea typeface="+mn-ea"/>
                    <a:cs typeface="+mn-cs"/>
                  </a:endParaRPr>
                </a:p>
              </p:txBody>
            </p:sp>
            <p:sp>
              <p:nvSpPr>
                <p:cNvPr id="135" name="Freeform: Shape 61">
                  <a:extLst>
                    <a:ext uri="{FF2B5EF4-FFF2-40B4-BE49-F238E27FC236}">
                      <a16:creationId xmlns:a16="http://schemas.microsoft.com/office/drawing/2014/main" id="{E69938D9-BC87-8D4D-B443-CCFA9D7E9A8D}"/>
                    </a:ext>
                  </a:extLst>
                </p:cNvPr>
                <p:cNvSpPr/>
                <p:nvPr/>
              </p:nvSpPr>
              <p:spPr>
                <a:xfrm>
                  <a:off x="-4268830" y="1866396"/>
                  <a:ext cx="78781" cy="134583"/>
                </a:xfrm>
                <a:custGeom>
                  <a:avLst/>
                  <a:gdLst>
                    <a:gd name="connsiteX0" fmla="*/ 73381 w 77242"/>
                    <a:gd name="connsiteY0" fmla="*/ 4828 h 131956"/>
                    <a:gd name="connsiteX1" fmla="*/ 73381 w 77242"/>
                    <a:gd name="connsiteY1" fmla="*/ 94300 h 131956"/>
                    <a:gd name="connsiteX2" fmla="*/ 4828 w 77242"/>
                    <a:gd name="connsiteY2" fmla="*/ 129382 h 131956"/>
                    <a:gd name="connsiteX3" fmla="*/ 4828 w 77242"/>
                    <a:gd name="connsiteY3" fmla="*/ 39909 h 131956"/>
                  </a:gdLst>
                  <a:ahLst/>
                  <a:cxnLst>
                    <a:cxn ang="0">
                      <a:pos x="connsiteX0" y="connsiteY0"/>
                    </a:cxn>
                    <a:cxn ang="0">
                      <a:pos x="connsiteX1" y="connsiteY1"/>
                    </a:cxn>
                    <a:cxn ang="0">
                      <a:pos x="connsiteX2" y="connsiteY2"/>
                    </a:cxn>
                    <a:cxn ang="0">
                      <a:pos x="connsiteX3" y="connsiteY3"/>
                    </a:cxn>
                  </a:cxnLst>
                  <a:rect l="l" t="t" r="r" b="b"/>
                  <a:pathLst>
                    <a:path w="77242" h="131956">
                      <a:moveTo>
                        <a:pt x="73381" y="4828"/>
                      </a:moveTo>
                      <a:lnTo>
                        <a:pt x="73381" y="94300"/>
                      </a:lnTo>
                      <a:lnTo>
                        <a:pt x="4828" y="129382"/>
                      </a:lnTo>
                      <a:lnTo>
                        <a:pt x="4828" y="39909"/>
                      </a:lnTo>
                      <a:close/>
                    </a:path>
                  </a:pathLst>
                </a:custGeom>
                <a:noFill/>
                <a:ln w="25400" cap="flat">
                  <a:solidFill>
                    <a:srgbClr val="F0F0F0"/>
                  </a:solidFill>
                  <a:prstDash val="solid"/>
                  <a:round/>
                </a:ln>
              </p:spPr>
              <p:txBody>
                <a:bodyPr rtlCol="0" anchor="ctr"/>
                <a:lstStyle/>
                <a:p>
                  <a:pPr marL="0" marR="0" lvl="0" indent="0" defTabSz="1097212"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ea typeface="+mn-ea"/>
                    <a:cs typeface="+mn-cs"/>
                  </a:endParaRPr>
                </a:p>
              </p:txBody>
            </p:sp>
          </p:grpSp>
        </p:grpSp>
      </p:grpSp>
      <p:sp>
        <p:nvSpPr>
          <p:cNvPr id="141" name="Rectangle 140">
            <a:extLst>
              <a:ext uri="{FF2B5EF4-FFF2-40B4-BE49-F238E27FC236}">
                <a16:creationId xmlns:a16="http://schemas.microsoft.com/office/drawing/2014/main" id="{D012E4A9-73CC-E54A-AE01-EF98D9F7C8A2}"/>
              </a:ext>
            </a:extLst>
          </p:cNvPr>
          <p:cNvSpPr/>
          <p:nvPr/>
        </p:nvSpPr>
        <p:spPr bwMode="auto">
          <a:xfrm>
            <a:off x="6273801" y="9578637"/>
            <a:ext cx="10065620" cy="787908"/>
          </a:xfrm>
          <a:prstGeom prst="rect">
            <a:avLst/>
          </a:prstGeom>
          <a:solidFill>
            <a:srgbClr val="000000"/>
          </a:solidFill>
          <a:ln w="12700" cap="flat" cmpd="sng" algn="ctr">
            <a:noFill/>
            <a:prstDash val="solid"/>
            <a:headEnd type="none" w="med" len="med"/>
            <a:tailEnd type="none" w="med" len="med"/>
          </a:ln>
          <a:effectLst>
            <a:outerShdw blurRad="88900" dist="38100" dir="2700000" algn="tl" rotWithShape="0">
              <a:prstClr val="black">
                <a:alpha val="3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ctr" defTabSz="731491"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FFFFFF"/>
                </a:solidFill>
                <a:effectLst/>
                <a:uLnTx/>
                <a:uFillTx/>
                <a:latin typeface="Amazon Ember"/>
                <a:ea typeface="+mn-ea"/>
                <a:cs typeface="+mn-cs"/>
              </a:rPr>
              <a:t>Business agility + governance control</a:t>
            </a:r>
          </a:p>
        </p:txBody>
      </p:sp>
    </p:spTree>
    <p:extLst>
      <p:ext uri="{BB962C8B-B14F-4D97-AF65-F5344CB8AC3E}">
        <p14:creationId xmlns:p14="http://schemas.microsoft.com/office/powerpoint/2010/main" val="1476863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500"/>
                                        <p:tgtEl>
                                          <p:spTgt spid="113"/>
                                        </p:tgtEl>
                                      </p:cBhvr>
                                    </p:animEffect>
                                  </p:childTnLst>
                                </p:cTn>
                              </p:par>
                              <p:par>
                                <p:cTn id="8" presetID="42" presetClass="path" presetSubtype="0" decel="100000" fill="hold" nodeType="withEffect">
                                  <p:stCondLst>
                                    <p:cond delay="0"/>
                                  </p:stCondLst>
                                  <p:childTnLst>
                                    <p:animMotion origin="layout" path="M -4.6875E-6 0.04611 L -4.6875E-6 -2.40741E-6 " pathEditMode="relative" rAng="0" ptsTypes="AA">
                                      <p:cBhvr>
                                        <p:cTn id="9" dur="600" fill="hold"/>
                                        <p:tgtEl>
                                          <p:spTgt spid="113"/>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500"/>
                                        <p:tgtEl>
                                          <p:spTgt spid="110"/>
                                        </p:tgtEl>
                                      </p:cBhvr>
                                    </p:animEffect>
                                  </p:childTnLst>
                                </p:cTn>
                              </p:par>
                              <p:par>
                                <p:cTn id="13" presetID="42" presetClass="path" presetSubtype="0" decel="100000" fill="hold" grpId="1" nodeType="withEffect">
                                  <p:stCondLst>
                                    <p:cond delay="0"/>
                                  </p:stCondLst>
                                  <p:childTnLst>
                                    <p:animMotion origin="layout" path="M -4.6875E-6 0.04611 L -4.6875E-6 -2.40741E-6 " pathEditMode="relative" rAng="0" ptsTypes="AA">
                                      <p:cBhvr>
                                        <p:cTn id="14" dur="600" fill="hold"/>
                                        <p:tgtEl>
                                          <p:spTgt spid="110"/>
                                        </p:tgtEl>
                                        <p:attrNameLst>
                                          <p:attrName>ppt_x</p:attrName>
                                          <p:attrName>ppt_y</p:attrName>
                                        </p:attrNameLst>
                                      </p:cBhvr>
                                      <p:rCtr x="0" y="-2315"/>
                                    </p:animMotion>
                                  </p:childTnLst>
                                </p:cTn>
                              </p:par>
                              <p:par>
                                <p:cTn id="15" presetID="10" presetClass="entr" presetSubtype="0" fill="hold" grpId="0" nodeType="withEffect">
                                  <p:stCondLst>
                                    <p:cond delay="200"/>
                                  </p:stCondLst>
                                  <p:childTnLst>
                                    <p:set>
                                      <p:cBhvr>
                                        <p:cTn id="16" dur="1" fill="hold">
                                          <p:stCondLst>
                                            <p:cond delay="0"/>
                                          </p:stCondLst>
                                        </p:cTn>
                                        <p:tgtEl>
                                          <p:spTgt spid="73"/>
                                        </p:tgtEl>
                                        <p:attrNameLst>
                                          <p:attrName>style.visibility</p:attrName>
                                        </p:attrNameLst>
                                      </p:cBhvr>
                                      <p:to>
                                        <p:strVal val="visible"/>
                                      </p:to>
                                    </p:set>
                                    <p:animEffect transition="in" filter="fade">
                                      <p:cBhvr>
                                        <p:cTn id="17" dur="500"/>
                                        <p:tgtEl>
                                          <p:spTgt spid="73"/>
                                        </p:tgtEl>
                                      </p:cBhvr>
                                    </p:animEffect>
                                  </p:childTnLst>
                                </p:cTn>
                              </p:par>
                              <p:par>
                                <p:cTn id="18" presetID="42" presetClass="path" presetSubtype="0" decel="100000" fill="hold" grpId="1" nodeType="withEffect">
                                  <p:stCondLst>
                                    <p:cond delay="200"/>
                                  </p:stCondLst>
                                  <p:childTnLst>
                                    <p:animMotion origin="layout" path="M -4.6875E-6 0.04611 L -4.6875E-6 -2.40741E-6 " pathEditMode="relative" rAng="0" ptsTypes="AA">
                                      <p:cBhvr>
                                        <p:cTn id="19" dur="600" fill="hold"/>
                                        <p:tgtEl>
                                          <p:spTgt spid="73"/>
                                        </p:tgtEl>
                                        <p:attrNameLst>
                                          <p:attrName>ppt_x</p:attrName>
                                          <p:attrName>ppt_y</p:attrName>
                                        </p:attrNameLst>
                                      </p:cBhvr>
                                      <p:rCtr x="0" y="-2315"/>
                                    </p:animMotion>
                                  </p:childTnLst>
                                </p:cTn>
                              </p:par>
                              <p:par>
                                <p:cTn id="20" presetID="10" presetClass="entr" presetSubtype="0" fill="hold" grpId="0" nodeType="withEffect">
                                  <p:stCondLst>
                                    <p:cond delay="400"/>
                                  </p:stCondLst>
                                  <p:childTnLst>
                                    <p:set>
                                      <p:cBhvr>
                                        <p:cTn id="21" dur="1" fill="hold">
                                          <p:stCondLst>
                                            <p:cond delay="0"/>
                                          </p:stCondLst>
                                        </p:cTn>
                                        <p:tgtEl>
                                          <p:spTgt spid="74"/>
                                        </p:tgtEl>
                                        <p:attrNameLst>
                                          <p:attrName>style.visibility</p:attrName>
                                        </p:attrNameLst>
                                      </p:cBhvr>
                                      <p:to>
                                        <p:strVal val="visible"/>
                                      </p:to>
                                    </p:set>
                                    <p:animEffect transition="in" filter="fade">
                                      <p:cBhvr>
                                        <p:cTn id="22" dur="500"/>
                                        <p:tgtEl>
                                          <p:spTgt spid="74"/>
                                        </p:tgtEl>
                                      </p:cBhvr>
                                    </p:animEffect>
                                  </p:childTnLst>
                                </p:cTn>
                              </p:par>
                              <p:par>
                                <p:cTn id="23" presetID="42" presetClass="path" presetSubtype="0" decel="100000" fill="hold" grpId="1" nodeType="withEffect">
                                  <p:stCondLst>
                                    <p:cond delay="400"/>
                                  </p:stCondLst>
                                  <p:childTnLst>
                                    <p:animMotion origin="layout" path="M -4.6875E-6 0.04611 L -4.6875E-6 -2.40741E-6 " pathEditMode="relative" rAng="0" ptsTypes="AA">
                                      <p:cBhvr>
                                        <p:cTn id="24" dur="600" fill="hold"/>
                                        <p:tgtEl>
                                          <p:spTgt spid="74"/>
                                        </p:tgtEl>
                                        <p:attrNameLst>
                                          <p:attrName>ppt_x</p:attrName>
                                          <p:attrName>ppt_y</p:attrName>
                                        </p:attrNameLst>
                                      </p:cBhvr>
                                      <p:rCtr x="0" y="-2315"/>
                                    </p:animMotion>
                                  </p:childTnLst>
                                </p:cTn>
                              </p:par>
                              <p:par>
                                <p:cTn id="25" presetID="10" presetClass="entr" presetSubtype="0" fill="hold" nodeType="withEffect">
                                  <p:stCondLst>
                                    <p:cond delay="200"/>
                                  </p:stCondLst>
                                  <p:childTnLst>
                                    <p:set>
                                      <p:cBhvr>
                                        <p:cTn id="26" dur="1" fill="hold">
                                          <p:stCondLst>
                                            <p:cond delay="0"/>
                                          </p:stCondLst>
                                        </p:cTn>
                                        <p:tgtEl>
                                          <p:spTgt spid="77"/>
                                        </p:tgtEl>
                                        <p:attrNameLst>
                                          <p:attrName>style.visibility</p:attrName>
                                        </p:attrNameLst>
                                      </p:cBhvr>
                                      <p:to>
                                        <p:strVal val="visible"/>
                                      </p:to>
                                    </p:set>
                                    <p:animEffect transition="in" filter="fade">
                                      <p:cBhvr>
                                        <p:cTn id="27" dur="500"/>
                                        <p:tgtEl>
                                          <p:spTgt spid="77"/>
                                        </p:tgtEl>
                                      </p:cBhvr>
                                    </p:animEffect>
                                  </p:childTnLst>
                                </p:cTn>
                              </p:par>
                              <p:par>
                                <p:cTn id="28" presetID="42" presetClass="path" presetSubtype="0" decel="100000" fill="hold" nodeType="withEffect">
                                  <p:stCondLst>
                                    <p:cond delay="200"/>
                                  </p:stCondLst>
                                  <p:childTnLst>
                                    <p:animMotion origin="layout" path="M 0 0.04611 L 0 -2.40741E-6 " pathEditMode="relative" rAng="0" ptsTypes="AA">
                                      <p:cBhvr>
                                        <p:cTn id="29" dur="600" fill="hold"/>
                                        <p:tgtEl>
                                          <p:spTgt spid="77"/>
                                        </p:tgtEl>
                                        <p:attrNameLst>
                                          <p:attrName>ppt_x</p:attrName>
                                          <p:attrName>ppt_y</p:attrName>
                                        </p:attrNameLst>
                                      </p:cBhvr>
                                      <p:rCtr x="0" y="-2315"/>
                                    </p:animMotion>
                                  </p:childTnLst>
                                </p:cTn>
                              </p:par>
                              <p:par>
                                <p:cTn id="30" presetID="10" presetClass="entr" presetSubtype="0" fill="hold" nodeType="withEffect">
                                  <p:stCondLst>
                                    <p:cond delay="400"/>
                                  </p:stCondLst>
                                  <p:childTnLst>
                                    <p:set>
                                      <p:cBhvr>
                                        <p:cTn id="31" dur="1" fill="hold">
                                          <p:stCondLst>
                                            <p:cond delay="0"/>
                                          </p:stCondLst>
                                        </p:cTn>
                                        <p:tgtEl>
                                          <p:spTgt spid="99"/>
                                        </p:tgtEl>
                                        <p:attrNameLst>
                                          <p:attrName>style.visibility</p:attrName>
                                        </p:attrNameLst>
                                      </p:cBhvr>
                                      <p:to>
                                        <p:strVal val="visible"/>
                                      </p:to>
                                    </p:set>
                                    <p:animEffect transition="in" filter="fade">
                                      <p:cBhvr>
                                        <p:cTn id="32" dur="500"/>
                                        <p:tgtEl>
                                          <p:spTgt spid="99"/>
                                        </p:tgtEl>
                                      </p:cBhvr>
                                    </p:animEffect>
                                  </p:childTnLst>
                                </p:cTn>
                              </p:par>
                              <p:par>
                                <p:cTn id="33" presetID="42" presetClass="path" presetSubtype="0" decel="100000" fill="hold" nodeType="withEffect">
                                  <p:stCondLst>
                                    <p:cond delay="400"/>
                                  </p:stCondLst>
                                  <p:childTnLst>
                                    <p:animMotion origin="layout" path="M 3.19444E-6 0.0461 L 3.19444E-6 1.17284E-6 " pathEditMode="relative" rAng="0" ptsTypes="AA">
                                      <p:cBhvr>
                                        <p:cTn id="34" dur="600" fill="hold"/>
                                        <p:tgtEl>
                                          <p:spTgt spid="99"/>
                                        </p:tgtEl>
                                        <p:attrNameLst>
                                          <p:attrName>ppt_x</p:attrName>
                                          <p:attrName>ppt_y</p:attrName>
                                        </p:attrNameLst>
                                      </p:cBhvr>
                                      <p:rCtr x="0" y="-2315"/>
                                    </p:animMotion>
                                  </p:childTnLst>
                                </p:cTn>
                              </p:par>
                              <p:par>
                                <p:cTn id="35" presetID="10" presetClass="entr" presetSubtype="0" fill="hold" grpId="0" nodeType="withEffect">
                                  <p:stCondLst>
                                    <p:cond delay="0"/>
                                  </p:stCondLst>
                                  <p:childTnLst>
                                    <p:set>
                                      <p:cBhvr>
                                        <p:cTn id="36" dur="1" fill="hold">
                                          <p:stCondLst>
                                            <p:cond delay="0"/>
                                          </p:stCondLst>
                                        </p:cTn>
                                        <p:tgtEl>
                                          <p:spTgt spid="111"/>
                                        </p:tgtEl>
                                        <p:attrNameLst>
                                          <p:attrName>style.visibility</p:attrName>
                                        </p:attrNameLst>
                                      </p:cBhvr>
                                      <p:to>
                                        <p:strVal val="visible"/>
                                      </p:to>
                                    </p:set>
                                    <p:animEffect transition="in" filter="fade">
                                      <p:cBhvr>
                                        <p:cTn id="37" dur="500"/>
                                        <p:tgtEl>
                                          <p:spTgt spid="111"/>
                                        </p:tgtEl>
                                      </p:cBhvr>
                                    </p:animEffect>
                                  </p:childTnLst>
                                </p:cTn>
                              </p:par>
                              <p:par>
                                <p:cTn id="38" presetID="42" presetClass="path" presetSubtype="0" decel="100000" fill="hold" grpId="1" nodeType="withEffect">
                                  <p:stCondLst>
                                    <p:cond delay="0"/>
                                  </p:stCondLst>
                                  <p:childTnLst>
                                    <p:animMotion origin="layout" path="M -4.6875E-6 -0.04495 L -4.6875E-6 2.46914E-7 " pathEditMode="relative" rAng="0" ptsTypes="AA">
                                      <p:cBhvr>
                                        <p:cTn id="39" dur="600" fill="hold"/>
                                        <p:tgtEl>
                                          <p:spTgt spid="111"/>
                                        </p:tgtEl>
                                        <p:attrNameLst>
                                          <p:attrName>ppt_x</p:attrName>
                                          <p:attrName>ppt_y</p:attrName>
                                        </p:attrNameLst>
                                      </p:cBhvr>
                                      <p:rCtr x="0" y="2238"/>
                                    </p:animMotion>
                                  </p:childTnLst>
                                </p:cTn>
                              </p:par>
                              <p:par>
                                <p:cTn id="40" presetID="10" presetClass="entr" presetSubtype="0" fill="hold" grpId="0" nodeType="withEffect">
                                  <p:stCondLst>
                                    <p:cond delay="200"/>
                                  </p:stCondLst>
                                  <p:childTnLst>
                                    <p:set>
                                      <p:cBhvr>
                                        <p:cTn id="41" dur="1" fill="hold">
                                          <p:stCondLst>
                                            <p:cond delay="0"/>
                                          </p:stCondLst>
                                        </p:cTn>
                                        <p:tgtEl>
                                          <p:spTgt spid="75"/>
                                        </p:tgtEl>
                                        <p:attrNameLst>
                                          <p:attrName>style.visibility</p:attrName>
                                        </p:attrNameLst>
                                      </p:cBhvr>
                                      <p:to>
                                        <p:strVal val="visible"/>
                                      </p:to>
                                    </p:set>
                                    <p:animEffect transition="in" filter="fade">
                                      <p:cBhvr>
                                        <p:cTn id="42" dur="500"/>
                                        <p:tgtEl>
                                          <p:spTgt spid="75"/>
                                        </p:tgtEl>
                                      </p:cBhvr>
                                    </p:animEffect>
                                  </p:childTnLst>
                                </p:cTn>
                              </p:par>
                              <p:par>
                                <p:cTn id="43" presetID="42" presetClass="path" presetSubtype="0" decel="100000" fill="hold" grpId="1" nodeType="withEffect">
                                  <p:stCondLst>
                                    <p:cond delay="200"/>
                                  </p:stCondLst>
                                  <p:childTnLst>
                                    <p:animMotion origin="layout" path="M 0 -0.04495 L 0 2.46914E-7 " pathEditMode="relative" rAng="0" ptsTypes="AA">
                                      <p:cBhvr>
                                        <p:cTn id="44" dur="600" fill="hold"/>
                                        <p:tgtEl>
                                          <p:spTgt spid="75"/>
                                        </p:tgtEl>
                                        <p:attrNameLst>
                                          <p:attrName>ppt_x</p:attrName>
                                          <p:attrName>ppt_y</p:attrName>
                                        </p:attrNameLst>
                                      </p:cBhvr>
                                      <p:rCtr x="0" y="2238"/>
                                    </p:animMotion>
                                  </p:childTnLst>
                                </p:cTn>
                              </p:par>
                              <p:par>
                                <p:cTn id="45" presetID="10" presetClass="entr" presetSubtype="0" fill="hold" grpId="0" nodeType="withEffect">
                                  <p:stCondLst>
                                    <p:cond delay="400"/>
                                  </p:stCondLst>
                                  <p:childTnLst>
                                    <p:set>
                                      <p:cBhvr>
                                        <p:cTn id="46" dur="1" fill="hold">
                                          <p:stCondLst>
                                            <p:cond delay="0"/>
                                          </p:stCondLst>
                                        </p:cTn>
                                        <p:tgtEl>
                                          <p:spTgt spid="76"/>
                                        </p:tgtEl>
                                        <p:attrNameLst>
                                          <p:attrName>style.visibility</p:attrName>
                                        </p:attrNameLst>
                                      </p:cBhvr>
                                      <p:to>
                                        <p:strVal val="visible"/>
                                      </p:to>
                                    </p:set>
                                    <p:animEffect transition="in" filter="fade">
                                      <p:cBhvr>
                                        <p:cTn id="47" dur="500"/>
                                        <p:tgtEl>
                                          <p:spTgt spid="76"/>
                                        </p:tgtEl>
                                      </p:cBhvr>
                                    </p:animEffect>
                                  </p:childTnLst>
                                </p:cTn>
                              </p:par>
                              <p:par>
                                <p:cTn id="48" presetID="42" presetClass="path" presetSubtype="0" decel="100000" fill="hold" grpId="1" nodeType="withEffect">
                                  <p:stCondLst>
                                    <p:cond delay="400"/>
                                  </p:stCondLst>
                                  <p:childTnLst>
                                    <p:animMotion origin="layout" path="M 3.19444E-6 -0.04495 L 3.19444E-6 2.46914E-7 " pathEditMode="relative" rAng="0" ptsTypes="AA">
                                      <p:cBhvr>
                                        <p:cTn id="49" dur="600" fill="hold"/>
                                        <p:tgtEl>
                                          <p:spTgt spid="76"/>
                                        </p:tgtEl>
                                        <p:attrNameLst>
                                          <p:attrName>ppt_x</p:attrName>
                                          <p:attrName>ppt_y</p:attrName>
                                        </p:attrNameLst>
                                      </p:cBhvr>
                                      <p:rCtr x="0" y="2238"/>
                                    </p:animMotion>
                                  </p:childTnLst>
                                </p:cTn>
                              </p:par>
                            </p:childTnLst>
                          </p:cTn>
                        </p:par>
                        <p:par>
                          <p:cTn id="50" fill="hold">
                            <p:stCondLst>
                              <p:cond delay="1000"/>
                            </p:stCondLst>
                            <p:childTnLst>
                              <p:par>
                                <p:cTn id="51" presetID="16" presetClass="entr" presetSubtype="37" fill="hold" grpId="0" nodeType="afterEffect">
                                  <p:stCondLst>
                                    <p:cond delay="0"/>
                                  </p:stCondLst>
                                  <p:childTnLst>
                                    <p:set>
                                      <p:cBhvr>
                                        <p:cTn id="52" dur="1" fill="hold">
                                          <p:stCondLst>
                                            <p:cond delay="0"/>
                                          </p:stCondLst>
                                        </p:cTn>
                                        <p:tgtEl>
                                          <p:spTgt spid="112"/>
                                        </p:tgtEl>
                                        <p:attrNameLst>
                                          <p:attrName>style.visibility</p:attrName>
                                        </p:attrNameLst>
                                      </p:cBhvr>
                                      <p:to>
                                        <p:strVal val="visible"/>
                                      </p:to>
                                    </p:set>
                                    <p:animEffect transition="in" filter="barn(outVertical)">
                                      <p:cBhvr>
                                        <p:cTn id="53" dur="500"/>
                                        <p:tgtEl>
                                          <p:spTgt spid="11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41"/>
                                        </p:tgtEl>
                                        <p:attrNameLst>
                                          <p:attrName>style.visibility</p:attrName>
                                        </p:attrNameLst>
                                      </p:cBhvr>
                                      <p:to>
                                        <p:strVal val="visible"/>
                                      </p:to>
                                    </p:set>
                                    <p:animEffect transition="in" filter="fade">
                                      <p:cBhvr>
                                        <p:cTn id="56"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3" grpId="1" animBg="1"/>
      <p:bldP spid="74" grpId="0" animBg="1"/>
      <p:bldP spid="74" grpId="1" animBg="1"/>
      <p:bldP spid="75" grpId="0"/>
      <p:bldP spid="75" grpId="1"/>
      <p:bldP spid="76" grpId="0"/>
      <p:bldP spid="76" grpId="1"/>
      <p:bldP spid="110" grpId="0" animBg="1"/>
      <p:bldP spid="110" grpId="1" animBg="1"/>
      <p:bldP spid="111" grpId="0"/>
      <p:bldP spid="111" grpId="1"/>
      <p:bldP spid="112" grpId="0" animBg="1"/>
      <p:bldP spid="14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Enable tab">
            <a:extLst>
              <a:ext uri="{FF2B5EF4-FFF2-40B4-BE49-F238E27FC236}">
                <a16:creationId xmlns:a16="http://schemas.microsoft.com/office/drawing/2014/main" id="{E76657B1-E7B2-415D-A544-18936A15B76C}"/>
              </a:ext>
            </a:extLst>
          </p:cNvPr>
          <p:cNvGrpSpPr/>
          <p:nvPr/>
        </p:nvGrpSpPr>
        <p:grpSpPr>
          <a:xfrm>
            <a:off x="20069840" y="921561"/>
            <a:ext cx="4814223" cy="748388"/>
            <a:chOff x="12041904" y="552936"/>
            <a:chExt cx="2888534" cy="449033"/>
          </a:xfrm>
        </p:grpSpPr>
        <p:sp>
          <p:nvSpPr>
            <p:cNvPr id="198" name="Rectangle: Rounded Corners 197">
              <a:extLst>
                <a:ext uri="{FF2B5EF4-FFF2-40B4-BE49-F238E27FC236}">
                  <a16:creationId xmlns:a16="http://schemas.microsoft.com/office/drawing/2014/main" id="{FD1C5CA2-6BE4-4174-B86D-9B3945DB6247}"/>
                </a:ext>
              </a:extLst>
            </p:cNvPr>
            <p:cNvSpPr/>
            <p:nvPr/>
          </p:nvSpPr>
          <p:spPr bwMode="auto">
            <a:xfrm>
              <a:off x="12041904" y="552936"/>
              <a:ext cx="2888534" cy="449033"/>
            </a:xfrm>
            <a:prstGeom prst="roundRect">
              <a:avLst>
                <a:gd name="adj" fmla="val 50000"/>
              </a:avLst>
            </a:prstGeom>
            <a:solidFill>
              <a:srgbClr val="000000"/>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0" rIns="0" bIns="0" numCol="1" spcCol="0" rtlCol="0" fromWordArt="0" anchor="ctr" anchorCtr="0" forceAA="0" compatLnSpc="1">
              <a:prstTxWarp prst="textNoShape">
                <a:avLst/>
              </a:prstTxWarp>
              <a:noAutofit/>
            </a:bodyPr>
            <a:lstStyle/>
            <a:p>
              <a:pPr defTabSz="1554151" fontAlgn="base" hangingPunct="1">
                <a:lnSpc>
                  <a:spcPct val="90000"/>
                </a:lnSpc>
                <a:spcBef>
                  <a:spcPct val="0"/>
                </a:spcBef>
                <a:spcAft>
                  <a:spcPct val="0"/>
                </a:spcAft>
              </a:pPr>
              <a:r>
                <a:rPr lang="en-US" sz="4000" kern="1200" dirty="0">
                  <a:solidFill>
                    <a:srgbClr val="FFFFFF"/>
                  </a:solidFill>
                  <a:latin typeface="Amazon Ember"/>
                  <a:cs typeface="Segoe UI" pitchFamily="34" charset="0"/>
                </a:rPr>
                <a:t>Enable</a:t>
              </a:r>
            </a:p>
          </p:txBody>
        </p:sp>
        <p:grpSp>
          <p:nvGrpSpPr>
            <p:cNvPr id="199" name="Group 198">
              <a:extLst>
                <a:ext uri="{FF2B5EF4-FFF2-40B4-BE49-F238E27FC236}">
                  <a16:creationId xmlns:a16="http://schemas.microsoft.com/office/drawing/2014/main" id="{167E5875-2B2E-4B86-8653-3051AA36C375}"/>
                </a:ext>
              </a:extLst>
            </p:cNvPr>
            <p:cNvGrpSpPr/>
            <p:nvPr/>
          </p:nvGrpSpPr>
          <p:grpSpPr>
            <a:xfrm>
              <a:off x="12198863" y="640251"/>
              <a:ext cx="292915" cy="274402"/>
              <a:chOff x="-4525201" y="1685202"/>
              <a:chExt cx="524546" cy="491392"/>
            </a:xfrm>
          </p:grpSpPr>
          <p:grpSp>
            <p:nvGrpSpPr>
              <p:cNvPr id="200" name="Group 199">
                <a:extLst>
                  <a:ext uri="{FF2B5EF4-FFF2-40B4-BE49-F238E27FC236}">
                    <a16:creationId xmlns:a16="http://schemas.microsoft.com/office/drawing/2014/main" id="{8CF12303-E8BE-4987-A6F2-86BBF7430EBE}"/>
                  </a:ext>
                </a:extLst>
              </p:cNvPr>
              <p:cNvGrpSpPr/>
              <p:nvPr/>
            </p:nvGrpSpPr>
            <p:grpSpPr>
              <a:xfrm>
                <a:off x="-4525201" y="1685202"/>
                <a:ext cx="524546" cy="491392"/>
                <a:chOff x="-4525195" y="1685202"/>
                <a:chExt cx="524545" cy="491392"/>
              </a:xfrm>
            </p:grpSpPr>
            <p:sp>
              <p:nvSpPr>
                <p:cNvPr id="222" name="Freeform: Shape 221">
                  <a:extLst>
                    <a:ext uri="{FF2B5EF4-FFF2-40B4-BE49-F238E27FC236}">
                      <a16:creationId xmlns:a16="http://schemas.microsoft.com/office/drawing/2014/main" id="{D5EB95DA-75B2-4AC5-A1AE-FAE3ACCE95B1}"/>
                    </a:ext>
                  </a:extLst>
                </p:cNvPr>
                <p:cNvSpPr/>
                <p:nvPr/>
              </p:nvSpPr>
              <p:spPr>
                <a:xfrm>
                  <a:off x="-4058421" y="1685202"/>
                  <a:ext cx="45955" cy="45955"/>
                </a:xfrm>
                <a:custGeom>
                  <a:avLst/>
                  <a:gdLst>
                    <a:gd name="connsiteX0" fmla="*/ 23173 w 45058"/>
                    <a:gd name="connsiteY0" fmla="*/ 41518 h 45058"/>
                    <a:gd name="connsiteX1" fmla="*/ 23173 w 45058"/>
                    <a:gd name="connsiteY1" fmla="*/ 41518 h 45058"/>
                    <a:gd name="connsiteX2" fmla="*/ 4828 w 45058"/>
                    <a:gd name="connsiteY2" fmla="*/ 23173 h 45058"/>
                    <a:gd name="connsiteX3" fmla="*/ 4828 w 45058"/>
                    <a:gd name="connsiteY3" fmla="*/ 23173 h 45058"/>
                    <a:gd name="connsiteX4" fmla="*/ 4828 w 45058"/>
                    <a:gd name="connsiteY4" fmla="*/ 23173 h 45058"/>
                    <a:gd name="connsiteX5" fmla="*/ 23173 w 45058"/>
                    <a:gd name="connsiteY5" fmla="*/ 4828 h 45058"/>
                    <a:gd name="connsiteX6" fmla="*/ 23173 w 45058"/>
                    <a:gd name="connsiteY6" fmla="*/ 4828 h 45058"/>
                    <a:gd name="connsiteX7" fmla="*/ 23173 w 45058"/>
                    <a:gd name="connsiteY7" fmla="*/ 4828 h 45058"/>
                    <a:gd name="connsiteX8" fmla="*/ 41518 w 45058"/>
                    <a:gd name="connsiteY8" fmla="*/ 23173 h 45058"/>
                    <a:gd name="connsiteX9" fmla="*/ 41518 w 45058"/>
                    <a:gd name="connsiteY9" fmla="*/ 23173 h 45058"/>
                    <a:gd name="connsiteX10" fmla="*/ 41518 w 45058"/>
                    <a:gd name="connsiteY10" fmla="*/ 23173 h 45058"/>
                    <a:gd name="connsiteX11" fmla="*/ 23173 w 45058"/>
                    <a:gd name="connsiteY11" fmla="*/ 41518 h 45058"/>
                    <a:gd name="connsiteX12" fmla="*/ 23173 w 45058"/>
                    <a:gd name="connsiteY12" fmla="*/ 41518 h 4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58" h="45058">
                      <a:moveTo>
                        <a:pt x="23173" y="41518"/>
                      </a:moveTo>
                      <a:lnTo>
                        <a:pt x="23173" y="41518"/>
                      </a:lnTo>
                      <a:cubicBezTo>
                        <a:pt x="23173" y="31219"/>
                        <a:pt x="14805" y="23173"/>
                        <a:pt x="4828" y="23173"/>
                      </a:cubicBezTo>
                      <a:lnTo>
                        <a:pt x="4828" y="23173"/>
                      </a:lnTo>
                      <a:lnTo>
                        <a:pt x="4828" y="23173"/>
                      </a:lnTo>
                      <a:cubicBezTo>
                        <a:pt x="15127" y="23173"/>
                        <a:pt x="23173" y="14805"/>
                        <a:pt x="23173" y="4828"/>
                      </a:cubicBezTo>
                      <a:lnTo>
                        <a:pt x="23173" y="4828"/>
                      </a:lnTo>
                      <a:lnTo>
                        <a:pt x="23173" y="4828"/>
                      </a:lnTo>
                      <a:cubicBezTo>
                        <a:pt x="23173" y="15127"/>
                        <a:pt x="31541" y="23173"/>
                        <a:pt x="41518" y="23173"/>
                      </a:cubicBezTo>
                      <a:lnTo>
                        <a:pt x="41518" y="23173"/>
                      </a:lnTo>
                      <a:lnTo>
                        <a:pt x="41518" y="23173"/>
                      </a:lnTo>
                      <a:cubicBezTo>
                        <a:pt x="31541" y="22851"/>
                        <a:pt x="23173" y="31219"/>
                        <a:pt x="23173" y="41518"/>
                      </a:cubicBezTo>
                      <a:lnTo>
                        <a:pt x="23173" y="41518"/>
                      </a:lnTo>
                      <a:close/>
                    </a:path>
                  </a:pathLst>
                </a:custGeom>
                <a:noFill/>
                <a:ln w="635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223" name="Freeform: Shape 222">
                  <a:extLst>
                    <a:ext uri="{FF2B5EF4-FFF2-40B4-BE49-F238E27FC236}">
                      <a16:creationId xmlns:a16="http://schemas.microsoft.com/office/drawing/2014/main" id="{E377CF92-0456-408A-B83D-85AAC6548AC6}"/>
                    </a:ext>
                  </a:extLst>
                </p:cNvPr>
                <p:cNvSpPr/>
                <p:nvPr/>
              </p:nvSpPr>
              <p:spPr>
                <a:xfrm>
                  <a:off x="-4525195" y="1871649"/>
                  <a:ext cx="45955" cy="45955"/>
                </a:xfrm>
                <a:custGeom>
                  <a:avLst/>
                  <a:gdLst>
                    <a:gd name="connsiteX0" fmla="*/ 23173 w 45058"/>
                    <a:gd name="connsiteY0" fmla="*/ 41518 h 45058"/>
                    <a:gd name="connsiteX1" fmla="*/ 23173 w 45058"/>
                    <a:gd name="connsiteY1" fmla="*/ 41518 h 45058"/>
                    <a:gd name="connsiteX2" fmla="*/ 4828 w 45058"/>
                    <a:gd name="connsiteY2" fmla="*/ 23173 h 45058"/>
                    <a:gd name="connsiteX3" fmla="*/ 4828 w 45058"/>
                    <a:gd name="connsiteY3" fmla="*/ 23173 h 45058"/>
                    <a:gd name="connsiteX4" fmla="*/ 4828 w 45058"/>
                    <a:gd name="connsiteY4" fmla="*/ 23173 h 45058"/>
                    <a:gd name="connsiteX5" fmla="*/ 23173 w 45058"/>
                    <a:gd name="connsiteY5" fmla="*/ 4828 h 45058"/>
                    <a:gd name="connsiteX6" fmla="*/ 23173 w 45058"/>
                    <a:gd name="connsiteY6" fmla="*/ 4828 h 45058"/>
                    <a:gd name="connsiteX7" fmla="*/ 23173 w 45058"/>
                    <a:gd name="connsiteY7" fmla="*/ 4828 h 45058"/>
                    <a:gd name="connsiteX8" fmla="*/ 41518 w 45058"/>
                    <a:gd name="connsiteY8" fmla="*/ 23173 h 45058"/>
                    <a:gd name="connsiteX9" fmla="*/ 41518 w 45058"/>
                    <a:gd name="connsiteY9" fmla="*/ 23173 h 45058"/>
                    <a:gd name="connsiteX10" fmla="*/ 41518 w 45058"/>
                    <a:gd name="connsiteY10" fmla="*/ 23173 h 45058"/>
                    <a:gd name="connsiteX11" fmla="*/ 23173 w 45058"/>
                    <a:gd name="connsiteY11" fmla="*/ 41518 h 45058"/>
                    <a:gd name="connsiteX12" fmla="*/ 23173 w 45058"/>
                    <a:gd name="connsiteY12" fmla="*/ 41518 h 4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58" h="45058">
                      <a:moveTo>
                        <a:pt x="23173" y="41518"/>
                      </a:moveTo>
                      <a:lnTo>
                        <a:pt x="23173" y="41518"/>
                      </a:lnTo>
                      <a:cubicBezTo>
                        <a:pt x="23173" y="31219"/>
                        <a:pt x="14805" y="23173"/>
                        <a:pt x="4828" y="23173"/>
                      </a:cubicBezTo>
                      <a:lnTo>
                        <a:pt x="4828" y="23173"/>
                      </a:lnTo>
                      <a:lnTo>
                        <a:pt x="4828" y="23173"/>
                      </a:lnTo>
                      <a:cubicBezTo>
                        <a:pt x="15127" y="23173"/>
                        <a:pt x="23173" y="14805"/>
                        <a:pt x="23173" y="4828"/>
                      </a:cubicBezTo>
                      <a:lnTo>
                        <a:pt x="23173" y="4828"/>
                      </a:lnTo>
                      <a:lnTo>
                        <a:pt x="23173" y="4828"/>
                      </a:lnTo>
                      <a:cubicBezTo>
                        <a:pt x="23173" y="15127"/>
                        <a:pt x="31541" y="23173"/>
                        <a:pt x="41518" y="23173"/>
                      </a:cubicBezTo>
                      <a:lnTo>
                        <a:pt x="41518" y="23173"/>
                      </a:lnTo>
                      <a:lnTo>
                        <a:pt x="41518" y="23173"/>
                      </a:lnTo>
                      <a:cubicBezTo>
                        <a:pt x="31541" y="23173"/>
                        <a:pt x="23173" y="31541"/>
                        <a:pt x="23173" y="41518"/>
                      </a:cubicBezTo>
                      <a:lnTo>
                        <a:pt x="23173" y="41518"/>
                      </a:lnTo>
                      <a:close/>
                    </a:path>
                  </a:pathLst>
                </a:custGeom>
                <a:noFill/>
                <a:ln w="635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224" name="Freeform: Shape 223">
                  <a:extLst>
                    <a:ext uri="{FF2B5EF4-FFF2-40B4-BE49-F238E27FC236}">
                      <a16:creationId xmlns:a16="http://schemas.microsoft.com/office/drawing/2014/main" id="{B249C650-E035-4867-BB3E-B24E0C3EAE33}"/>
                    </a:ext>
                  </a:extLst>
                </p:cNvPr>
                <p:cNvSpPr/>
                <p:nvPr/>
              </p:nvSpPr>
              <p:spPr>
                <a:xfrm>
                  <a:off x="-4525195" y="2087310"/>
                  <a:ext cx="45955" cy="45955"/>
                </a:xfrm>
                <a:custGeom>
                  <a:avLst/>
                  <a:gdLst>
                    <a:gd name="connsiteX0" fmla="*/ 23173 w 45058"/>
                    <a:gd name="connsiteY0" fmla="*/ 41518 h 45058"/>
                    <a:gd name="connsiteX1" fmla="*/ 23173 w 45058"/>
                    <a:gd name="connsiteY1" fmla="*/ 41518 h 45058"/>
                    <a:gd name="connsiteX2" fmla="*/ 4828 w 45058"/>
                    <a:gd name="connsiteY2" fmla="*/ 23173 h 45058"/>
                    <a:gd name="connsiteX3" fmla="*/ 4828 w 45058"/>
                    <a:gd name="connsiteY3" fmla="*/ 23173 h 45058"/>
                    <a:gd name="connsiteX4" fmla="*/ 4828 w 45058"/>
                    <a:gd name="connsiteY4" fmla="*/ 23173 h 45058"/>
                    <a:gd name="connsiteX5" fmla="*/ 23173 w 45058"/>
                    <a:gd name="connsiteY5" fmla="*/ 4828 h 45058"/>
                    <a:gd name="connsiteX6" fmla="*/ 23173 w 45058"/>
                    <a:gd name="connsiteY6" fmla="*/ 4828 h 45058"/>
                    <a:gd name="connsiteX7" fmla="*/ 23173 w 45058"/>
                    <a:gd name="connsiteY7" fmla="*/ 4828 h 45058"/>
                    <a:gd name="connsiteX8" fmla="*/ 41518 w 45058"/>
                    <a:gd name="connsiteY8" fmla="*/ 23173 h 45058"/>
                    <a:gd name="connsiteX9" fmla="*/ 41518 w 45058"/>
                    <a:gd name="connsiteY9" fmla="*/ 23173 h 45058"/>
                    <a:gd name="connsiteX10" fmla="*/ 41518 w 45058"/>
                    <a:gd name="connsiteY10" fmla="*/ 23173 h 45058"/>
                    <a:gd name="connsiteX11" fmla="*/ 23173 w 45058"/>
                    <a:gd name="connsiteY11" fmla="*/ 41518 h 45058"/>
                    <a:gd name="connsiteX12" fmla="*/ 23173 w 45058"/>
                    <a:gd name="connsiteY12" fmla="*/ 41518 h 4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58" h="45058">
                      <a:moveTo>
                        <a:pt x="23173" y="41518"/>
                      </a:moveTo>
                      <a:lnTo>
                        <a:pt x="23173" y="41518"/>
                      </a:lnTo>
                      <a:cubicBezTo>
                        <a:pt x="23173" y="31219"/>
                        <a:pt x="14805" y="23173"/>
                        <a:pt x="4828" y="23173"/>
                      </a:cubicBezTo>
                      <a:lnTo>
                        <a:pt x="4828" y="23173"/>
                      </a:lnTo>
                      <a:lnTo>
                        <a:pt x="4828" y="23173"/>
                      </a:lnTo>
                      <a:cubicBezTo>
                        <a:pt x="15127" y="23173"/>
                        <a:pt x="23173" y="14805"/>
                        <a:pt x="23173" y="4828"/>
                      </a:cubicBezTo>
                      <a:lnTo>
                        <a:pt x="23173" y="4828"/>
                      </a:lnTo>
                      <a:lnTo>
                        <a:pt x="23173" y="4828"/>
                      </a:lnTo>
                      <a:cubicBezTo>
                        <a:pt x="23173" y="15127"/>
                        <a:pt x="31541" y="23173"/>
                        <a:pt x="41518" y="23173"/>
                      </a:cubicBezTo>
                      <a:lnTo>
                        <a:pt x="41518" y="23173"/>
                      </a:lnTo>
                      <a:lnTo>
                        <a:pt x="41518" y="23173"/>
                      </a:lnTo>
                      <a:cubicBezTo>
                        <a:pt x="31541" y="23173"/>
                        <a:pt x="23173" y="31541"/>
                        <a:pt x="23173" y="41518"/>
                      </a:cubicBezTo>
                      <a:lnTo>
                        <a:pt x="23173" y="41518"/>
                      </a:lnTo>
                      <a:close/>
                    </a:path>
                  </a:pathLst>
                </a:custGeom>
                <a:noFill/>
                <a:ln w="635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225" name="Freeform: Shape 224">
                  <a:extLst>
                    <a:ext uri="{FF2B5EF4-FFF2-40B4-BE49-F238E27FC236}">
                      <a16:creationId xmlns:a16="http://schemas.microsoft.com/office/drawing/2014/main" id="{D0573DCE-0D9E-4276-A9D3-BBAE0F8B21A6}"/>
                    </a:ext>
                  </a:extLst>
                </p:cNvPr>
                <p:cNvSpPr/>
                <p:nvPr/>
              </p:nvSpPr>
              <p:spPr>
                <a:xfrm>
                  <a:off x="-4277365" y="2130639"/>
                  <a:ext cx="45955" cy="45955"/>
                </a:xfrm>
                <a:custGeom>
                  <a:avLst/>
                  <a:gdLst>
                    <a:gd name="connsiteX0" fmla="*/ 23173 w 45058"/>
                    <a:gd name="connsiteY0" fmla="*/ 41518 h 45058"/>
                    <a:gd name="connsiteX1" fmla="*/ 23173 w 45058"/>
                    <a:gd name="connsiteY1" fmla="*/ 41518 h 45058"/>
                    <a:gd name="connsiteX2" fmla="*/ 4828 w 45058"/>
                    <a:gd name="connsiteY2" fmla="*/ 23173 h 45058"/>
                    <a:gd name="connsiteX3" fmla="*/ 4828 w 45058"/>
                    <a:gd name="connsiteY3" fmla="*/ 23173 h 45058"/>
                    <a:gd name="connsiteX4" fmla="*/ 4828 w 45058"/>
                    <a:gd name="connsiteY4" fmla="*/ 23173 h 45058"/>
                    <a:gd name="connsiteX5" fmla="*/ 23173 w 45058"/>
                    <a:gd name="connsiteY5" fmla="*/ 4828 h 45058"/>
                    <a:gd name="connsiteX6" fmla="*/ 23173 w 45058"/>
                    <a:gd name="connsiteY6" fmla="*/ 4828 h 45058"/>
                    <a:gd name="connsiteX7" fmla="*/ 23173 w 45058"/>
                    <a:gd name="connsiteY7" fmla="*/ 4828 h 45058"/>
                    <a:gd name="connsiteX8" fmla="*/ 41518 w 45058"/>
                    <a:gd name="connsiteY8" fmla="*/ 23173 h 45058"/>
                    <a:gd name="connsiteX9" fmla="*/ 41518 w 45058"/>
                    <a:gd name="connsiteY9" fmla="*/ 23173 h 45058"/>
                    <a:gd name="connsiteX10" fmla="*/ 41518 w 45058"/>
                    <a:gd name="connsiteY10" fmla="*/ 23173 h 45058"/>
                    <a:gd name="connsiteX11" fmla="*/ 23173 w 45058"/>
                    <a:gd name="connsiteY11" fmla="*/ 41518 h 45058"/>
                    <a:gd name="connsiteX12" fmla="*/ 23173 w 45058"/>
                    <a:gd name="connsiteY12" fmla="*/ 41518 h 4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58" h="45058">
                      <a:moveTo>
                        <a:pt x="23173" y="41518"/>
                      </a:moveTo>
                      <a:lnTo>
                        <a:pt x="23173" y="41518"/>
                      </a:lnTo>
                      <a:cubicBezTo>
                        <a:pt x="23173" y="31219"/>
                        <a:pt x="14805" y="23173"/>
                        <a:pt x="4828" y="23173"/>
                      </a:cubicBezTo>
                      <a:lnTo>
                        <a:pt x="4828" y="23173"/>
                      </a:lnTo>
                      <a:lnTo>
                        <a:pt x="4828" y="23173"/>
                      </a:lnTo>
                      <a:cubicBezTo>
                        <a:pt x="15127" y="23173"/>
                        <a:pt x="23173" y="14805"/>
                        <a:pt x="23173" y="4828"/>
                      </a:cubicBezTo>
                      <a:lnTo>
                        <a:pt x="23173" y="4828"/>
                      </a:lnTo>
                      <a:lnTo>
                        <a:pt x="23173" y="4828"/>
                      </a:lnTo>
                      <a:cubicBezTo>
                        <a:pt x="23173" y="15127"/>
                        <a:pt x="31541" y="23173"/>
                        <a:pt x="41518" y="23173"/>
                      </a:cubicBezTo>
                      <a:lnTo>
                        <a:pt x="41518" y="23173"/>
                      </a:lnTo>
                      <a:lnTo>
                        <a:pt x="41518" y="23173"/>
                      </a:lnTo>
                      <a:cubicBezTo>
                        <a:pt x="31219" y="23173"/>
                        <a:pt x="23173" y="31541"/>
                        <a:pt x="23173" y="41518"/>
                      </a:cubicBezTo>
                      <a:lnTo>
                        <a:pt x="23173" y="41518"/>
                      </a:lnTo>
                      <a:close/>
                    </a:path>
                  </a:pathLst>
                </a:custGeom>
                <a:noFill/>
                <a:ln w="635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226" name="Freeform: Shape 225">
                  <a:extLst>
                    <a:ext uri="{FF2B5EF4-FFF2-40B4-BE49-F238E27FC236}">
                      <a16:creationId xmlns:a16="http://schemas.microsoft.com/office/drawing/2014/main" id="{8586369C-E2AB-45F2-8560-25F28629A143}"/>
                    </a:ext>
                  </a:extLst>
                </p:cNvPr>
                <p:cNvSpPr/>
                <p:nvPr/>
              </p:nvSpPr>
              <p:spPr>
                <a:xfrm>
                  <a:off x="-4046605" y="1858847"/>
                  <a:ext cx="45955" cy="45955"/>
                </a:xfrm>
                <a:custGeom>
                  <a:avLst/>
                  <a:gdLst>
                    <a:gd name="connsiteX0" fmla="*/ 23173 w 45058"/>
                    <a:gd name="connsiteY0" fmla="*/ 41518 h 45058"/>
                    <a:gd name="connsiteX1" fmla="*/ 23173 w 45058"/>
                    <a:gd name="connsiteY1" fmla="*/ 41518 h 45058"/>
                    <a:gd name="connsiteX2" fmla="*/ 4828 w 45058"/>
                    <a:gd name="connsiteY2" fmla="*/ 23173 h 45058"/>
                    <a:gd name="connsiteX3" fmla="*/ 4828 w 45058"/>
                    <a:gd name="connsiteY3" fmla="*/ 23173 h 45058"/>
                    <a:gd name="connsiteX4" fmla="*/ 4828 w 45058"/>
                    <a:gd name="connsiteY4" fmla="*/ 23173 h 45058"/>
                    <a:gd name="connsiteX5" fmla="*/ 23173 w 45058"/>
                    <a:gd name="connsiteY5" fmla="*/ 4828 h 45058"/>
                    <a:gd name="connsiteX6" fmla="*/ 23173 w 45058"/>
                    <a:gd name="connsiteY6" fmla="*/ 4828 h 45058"/>
                    <a:gd name="connsiteX7" fmla="*/ 23173 w 45058"/>
                    <a:gd name="connsiteY7" fmla="*/ 4828 h 45058"/>
                    <a:gd name="connsiteX8" fmla="*/ 41518 w 45058"/>
                    <a:gd name="connsiteY8" fmla="*/ 23173 h 45058"/>
                    <a:gd name="connsiteX9" fmla="*/ 41518 w 45058"/>
                    <a:gd name="connsiteY9" fmla="*/ 23173 h 45058"/>
                    <a:gd name="connsiteX10" fmla="*/ 41518 w 45058"/>
                    <a:gd name="connsiteY10" fmla="*/ 23173 h 45058"/>
                    <a:gd name="connsiteX11" fmla="*/ 23173 w 45058"/>
                    <a:gd name="connsiteY11" fmla="*/ 41518 h 45058"/>
                    <a:gd name="connsiteX12" fmla="*/ 23173 w 45058"/>
                    <a:gd name="connsiteY12" fmla="*/ 41518 h 4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58" h="45058">
                      <a:moveTo>
                        <a:pt x="23173" y="41518"/>
                      </a:moveTo>
                      <a:lnTo>
                        <a:pt x="23173" y="41518"/>
                      </a:lnTo>
                      <a:cubicBezTo>
                        <a:pt x="23173" y="31219"/>
                        <a:pt x="14805" y="23173"/>
                        <a:pt x="4828" y="23173"/>
                      </a:cubicBezTo>
                      <a:lnTo>
                        <a:pt x="4828" y="23173"/>
                      </a:lnTo>
                      <a:lnTo>
                        <a:pt x="4828" y="23173"/>
                      </a:lnTo>
                      <a:cubicBezTo>
                        <a:pt x="15127" y="23173"/>
                        <a:pt x="23173" y="14805"/>
                        <a:pt x="23173" y="4828"/>
                      </a:cubicBezTo>
                      <a:lnTo>
                        <a:pt x="23173" y="4828"/>
                      </a:lnTo>
                      <a:lnTo>
                        <a:pt x="23173" y="4828"/>
                      </a:lnTo>
                      <a:cubicBezTo>
                        <a:pt x="23173" y="15127"/>
                        <a:pt x="31541" y="23173"/>
                        <a:pt x="41518" y="23173"/>
                      </a:cubicBezTo>
                      <a:lnTo>
                        <a:pt x="41518" y="23173"/>
                      </a:lnTo>
                      <a:lnTo>
                        <a:pt x="41518" y="23173"/>
                      </a:lnTo>
                      <a:cubicBezTo>
                        <a:pt x="31219" y="23173"/>
                        <a:pt x="23173" y="31219"/>
                        <a:pt x="23173" y="41518"/>
                      </a:cubicBezTo>
                      <a:lnTo>
                        <a:pt x="23173" y="41518"/>
                      </a:lnTo>
                      <a:close/>
                    </a:path>
                  </a:pathLst>
                </a:custGeom>
                <a:noFill/>
                <a:ln w="635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grpSp>
          <p:grpSp>
            <p:nvGrpSpPr>
              <p:cNvPr id="201" name="Group 200">
                <a:extLst>
                  <a:ext uri="{FF2B5EF4-FFF2-40B4-BE49-F238E27FC236}">
                    <a16:creationId xmlns:a16="http://schemas.microsoft.com/office/drawing/2014/main" id="{3A134689-3A27-49F0-AA9E-D7548FED6D85}"/>
                  </a:ext>
                </a:extLst>
              </p:cNvPr>
              <p:cNvGrpSpPr/>
              <p:nvPr/>
            </p:nvGrpSpPr>
            <p:grpSpPr>
              <a:xfrm>
                <a:off x="-4462620" y="1714261"/>
                <a:ext cx="400588" cy="399638"/>
                <a:chOff x="-4462620" y="1714260"/>
                <a:chExt cx="400588" cy="399638"/>
              </a:xfrm>
            </p:grpSpPr>
            <p:sp>
              <p:nvSpPr>
                <p:cNvPr id="202" name="Freeform: Shape 201">
                  <a:extLst>
                    <a:ext uri="{FF2B5EF4-FFF2-40B4-BE49-F238E27FC236}">
                      <a16:creationId xmlns:a16="http://schemas.microsoft.com/office/drawing/2014/main" id="{0E1AAF94-7DE6-432A-B2EF-BEF0560FF9EA}"/>
                    </a:ext>
                  </a:extLst>
                </p:cNvPr>
                <p:cNvSpPr/>
                <p:nvPr/>
              </p:nvSpPr>
              <p:spPr>
                <a:xfrm>
                  <a:off x="-4213685" y="1714399"/>
                  <a:ext cx="150995" cy="144431"/>
                </a:xfrm>
                <a:custGeom>
                  <a:avLst/>
                  <a:gdLst>
                    <a:gd name="connsiteX0" fmla="*/ 4828 w 148048"/>
                    <a:gd name="connsiteY0" fmla="*/ 25121 h 141611"/>
                    <a:gd name="connsiteX1" fmla="*/ 124554 w 148048"/>
                    <a:gd name="connsiteY1" fmla="*/ 17718 h 141611"/>
                    <a:gd name="connsiteX2" fmla="*/ 126807 w 148048"/>
                    <a:gd name="connsiteY2" fmla="*/ 139698 h 141611"/>
                  </a:gdLst>
                  <a:ahLst/>
                  <a:cxnLst>
                    <a:cxn ang="0">
                      <a:pos x="connsiteX0" y="connsiteY0"/>
                    </a:cxn>
                    <a:cxn ang="0">
                      <a:pos x="connsiteX1" y="connsiteY1"/>
                    </a:cxn>
                    <a:cxn ang="0">
                      <a:pos x="connsiteX2" y="connsiteY2"/>
                    </a:cxn>
                  </a:cxnLst>
                  <a:rect l="l" t="t" r="r" b="b"/>
                  <a:pathLst>
                    <a:path w="148048" h="141611">
                      <a:moveTo>
                        <a:pt x="4828" y="25121"/>
                      </a:moveTo>
                      <a:cubicBezTo>
                        <a:pt x="4828" y="25121"/>
                        <a:pt x="78530" y="-15110"/>
                        <a:pt x="124554" y="17718"/>
                      </a:cubicBezTo>
                      <a:cubicBezTo>
                        <a:pt x="124554" y="17718"/>
                        <a:pt x="169290" y="47328"/>
                        <a:pt x="126807" y="139698"/>
                      </a:cubicBezTo>
                    </a:path>
                  </a:pathLst>
                </a:custGeom>
                <a:noFill/>
                <a:ln w="635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grpSp>
              <p:nvGrpSpPr>
                <p:cNvPr id="203" name="Group 202">
                  <a:extLst>
                    <a:ext uri="{FF2B5EF4-FFF2-40B4-BE49-F238E27FC236}">
                      <a16:creationId xmlns:a16="http://schemas.microsoft.com/office/drawing/2014/main" id="{3084DA8C-D914-4758-92DB-236BAEDCA4F0}"/>
                    </a:ext>
                  </a:extLst>
                </p:cNvPr>
                <p:cNvGrpSpPr/>
                <p:nvPr/>
              </p:nvGrpSpPr>
              <p:grpSpPr>
                <a:xfrm>
                  <a:off x="-4462620" y="1714260"/>
                  <a:ext cx="400588" cy="399638"/>
                  <a:chOff x="-4462620" y="1714260"/>
                  <a:chExt cx="400588" cy="399638"/>
                </a:xfrm>
              </p:grpSpPr>
              <p:sp>
                <p:nvSpPr>
                  <p:cNvPr id="204" name="Freeform: Shape 203">
                    <a:extLst>
                      <a:ext uri="{FF2B5EF4-FFF2-40B4-BE49-F238E27FC236}">
                        <a16:creationId xmlns:a16="http://schemas.microsoft.com/office/drawing/2014/main" id="{7B1DD31D-EBC9-41DB-AF85-0585DA51C2DD}"/>
                      </a:ext>
                    </a:extLst>
                  </p:cNvPr>
                  <p:cNvSpPr/>
                  <p:nvPr/>
                </p:nvSpPr>
                <p:spPr>
                  <a:xfrm>
                    <a:off x="-4449041" y="1937955"/>
                    <a:ext cx="39390" cy="39390"/>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635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205" name="Freeform: Shape 204">
                    <a:extLst>
                      <a:ext uri="{FF2B5EF4-FFF2-40B4-BE49-F238E27FC236}">
                        <a16:creationId xmlns:a16="http://schemas.microsoft.com/office/drawing/2014/main" id="{13A64E5F-6D55-46AD-9A25-3D230C9ED905}"/>
                      </a:ext>
                    </a:extLst>
                  </p:cNvPr>
                  <p:cNvSpPr/>
                  <p:nvPr/>
                </p:nvSpPr>
                <p:spPr>
                  <a:xfrm>
                    <a:off x="-4449041" y="1856549"/>
                    <a:ext cx="39390" cy="39390"/>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635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206" name="Freeform: Shape 205">
                    <a:extLst>
                      <a:ext uri="{FF2B5EF4-FFF2-40B4-BE49-F238E27FC236}">
                        <a16:creationId xmlns:a16="http://schemas.microsoft.com/office/drawing/2014/main" id="{168EA18D-749C-4D81-99DE-E12D9F43C1D0}"/>
                      </a:ext>
                    </a:extLst>
                  </p:cNvPr>
                  <p:cNvSpPr/>
                  <p:nvPr/>
                </p:nvSpPr>
                <p:spPr>
                  <a:xfrm>
                    <a:off x="-4322992" y="1727546"/>
                    <a:ext cx="39390" cy="39390"/>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635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207" name="Freeform: Shape 206">
                    <a:extLst>
                      <a:ext uri="{FF2B5EF4-FFF2-40B4-BE49-F238E27FC236}">
                        <a16:creationId xmlns:a16="http://schemas.microsoft.com/office/drawing/2014/main" id="{64D3F4DE-F178-45B9-A617-AE4237C71ED9}"/>
                      </a:ext>
                    </a:extLst>
                  </p:cNvPr>
                  <p:cNvSpPr/>
                  <p:nvPr/>
                </p:nvSpPr>
                <p:spPr>
                  <a:xfrm>
                    <a:off x="-4243227" y="1727546"/>
                    <a:ext cx="39390" cy="39390"/>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635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208" name="Freeform: Shape 207">
                    <a:extLst>
                      <a:ext uri="{FF2B5EF4-FFF2-40B4-BE49-F238E27FC236}">
                        <a16:creationId xmlns:a16="http://schemas.microsoft.com/office/drawing/2014/main" id="{06A9DFF2-5E38-48F0-B293-25241C8666C4}"/>
                      </a:ext>
                    </a:extLst>
                  </p:cNvPr>
                  <p:cNvSpPr/>
                  <p:nvPr/>
                </p:nvSpPr>
                <p:spPr>
                  <a:xfrm>
                    <a:off x="-4112255" y="1851954"/>
                    <a:ext cx="39390" cy="39390"/>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635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209" name="Freeform: Shape 208">
                    <a:extLst>
                      <a:ext uri="{FF2B5EF4-FFF2-40B4-BE49-F238E27FC236}">
                        <a16:creationId xmlns:a16="http://schemas.microsoft.com/office/drawing/2014/main" id="{3F0F34A3-A085-4858-B1F3-2768CE28E4FF}"/>
                      </a:ext>
                    </a:extLst>
                  </p:cNvPr>
                  <p:cNvSpPr/>
                  <p:nvPr/>
                </p:nvSpPr>
                <p:spPr>
                  <a:xfrm>
                    <a:off x="-4112255" y="1936643"/>
                    <a:ext cx="39390" cy="39390"/>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635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210" name="Freeform: Shape 209">
                    <a:extLst>
                      <a:ext uri="{FF2B5EF4-FFF2-40B4-BE49-F238E27FC236}">
                        <a16:creationId xmlns:a16="http://schemas.microsoft.com/office/drawing/2014/main" id="{2FDC634F-17EF-410D-86CA-E2B81DAC8B57}"/>
                      </a:ext>
                    </a:extLst>
                  </p:cNvPr>
                  <p:cNvSpPr/>
                  <p:nvPr/>
                </p:nvSpPr>
                <p:spPr>
                  <a:xfrm>
                    <a:off x="-4322992" y="2064660"/>
                    <a:ext cx="39390" cy="39390"/>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635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211" name="Freeform: Shape 210">
                    <a:extLst>
                      <a:ext uri="{FF2B5EF4-FFF2-40B4-BE49-F238E27FC236}">
                        <a16:creationId xmlns:a16="http://schemas.microsoft.com/office/drawing/2014/main" id="{1B5375A5-0E77-4507-8472-5354DABA293F}"/>
                      </a:ext>
                    </a:extLst>
                  </p:cNvPr>
                  <p:cNvSpPr/>
                  <p:nvPr/>
                </p:nvSpPr>
                <p:spPr>
                  <a:xfrm>
                    <a:off x="-4236990" y="2064660"/>
                    <a:ext cx="39390" cy="39390"/>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635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212" name="Freeform: Shape 211">
                    <a:extLst>
                      <a:ext uri="{FF2B5EF4-FFF2-40B4-BE49-F238E27FC236}">
                        <a16:creationId xmlns:a16="http://schemas.microsoft.com/office/drawing/2014/main" id="{14274CF6-521A-4C79-B2FD-6DA429530453}"/>
                      </a:ext>
                    </a:extLst>
                  </p:cNvPr>
                  <p:cNvSpPr/>
                  <p:nvPr/>
                </p:nvSpPr>
                <p:spPr>
                  <a:xfrm>
                    <a:off x="-4462620" y="1714260"/>
                    <a:ext cx="147713" cy="150995"/>
                  </a:xfrm>
                  <a:custGeom>
                    <a:avLst/>
                    <a:gdLst>
                      <a:gd name="connsiteX0" fmla="*/ 142052 w 144830"/>
                      <a:gd name="connsiteY0" fmla="*/ 23970 h 148048"/>
                      <a:gd name="connsiteX1" fmla="*/ 27154 w 144830"/>
                      <a:gd name="connsiteY1" fmla="*/ 16246 h 148048"/>
                      <a:gd name="connsiteX2" fmla="*/ 25223 w 144830"/>
                      <a:gd name="connsiteY2" fmla="*/ 144340 h 148048"/>
                    </a:gdLst>
                    <a:ahLst/>
                    <a:cxnLst>
                      <a:cxn ang="0">
                        <a:pos x="connsiteX0" y="connsiteY0"/>
                      </a:cxn>
                      <a:cxn ang="0">
                        <a:pos x="connsiteX1" y="connsiteY1"/>
                      </a:cxn>
                      <a:cxn ang="0">
                        <a:pos x="connsiteX2" y="connsiteY2"/>
                      </a:cxn>
                    </a:cxnLst>
                    <a:rect l="l" t="t" r="r" b="b"/>
                    <a:pathLst>
                      <a:path w="144830" h="148048">
                        <a:moveTo>
                          <a:pt x="142052" y="23970"/>
                        </a:moveTo>
                        <a:cubicBezTo>
                          <a:pt x="142052" y="23970"/>
                          <a:pt x="65131" y="-13364"/>
                          <a:pt x="27154" y="16246"/>
                        </a:cubicBezTo>
                        <a:cubicBezTo>
                          <a:pt x="27154" y="16246"/>
                          <a:pt x="-21767" y="40384"/>
                          <a:pt x="25223" y="144340"/>
                        </a:cubicBezTo>
                      </a:path>
                    </a:pathLst>
                  </a:custGeom>
                  <a:noFill/>
                  <a:ln w="635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213" name="Freeform: Shape 212">
                    <a:extLst>
                      <a:ext uri="{FF2B5EF4-FFF2-40B4-BE49-F238E27FC236}">
                        <a16:creationId xmlns:a16="http://schemas.microsoft.com/office/drawing/2014/main" id="{0A0AFD2A-27A4-470C-8C46-BA5D0F9163A4}"/>
                      </a:ext>
                    </a:extLst>
                  </p:cNvPr>
                  <p:cNvSpPr/>
                  <p:nvPr/>
                </p:nvSpPr>
                <p:spPr>
                  <a:xfrm>
                    <a:off x="-4397505" y="1929421"/>
                    <a:ext cx="114888" cy="114888"/>
                  </a:xfrm>
                  <a:custGeom>
                    <a:avLst/>
                    <a:gdLst>
                      <a:gd name="connsiteX0" fmla="*/ 4828 w 112645"/>
                      <a:gd name="connsiteY0" fmla="*/ 4828 h 112645"/>
                      <a:gd name="connsiteX1" fmla="*/ 107818 w 112645"/>
                      <a:gd name="connsiteY1" fmla="*/ 109427 h 112645"/>
                    </a:gdLst>
                    <a:ahLst/>
                    <a:cxnLst>
                      <a:cxn ang="0">
                        <a:pos x="connsiteX0" y="connsiteY0"/>
                      </a:cxn>
                      <a:cxn ang="0">
                        <a:pos x="connsiteX1" y="connsiteY1"/>
                      </a:cxn>
                    </a:cxnLst>
                    <a:rect l="l" t="t" r="r" b="b"/>
                    <a:pathLst>
                      <a:path w="112645" h="112645">
                        <a:moveTo>
                          <a:pt x="4828" y="4828"/>
                        </a:moveTo>
                        <a:cubicBezTo>
                          <a:pt x="26713" y="34116"/>
                          <a:pt x="61150" y="73381"/>
                          <a:pt x="107818" y="109427"/>
                        </a:cubicBezTo>
                      </a:path>
                    </a:pathLst>
                  </a:custGeom>
                  <a:noFill/>
                  <a:ln w="635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214" name="Freeform: Shape 213">
                    <a:extLst>
                      <a:ext uri="{FF2B5EF4-FFF2-40B4-BE49-F238E27FC236}">
                        <a16:creationId xmlns:a16="http://schemas.microsoft.com/office/drawing/2014/main" id="{94DE4DD9-E701-443C-A06B-EB6239CAE2C4}"/>
                      </a:ext>
                    </a:extLst>
                  </p:cNvPr>
                  <p:cNvSpPr/>
                  <p:nvPr/>
                </p:nvSpPr>
                <p:spPr>
                  <a:xfrm>
                    <a:off x="-4209745" y="1964544"/>
                    <a:ext cx="147713" cy="147713"/>
                  </a:xfrm>
                  <a:custGeom>
                    <a:avLst/>
                    <a:gdLst>
                      <a:gd name="connsiteX0" fmla="*/ 4828 w 144830"/>
                      <a:gd name="connsiteY0" fmla="*/ 124876 h 144830"/>
                      <a:gd name="connsiteX1" fmla="*/ 123266 w 144830"/>
                      <a:gd name="connsiteY1" fmla="*/ 128094 h 144830"/>
                      <a:gd name="connsiteX2" fmla="*/ 121335 w 144830"/>
                      <a:gd name="connsiteY2" fmla="*/ 4828 h 144830"/>
                    </a:gdLst>
                    <a:ahLst/>
                    <a:cxnLst>
                      <a:cxn ang="0">
                        <a:pos x="connsiteX0" y="connsiteY0"/>
                      </a:cxn>
                      <a:cxn ang="0">
                        <a:pos x="connsiteX1" y="connsiteY1"/>
                      </a:cxn>
                      <a:cxn ang="0">
                        <a:pos x="connsiteX2" y="connsiteY2"/>
                      </a:cxn>
                    </a:cxnLst>
                    <a:rect l="l" t="t" r="r" b="b"/>
                    <a:pathLst>
                      <a:path w="144830" h="144830">
                        <a:moveTo>
                          <a:pt x="4828" y="124876"/>
                        </a:moveTo>
                        <a:cubicBezTo>
                          <a:pt x="4828" y="124876"/>
                          <a:pt x="84001" y="163175"/>
                          <a:pt x="123266" y="128094"/>
                        </a:cubicBezTo>
                        <a:cubicBezTo>
                          <a:pt x="123266" y="128094"/>
                          <a:pt x="163497" y="100094"/>
                          <a:pt x="121335" y="4828"/>
                        </a:cubicBezTo>
                      </a:path>
                    </a:pathLst>
                  </a:custGeom>
                  <a:noFill/>
                  <a:ln w="635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215" name="Freeform: Shape 214">
                    <a:extLst>
                      <a:ext uri="{FF2B5EF4-FFF2-40B4-BE49-F238E27FC236}">
                        <a16:creationId xmlns:a16="http://schemas.microsoft.com/office/drawing/2014/main" id="{C10AB278-AF80-4F76-AB5A-D89313CCFF90}"/>
                      </a:ext>
                    </a:extLst>
                  </p:cNvPr>
                  <p:cNvSpPr/>
                  <p:nvPr/>
                </p:nvSpPr>
                <p:spPr>
                  <a:xfrm>
                    <a:off x="-4243227" y="1781707"/>
                    <a:ext cx="111605" cy="111605"/>
                  </a:xfrm>
                  <a:custGeom>
                    <a:avLst/>
                    <a:gdLst>
                      <a:gd name="connsiteX0" fmla="*/ 105565 w 109427"/>
                      <a:gd name="connsiteY0" fmla="*/ 105887 h 109427"/>
                      <a:gd name="connsiteX1" fmla="*/ 4828 w 109427"/>
                      <a:gd name="connsiteY1" fmla="*/ 4828 h 109427"/>
                    </a:gdLst>
                    <a:ahLst/>
                    <a:cxnLst>
                      <a:cxn ang="0">
                        <a:pos x="connsiteX0" y="connsiteY0"/>
                      </a:cxn>
                      <a:cxn ang="0">
                        <a:pos x="connsiteX1" y="connsiteY1"/>
                      </a:cxn>
                    </a:cxnLst>
                    <a:rect l="l" t="t" r="r" b="b"/>
                    <a:pathLst>
                      <a:path w="109427" h="109427">
                        <a:moveTo>
                          <a:pt x="105565" y="105887"/>
                        </a:moveTo>
                        <a:cubicBezTo>
                          <a:pt x="83036" y="76277"/>
                          <a:pt x="49242" y="38621"/>
                          <a:pt x="4828" y="4828"/>
                        </a:cubicBezTo>
                      </a:path>
                    </a:pathLst>
                  </a:custGeom>
                  <a:noFill/>
                  <a:ln w="635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216" name="Freeform: Shape 215">
                    <a:extLst>
                      <a:ext uri="{FF2B5EF4-FFF2-40B4-BE49-F238E27FC236}">
                        <a16:creationId xmlns:a16="http://schemas.microsoft.com/office/drawing/2014/main" id="{73AA24B9-8BF3-4998-BCA7-40915BBE6598}"/>
                      </a:ext>
                    </a:extLst>
                  </p:cNvPr>
                  <p:cNvSpPr/>
                  <p:nvPr/>
                </p:nvSpPr>
                <p:spPr>
                  <a:xfrm>
                    <a:off x="-4295091" y="1879527"/>
                    <a:ext cx="200233" cy="200233"/>
                  </a:xfrm>
                  <a:custGeom>
                    <a:avLst/>
                    <a:gdLst>
                      <a:gd name="connsiteX0" fmla="*/ 191497 w 196325"/>
                      <a:gd name="connsiteY0" fmla="*/ 4828 h 196325"/>
                      <a:gd name="connsiteX1" fmla="*/ 4828 w 196325"/>
                      <a:gd name="connsiteY1" fmla="*/ 194072 h 196325"/>
                    </a:gdLst>
                    <a:ahLst/>
                    <a:cxnLst>
                      <a:cxn ang="0">
                        <a:pos x="connsiteX0" y="connsiteY0"/>
                      </a:cxn>
                      <a:cxn ang="0">
                        <a:pos x="connsiteX1" y="connsiteY1"/>
                      </a:cxn>
                    </a:cxnLst>
                    <a:rect l="l" t="t" r="r" b="b"/>
                    <a:pathLst>
                      <a:path w="196325" h="196325">
                        <a:moveTo>
                          <a:pt x="191497" y="4828"/>
                        </a:moveTo>
                        <a:cubicBezTo>
                          <a:pt x="191497" y="4828"/>
                          <a:pt x="145796" y="106852"/>
                          <a:pt x="4828" y="194072"/>
                        </a:cubicBezTo>
                      </a:path>
                    </a:pathLst>
                  </a:custGeom>
                  <a:noFill/>
                  <a:ln w="635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217" name="Freeform: Shape 216">
                    <a:extLst>
                      <a:ext uri="{FF2B5EF4-FFF2-40B4-BE49-F238E27FC236}">
                        <a16:creationId xmlns:a16="http://schemas.microsoft.com/office/drawing/2014/main" id="{4FB56A73-3435-4965-8CE2-658BB6FB00A9}"/>
                      </a:ext>
                    </a:extLst>
                  </p:cNvPr>
                  <p:cNvSpPr/>
                  <p:nvPr/>
                </p:nvSpPr>
                <p:spPr>
                  <a:xfrm>
                    <a:off x="-4462593" y="1966185"/>
                    <a:ext cx="147713" cy="147713"/>
                  </a:xfrm>
                  <a:custGeom>
                    <a:avLst/>
                    <a:gdLst>
                      <a:gd name="connsiteX0" fmla="*/ 140739 w 144830"/>
                      <a:gd name="connsiteY0" fmla="*/ 123266 h 144830"/>
                      <a:gd name="connsiteX1" fmla="*/ 27128 w 144830"/>
                      <a:gd name="connsiteY1" fmla="*/ 130347 h 144830"/>
                      <a:gd name="connsiteX2" fmla="*/ 23909 w 144830"/>
                      <a:gd name="connsiteY2" fmla="*/ 4828 h 144830"/>
                    </a:gdLst>
                    <a:ahLst/>
                    <a:cxnLst>
                      <a:cxn ang="0">
                        <a:pos x="connsiteX0" y="connsiteY0"/>
                      </a:cxn>
                      <a:cxn ang="0">
                        <a:pos x="connsiteX1" y="connsiteY1"/>
                      </a:cxn>
                      <a:cxn ang="0">
                        <a:pos x="connsiteX2" y="connsiteY2"/>
                      </a:cxn>
                    </a:cxnLst>
                    <a:rect l="l" t="t" r="r" b="b"/>
                    <a:pathLst>
                      <a:path w="144830" h="144830">
                        <a:moveTo>
                          <a:pt x="140739" y="123266"/>
                        </a:moveTo>
                        <a:cubicBezTo>
                          <a:pt x="140739" y="123266"/>
                          <a:pt x="66393" y="159957"/>
                          <a:pt x="27128" y="130347"/>
                        </a:cubicBezTo>
                        <a:cubicBezTo>
                          <a:pt x="27128" y="130347"/>
                          <a:pt x="-20827" y="104599"/>
                          <a:pt x="23909" y="4828"/>
                        </a:cubicBezTo>
                      </a:path>
                    </a:pathLst>
                  </a:custGeom>
                  <a:noFill/>
                  <a:ln w="635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218" name="Freeform: Shape 217">
                    <a:extLst>
                      <a:ext uri="{FF2B5EF4-FFF2-40B4-BE49-F238E27FC236}">
                        <a16:creationId xmlns:a16="http://schemas.microsoft.com/office/drawing/2014/main" id="{ED9E340A-97D0-4E8D-AE05-FFA51DAA8590}"/>
                      </a:ext>
                    </a:extLst>
                  </p:cNvPr>
                  <p:cNvSpPr/>
                  <p:nvPr/>
                </p:nvSpPr>
                <p:spPr>
                  <a:xfrm>
                    <a:off x="-4428689" y="1750524"/>
                    <a:ext cx="193668" cy="196951"/>
                  </a:xfrm>
                  <a:custGeom>
                    <a:avLst/>
                    <a:gdLst>
                      <a:gd name="connsiteX0" fmla="*/ 4828 w 189888"/>
                      <a:gd name="connsiteY0" fmla="*/ 188601 h 193106"/>
                      <a:gd name="connsiteX1" fmla="*/ 186992 w 189888"/>
                      <a:gd name="connsiteY1" fmla="*/ 4828 h 193106"/>
                    </a:gdLst>
                    <a:ahLst/>
                    <a:cxnLst>
                      <a:cxn ang="0">
                        <a:pos x="connsiteX0" y="connsiteY0"/>
                      </a:cxn>
                      <a:cxn ang="0">
                        <a:pos x="connsiteX1" y="connsiteY1"/>
                      </a:cxn>
                    </a:cxnLst>
                    <a:rect l="l" t="t" r="r" b="b"/>
                    <a:pathLst>
                      <a:path w="189888" h="193106">
                        <a:moveTo>
                          <a:pt x="4828" y="188601"/>
                        </a:moveTo>
                        <a:cubicBezTo>
                          <a:pt x="4828" y="188601"/>
                          <a:pt x="61472" y="79174"/>
                          <a:pt x="186992" y="4828"/>
                        </a:cubicBezTo>
                      </a:path>
                    </a:pathLst>
                  </a:custGeom>
                  <a:noFill/>
                  <a:ln w="635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219" name="Freeform: Shape 218">
                    <a:extLst>
                      <a:ext uri="{FF2B5EF4-FFF2-40B4-BE49-F238E27FC236}">
                        <a16:creationId xmlns:a16="http://schemas.microsoft.com/office/drawing/2014/main" id="{BC4C3143-BE2B-41BF-99AB-1808BC8A9CD0}"/>
                      </a:ext>
                    </a:extLst>
                  </p:cNvPr>
                  <p:cNvSpPr/>
                  <p:nvPr/>
                </p:nvSpPr>
                <p:spPr>
                  <a:xfrm>
                    <a:off x="-4338419" y="1830289"/>
                    <a:ext cx="147713" cy="78781"/>
                  </a:xfrm>
                  <a:custGeom>
                    <a:avLst/>
                    <a:gdLst>
                      <a:gd name="connsiteX0" fmla="*/ 74024 w 144830"/>
                      <a:gd name="connsiteY0" fmla="*/ 4828 h 77242"/>
                      <a:gd name="connsiteX1" fmla="*/ 4828 w 144830"/>
                      <a:gd name="connsiteY1" fmla="*/ 40231 h 77242"/>
                      <a:gd name="connsiteX2" fmla="*/ 72093 w 144830"/>
                      <a:gd name="connsiteY2" fmla="*/ 75312 h 77242"/>
                      <a:gd name="connsiteX3" fmla="*/ 141612 w 144830"/>
                      <a:gd name="connsiteY3" fmla="*/ 40231 h 77242"/>
                    </a:gdLst>
                    <a:ahLst/>
                    <a:cxnLst>
                      <a:cxn ang="0">
                        <a:pos x="connsiteX0" y="connsiteY0"/>
                      </a:cxn>
                      <a:cxn ang="0">
                        <a:pos x="connsiteX1" y="connsiteY1"/>
                      </a:cxn>
                      <a:cxn ang="0">
                        <a:pos x="connsiteX2" y="connsiteY2"/>
                      </a:cxn>
                      <a:cxn ang="0">
                        <a:pos x="connsiteX3" y="connsiteY3"/>
                      </a:cxn>
                    </a:cxnLst>
                    <a:rect l="l" t="t" r="r" b="b"/>
                    <a:pathLst>
                      <a:path w="144830" h="77242">
                        <a:moveTo>
                          <a:pt x="74024" y="4828"/>
                        </a:moveTo>
                        <a:lnTo>
                          <a:pt x="4828" y="40231"/>
                        </a:lnTo>
                        <a:lnTo>
                          <a:pt x="72093" y="75312"/>
                        </a:lnTo>
                        <a:lnTo>
                          <a:pt x="141612" y="40231"/>
                        </a:lnTo>
                        <a:close/>
                      </a:path>
                    </a:pathLst>
                  </a:custGeom>
                  <a:noFill/>
                  <a:ln w="635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220" name="Freeform: Shape 219">
                    <a:extLst>
                      <a:ext uri="{FF2B5EF4-FFF2-40B4-BE49-F238E27FC236}">
                        <a16:creationId xmlns:a16="http://schemas.microsoft.com/office/drawing/2014/main" id="{97EADD43-F2E0-4DF5-89BF-68E70E9CD887}"/>
                      </a:ext>
                    </a:extLst>
                  </p:cNvPr>
                  <p:cNvSpPr/>
                  <p:nvPr/>
                </p:nvSpPr>
                <p:spPr>
                  <a:xfrm>
                    <a:off x="-4338419" y="1866396"/>
                    <a:ext cx="78781" cy="134583"/>
                  </a:xfrm>
                  <a:custGeom>
                    <a:avLst/>
                    <a:gdLst>
                      <a:gd name="connsiteX0" fmla="*/ 4828 w 77242"/>
                      <a:gd name="connsiteY0" fmla="*/ 4828 h 131956"/>
                      <a:gd name="connsiteX1" fmla="*/ 4828 w 77242"/>
                      <a:gd name="connsiteY1" fmla="*/ 94300 h 131956"/>
                      <a:gd name="connsiteX2" fmla="*/ 73059 w 77242"/>
                      <a:gd name="connsiteY2" fmla="*/ 129382 h 131956"/>
                      <a:gd name="connsiteX3" fmla="*/ 73059 w 77242"/>
                      <a:gd name="connsiteY3" fmla="*/ 39909 h 131956"/>
                    </a:gdLst>
                    <a:ahLst/>
                    <a:cxnLst>
                      <a:cxn ang="0">
                        <a:pos x="connsiteX0" y="connsiteY0"/>
                      </a:cxn>
                      <a:cxn ang="0">
                        <a:pos x="connsiteX1" y="connsiteY1"/>
                      </a:cxn>
                      <a:cxn ang="0">
                        <a:pos x="connsiteX2" y="connsiteY2"/>
                      </a:cxn>
                      <a:cxn ang="0">
                        <a:pos x="connsiteX3" y="connsiteY3"/>
                      </a:cxn>
                    </a:cxnLst>
                    <a:rect l="l" t="t" r="r" b="b"/>
                    <a:pathLst>
                      <a:path w="77242" h="131956">
                        <a:moveTo>
                          <a:pt x="4828" y="4828"/>
                        </a:moveTo>
                        <a:lnTo>
                          <a:pt x="4828" y="94300"/>
                        </a:lnTo>
                        <a:lnTo>
                          <a:pt x="73059" y="129382"/>
                        </a:lnTo>
                        <a:lnTo>
                          <a:pt x="73059" y="39909"/>
                        </a:lnTo>
                        <a:close/>
                      </a:path>
                    </a:pathLst>
                  </a:custGeom>
                  <a:noFill/>
                  <a:ln w="635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221" name="Freeform: Shape 220">
                    <a:extLst>
                      <a:ext uri="{FF2B5EF4-FFF2-40B4-BE49-F238E27FC236}">
                        <a16:creationId xmlns:a16="http://schemas.microsoft.com/office/drawing/2014/main" id="{ED6C7837-7681-45C7-AD13-B63D062553BA}"/>
                      </a:ext>
                    </a:extLst>
                  </p:cNvPr>
                  <p:cNvSpPr/>
                  <p:nvPr/>
                </p:nvSpPr>
                <p:spPr>
                  <a:xfrm>
                    <a:off x="-4268830" y="1866396"/>
                    <a:ext cx="78781" cy="134583"/>
                  </a:xfrm>
                  <a:custGeom>
                    <a:avLst/>
                    <a:gdLst>
                      <a:gd name="connsiteX0" fmla="*/ 73381 w 77242"/>
                      <a:gd name="connsiteY0" fmla="*/ 4828 h 131956"/>
                      <a:gd name="connsiteX1" fmla="*/ 73381 w 77242"/>
                      <a:gd name="connsiteY1" fmla="*/ 94300 h 131956"/>
                      <a:gd name="connsiteX2" fmla="*/ 4828 w 77242"/>
                      <a:gd name="connsiteY2" fmla="*/ 129382 h 131956"/>
                      <a:gd name="connsiteX3" fmla="*/ 4828 w 77242"/>
                      <a:gd name="connsiteY3" fmla="*/ 39909 h 131956"/>
                    </a:gdLst>
                    <a:ahLst/>
                    <a:cxnLst>
                      <a:cxn ang="0">
                        <a:pos x="connsiteX0" y="connsiteY0"/>
                      </a:cxn>
                      <a:cxn ang="0">
                        <a:pos x="connsiteX1" y="connsiteY1"/>
                      </a:cxn>
                      <a:cxn ang="0">
                        <a:pos x="connsiteX2" y="connsiteY2"/>
                      </a:cxn>
                      <a:cxn ang="0">
                        <a:pos x="connsiteX3" y="connsiteY3"/>
                      </a:cxn>
                    </a:cxnLst>
                    <a:rect l="l" t="t" r="r" b="b"/>
                    <a:pathLst>
                      <a:path w="77242" h="131956">
                        <a:moveTo>
                          <a:pt x="73381" y="4828"/>
                        </a:moveTo>
                        <a:lnTo>
                          <a:pt x="73381" y="94300"/>
                        </a:lnTo>
                        <a:lnTo>
                          <a:pt x="4828" y="129382"/>
                        </a:lnTo>
                        <a:lnTo>
                          <a:pt x="4828" y="39909"/>
                        </a:lnTo>
                        <a:close/>
                      </a:path>
                    </a:pathLst>
                  </a:custGeom>
                  <a:noFill/>
                  <a:ln w="635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grpSp>
          </p:grpSp>
        </p:grpSp>
      </p:grpSp>
      <p:grpSp>
        <p:nvGrpSpPr>
          <p:cNvPr id="1541" name="Graphic 56">
            <a:extLst>
              <a:ext uri="{FF2B5EF4-FFF2-40B4-BE49-F238E27FC236}">
                <a16:creationId xmlns:a16="http://schemas.microsoft.com/office/drawing/2014/main" id="{2F3D772A-A3F6-C64A-A3DB-467A51806989}"/>
              </a:ext>
            </a:extLst>
          </p:cNvPr>
          <p:cNvGrpSpPr/>
          <p:nvPr/>
        </p:nvGrpSpPr>
        <p:grpSpPr>
          <a:xfrm>
            <a:off x="284463" y="3817505"/>
            <a:ext cx="736177" cy="718007"/>
            <a:chOff x="585309" y="2690605"/>
            <a:chExt cx="441706" cy="430804"/>
          </a:xfrm>
          <a:solidFill>
            <a:schemeClr val="tx1">
              <a:lumMod val="65000"/>
            </a:schemeClr>
          </a:solidFill>
        </p:grpSpPr>
        <p:sp>
          <p:nvSpPr>
            <p:cNvPr id="1542" name="Freeform: Shape 1541">
              <a:extLst>
                <a:ext uri="{FF2B5EF4-FFF2-40B4-BE49-F238E27FC236}">
                  <a16:creationId xmlns:a16="http://schemas.microsoft.com/office/drawing/2014/main" id="{958DC867-4AAE-4A5A-BEA4-5132EBD95213}"/>
                </a:ext>
              </a:extLst>
            </p:cNvPr>
            <p:cNvSpPr/>
            <p:nvPr/>
          </p:nvSpPr>
          <p:spPr>
            <a:xfrm>
              <a:off x="585309" y="2690605"/>
              <a:ext cx="441706" cy="131572"/>
            </a:xfrm>
            <a:custGeom>
              <a:avLst/>
              <a:gdLst>
                <a:gd name="connsiteX0" fmla="*/ 441706 w 441706"/>
                <a:gd name="connsiteY0" fmla="*/ 133076 h 131572"/>
                <a:gd name="connsiteX1" fmla="*/ 0 w 441706"/>
                <a:gd name="connsiteY1" fmla="*/ 133076 h 131572"/>
                <a:gd name="connsiteX2" fmla="*/ 0 w 441706"/>
                <a:gd name="connsiteY2" fmla="*/ 0 h 131572"/>
                <a:gd name="connsiteX3" fmla="*/ 441706 w 441706"/>
                <a:gd name="connsiteY3" fmla="*/ 0 h 131572"/>
                <a:gd name="connsiteX4" fmla="*/ 18796 w 441706"/>
                <a:gd name="connsiteY4" fmla="*/ 114280 h 131572"/>
                <a:gd name="connsiteX5" fmla="*/ 422910 w 441706"/>
                <a:gd name="connsiteY5" fmla="*/ 114280 h 131572"/>
                <a:gd name="connsiteX6" fmla="*/ 422910 w 441706"/>
                <a:gd name="connsiteY6" fmla="*/ 18796 h 131572"/>
                <a:gd name="connsiteX7" fmla="*/ 18796 w 441706"/>
                <a:gd name="connsiteY7" fmla="*/ 18796 h 13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706" h="131572">
                  <a:moveTo>
                    <a:pt x="441706" y="133076"/>
                  </a:moveTo>
                  <a:lnTo>
                    <a:pt x="0" y="133076"/>
                  </a:lnTo>
                  <a:lnTo>
                    <a:pt x="0" y="0"/>
                  </a:lnTo>
                  <a:lnTo>
                    <a:pt x="441706" y="0"/>
                  </a:lnTo>
                  <a:close/>
                  <a:moveTo>
                    <a:pt x="18796" y="114280"/>
                  </a:moveTo>
                  <a:lnTo>
                    <a:pt x="422910" y="114280"/>
                  </a:lnTo>
                  <a:lnTo>
                    <a:pt x="422910" y="18796"/>
                  </a:lnTo>
                  <a:lnTo>
                    <a:pt x="18796" y="18796"/>
                  </a:ln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543" name="Freeform: Shape 1542">
              <a:extLst>
                <a:ext uri="{FF2B5EF4-FFF2-40B4-BE49-F238E27FC236}">
                  <a16:creationId xmlns:a16="http://schemas.microsoft.com/office/drawing/2014/main" id="{D19C1E3E-C8F1-4505-B424-45138A968569}"/>
                </a:ext>
              </a:extLst>
            </p:cNvPr>
            <p:cNvSpPr/>
            <p:nvPr/>
          </p:nvSpPr>
          <p:spPr>
            <a:xfrm>
              <a:off x="585309" y="2840127"/>
              <a:ext cx="206756" cy="131572"/>
            </a:xfrm>
            <a:custGeom>
              <a:avLst/>
              <a:gdLst>
                <a:gd name="connsiteX0" fmla="*/ 212583 w 206756"/>
                <a:gd name="connsiteY0" fmla="*/ 133264 h 131572"/>
                <a:gd name="connsiteX1" fmla="*/ 0 w 206756"/>
                <a:gd name="connsiteY1" fmla="*/ 133264 h 131572"/>
                <a:gd name="connsiteX2" fmla="*/ 0 w 206756"/>
                <a:gd name="connsiteY2" fmla="*/ 0 h 131572"/>
                <a:gd name="connsiteX3" fmla="*/ 212583 w 206756"/>
                <a:gd name="connsiteY3" fmla="*/ 0 h 131572"/>
                <a:gd name="connsiteX4" fmla="*/ 18796 w 206756"/>
                <a:gd name="connsiteY4" fmla="*/ 114468 h 131572"/>
                <a:gd name="connsiteX5" fmla="*/ 193787 w 206756"/>
                <a:gd name="connsiteY5" fmla="*/ 114468 h 131572"/>
                <a:gd name="connsiteX6" fmla="*/ 193787 w 206756"/>
                <a:gd name="connsiteY6" fmla="*/ 18796 h 131572"/>
                <a:gd name="connsiteX7" fmla="*/ 18796 w 206756"/>
                <a:gd name="connsiteY7" fmla="*/ 18796 h 13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756" h="131572">
                  <a:moveTo>
                    <a:pt x="212583" y="133264"/>
                  </a:moveTo>
                  <a:lnTo>
                    <a:pt x="0" y="133264"/>
                  </a:lnTo>
                  <a:lnTo>
                    <a:pt x="0" y="0"/>
                  </a:lnTo>
                  <a:lnTo>
                    <a:pt x="212583" y="0"/>
                  </a:lnTo>
                  <a:close/>
                  <a:moveTo>
                    <a:pt x="18796" y="114468"/>
                  </a:moveTo>
                  <a:lnTo>
                    <a:pt x="193787" y="114468"/>
                  </a:lnTo>
                  <a:lnTo>
                    <a:pt x="193787" y="18796"/>
                  </a:lnTo>
                  <a:lnTo>
                    <a:pt x="18796" y="18796"/>
                  </a:ln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544" name="Freeform: Shape 1543">
              <a:extLst>
                <a:ext uri="{FF2B5EF4-FFF2-40B4-BE49-F238E27FC236}">
                  <a16:creationId xmlns:a16="http://schemas.microsoft.com/office/drawing/2014/main" id="{48A7AB76-919E-4DBC-A896-088F824F1C15}"/>
                </a:ext>
              </a:extLst>
            </p:cNvPr>
            <p:cNvSpPr/>
            <p:nvPr/>
          </p:nvSpPr>
          <p:spPr>
            <a:xfrm>
              <a:off x="585309" y="2989837"/>
              <a:ext cx="131572" cy="131572"/>
            </a:xfrm>
            <a:custGeom>
              <a:avLst/>
              <a:gdLst>
                <a:gd name="connsiteX0" fmla="*/ 133358 w 131572"/>
                <a:gd name="connsiteY0" fmla="*/ 133076 h 131572"/>
                <a:gd name="connsiteX1" fmla="*/ 0 w 131572"/>
                <a:gd name="connsiteY1" fmla="*/ 133076 h 131572"/>
                <a:gd name="connsiteX2" fmla="*/ 0 w 131572"/>
                <a:gd name="connsiteY2" fmla="*/ 0 h 131572"/>
                <a:gd name="connsiteX3" fmla="*/ 133358 w 131572"/>
                <a:gd name="connsiteY3" fmla="*/ 0 h 131572"/>
                <a:gd name="connsiteX4" fmla="*/ 18796 w 131572"/>
                <a:gd name="connsiteY4" fmla="*/ 114280 h 131572"/>
                <a:gd name="connsiteX5" fmla="*/ 114562 w 131572"/>
                <a:gd name="connsiteY5" fmla="*/ 114280 h 131572"/>
                <a:gd name="connsiteX6" fmla="*/ 114562 w 131572"/>
                <a:gd name="connsiteY6" fmla="*/ 18796 h 131572"/>
                <a:gd name="connsiteX7" fmla="*/ 18796 w 131572"/>
                <a:gd name="connsiteY7" fmla="*/ 18796 h 13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572" h="131572">
                  <a:moveTo>
                    <a:pt x="133358" y="133076"/>
                  </a:moveTo>
                  <a:lnTo>
                    <a:pt x="0" y="133076"/>
                  </a:lnTo>
                  <a:lnTo>
                    <a:pt x="0" y="0"/>
                  </a:lnTo>
                  <a:lnTo>
                    <a:pt x="133358" y="0"/>
                  </a:lnTo>
                  <a:close/>
                  <a:moveTo>
                    <a:pt x="18796" y="114280"/>
                  </a:moveTo>
                  <a:lnTo>
                    <a:pt x="114562" y="114280"/>
                  </a:lnTo>
                  <a:lnTo>
                    <a:pt x="114562" y="18796"/>
                  </a:lnTo>
                  <a:lnTo>
                    <a:pt x="18796" y="18796"/>
                  </a:ln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545" name="Freeform: Shape 1544">
              <a:extLst>
                <a:ext uri="{FF2B5EF4-FFF2-40B4-BE49-F238E27FC236}">
                  <a16:creationId xmlns:a16="http://schemas.microsoft.com/office/drawing/2014/main" id="{ACB37C59-A55E-4D09-A6F8-D8763197629D}"/>
                </a:ext>
              </a:extLst>
            </p:cNvPr>
            <p:cNvSpPr/>
            <p:nvPr/>
          </p:nvSpPr>
          <p:spPr>
            <a:xfrm>
              <a:off x="735113" y="2989837"/>
              <a:ext cx="140970" cy="131572"/>
            </a:xfrm>
            <a:custGeom>
              <a:avLst/>
              <a:gdLst>
                <a:gd name="connsiteX0" fmla="*/ 142098 w 140970"/>
                <a:gd name="connsiteY0" fmla="*/ 133076 h 131572"/>
                <a:gd name="connsiteX1" fmla="*/ 0 w 140970"/>
                <a:gd name="connsiteY1" fmla="*/ 133076 h 131572"/>
                <a:gd name="connsiteX2" fmla="*/ 0 w 140970"/>
                <a:gd name="connsiteY2" fmla="*/ 0 h 131572"/>
                <a:gd name="connsiteX3" fmla="*/ 142098 w 140970"/>
                <a:gd name="connsiteY3" fmla="*/ 0 h 131572"/>
                <a:gd name="connsiteX4" fmla="*/ 18796 w 140970"/>
                <a:gd name="connsiteY4" fmla="*/ 114280 h 131572"/>
                <a:gd name="connsiteX5" fmla="*/ 123302 w 140970"/>
                <a:gd name="connsiteY5" fmla="*/ 114280 h 131572"/>
                <a:gd name="connsiteX6" fmla="*/ 123302 w 140970"/>
                <a:gd name="connsiteY6" fmla="*/ 18796 h 131572"/>
                <a:gd name="connsiteX7" fmla="*/ 18796 w 140970"/>
                <a:gd name="connsiteY7" fmla="*/ 18796 h 13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970" h="131572">
                  <a:moveTo>
                    <a:pt x="142098" y="133076"/>
                  </a:moveTo>
                  <a:lnTo>
                    <a:pt x="0" y="133076"/>
                  </a:lnTo>
                  <a:lnTo>
                    <a:pt x="0" y="0"/>
                  </a:lnTo>
                  <a:lnTo>
                    <a:pt x="142098" y="0"/>
                  </a:lnTo>
                  <a:close/>
                  <a:moveTo>
                    <a:pt x="18796" y="114280"/>
                  </a:moveTo>
                  <a:lnTo>
                    <a:pt x="123302" y="114280"/>
                  </a:lnTo>
                  <a:lnTo>
                    <a:pt x="123302" y="18796"/>
                  </a:lnTo>
                  <a:lnTo>
                    <a:pt x="18796" y="18796"/>
                  </a:ln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546" name="Freeform: Shape 1545">
              <a:extLst>
                <a:ext uri="{FF2B5EF4-FFF2-40B4-BE49-F238E27FC236}">
                  <a16:creationId xmlns:a16="http://schemas.microsoft.com/office/drawing/2014/main" id="{72069D69-487E-4DB8-8FDE-FE14949AA9F5}"/>
                </a:ext>
              </a:extLst>
            </p:cNvPr>
            <p:cNvSpPr/>
            <p:nvPr/>
          </p:nvSpPr>
          <p:spPr>
            <a:xfrm>
              <a:off x="893657" y="2989837"/>
              <a:ext cx="131572" cy="131572"/>
            </a:xfrm>
            <a:custGeom>
              <a:avLst/>
              <a:gdLst>
                <a:gd name="connsiteX0" fmla="*/ 133358 w 131572"/>
                <a:gd name="connsiteY0" fmla="*/ 133076 h 131572"/>
                <a:gd name="connsiteX1" fmla="*/ 0 w 131572"/>
                <a:gd name="connsiteY1" fmla="*/ 133076 h 131572"/>
                <a:gd name="connsiteX2" fmla="*/ 0 w 131572"/>
                <a:gd name="connsiteY2" fmla="*/ 0 h 131572"/>
                <a:gd name="connsiteX3" fmla="*/ 133358 w 131572"/>
                <a:gd name="connsiteY3" fmla="*/ 0 h 131572"/>
                <a:gd name="connsiteX4" fmla="*/ 18796 w 131572"/>
                <a:gd name="connsiteY4" fmla="*/ 114280 h 131572"/>
                <a:gd name="connsiteX5" fmla="*/ 114562 w 131572"/>
                <a:gd name="connsiteY5" fmla="*/ 114280 h 131572"/>
                <a:gd name="connsiteX6" fmla="*/ 114562 w 131572"/>
                <a:gd name="connsiteY6" fmla="*/ 18796 h 131572"/>
                <a:gd name="connsiteX7" fmla="*/ 18796 w 131572"/>
                <a:gd name="connsiteY7" fmla="*/ 18796 h 13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572" h="131572">
                  <a:moveTo>
                    <a:pt x="133358" y="133076"/>
                  </a:moveTo>
                  <a:lnTo>
                    <a:pt x="0" y="133076"/>
                  </a:lnTo>
                  <a:lnTo>
                    <a:pt x="0" y="0"/>
                  </a:lnTo>
                  <a:lnTo>
                    <a:pt x="133358" y="0"/>
                  </a:lnTo>
                  <a:close/>
                  <a:moveTo>
                    <a:pt x="18796" y="114280"/>
                  </a:moveTo>
                  <a:lnTo>
                    <a:pt x="114562" y="114280"/>
                  </a:lnTo>
                  <a:lnTo>
                    <a:pt x="114562" y="18796"/>
                  </a:lnTo>
                  <a:lnTo>
                    <a:pt x="18796" y="18796"/>
                  </a:ln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547" name="Freeform: Shape 1546">
              <a:extLst>
                <a:ext uri="{FF2B5EF4-FFF2-40B4-BE49-F238E27FC236}">
                  <a16:creationId xmlns:a16="http://schemas.microsoft.com/office/drawing/2014/main" id="{84BDC68B-A0ED-47BA-A4B9-4589010EBD36}"/>
                </a:ext>
              </a:extLst>
            </p:cNvPr>
            <p:cNvSpPr/>
            <p:nvPr/>
          </p:nvSpPr>
          <p:spPr>
            <a:xfrm>
              <a:off x="814432" y="2840127"/>
              <a:ext cx="206756" cy="131572"/>
            </a:xfrm>
            <a:custGeom>
              <a:avLst/>
              <a:gdLst>
                <a:gd name="connsiteX0" fmla="*/ 212583 w 206756"/>
                <a:gd name="connsiteY0" fmla="*/ 133264 h 131572"/>
                <a:gd name="connsiteX1" fmla="*/ 0 w 206756"/>
                <a:gd name="connsiteY1" fmla="*/ 133264 h 131572"/>
                <a:gd name="connsiteX2" fmla="*/ 0 w 206756"/>
                <a:gd name="connsiteY2" fmla="*/ 0 h 131572"/>
                <a:gd name="connsiteX3" fmla="*/ 212583 w 206756"/>
                <a:gd name="connsiteY3" fmla="*/ 0 h 131572"/>
                <a:gd name="connsiteX4" fmla="*/ 18796 w 206756"/>
                <a:gd name="connsiteY4" fmla="*/ 114468 h 131572"/>
                <a:gd name="connsiteX5" fmla="*/ 193787 w 206756"/>
                <a:gd name="connsiteY5" fmla="*/ 114468 h 131572"/>
                <a:gd name="connsiteX6" fmla="*/ 193787 w 206756"/>
                <a:gd name="connsiteY6" fmla="*/ 18796 h 131572"/>
                <a:gd name="connsiteX7" fmla="*/ 18796 w 206756"/>
                <a:gd name="connsiteY7" fmla="*/ 18796 h 13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756" h="131572">
                  <a:moveTo>
                    <a:pt x="212583" y="133264"/>
                  </a:moveTo>
                  <a:lnTo>
                    <a:pt x="0" y="133264"/>
                  </a:lnTo>
                  <a:lnTo>
                    <a:pt x="0" y="0"/>
                  </a:lnTo>
                  <a:lnTo>
                    <a:pt x="212583" y="0"/>
                  </a:lnTo>
                  <a:close/>
                  <a:moveTo>
                    <a:pt x="18796" y="114468"/>
                  </a:moveTo>
                  <a:lnTo>
                    <a:pt x="193787" y="114468"/>
                  </a:lnTo>
                  <a:lnTo>
                    <a:pt x="193787" y="18796"/>
                  </a:lnTo>
                  <a:lnTo>
                    <a:pt x="18796" y="18796"/>
                  </a:ln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1549" name="Graphic 28">
            <a:extLst>
              <a:ext uri="{FF2B5EF4-FFF2-40B4-BE49-F238E27FC236}">
                <a16:creationId xmlns:a16="http://schemas.microsoft.com/office/drawing/2014/main" id="{4AA4122F-7D35-0C4A-83B3-B57D16D1F652}"/>
              </a:ext>
            </a:extLst>
          </p:cNvPr>
          <p:cNvGrpSpPr/>
          <p:nvPr/>
        </p:nvGrpSpPr>
        <p:grpSpPr>
          <a:xfrm>
            <a:off x="1611912" y="3671714"/>
            <a:ext cx="1000967" cy="1009592"/>
            <a:chOff x="1307536" y="2681790"/>
            <a:chExt cx="600580" cy="605755"/>
          </a:xfrm>
          <a:solidFill>
            <a:schemeClr val="tx1">
              <a:lumMod val="65000"/>
            </a:schemeClr>
          </a:solidFill>
        </p:grpSpPr>
        <p:sp>
          <p:nvSpPr>
            <p:cNvPr id="1550" name="Freeform: Shape 1549">
              <a:extLst>
                <a:ext uri="{FF2B5EF4-FFF2-40B4-BE49-F238E27FC236}">
                  <a16:creationId xmlns:a16="http://schemas.microsoft.com/office/drawing/2014/main" id="{85B7C444-19AD-4178-8229-9C96B2695FCB}"/>
                </a:ext>
              </a:extLst>
            </p:cNvPr>
            <p:cNvSpPr/>
            <p:nvPr/>
          </p:nvSpPr>
          <p:spPr>
            <a:xfrm>
              <a:off x="1419667" y="2681790"/>
              <a:ext cx="24644" cy="61611"/>
            </a:xfrm>
            <a:custGeom>
              <a:avLst/>
              <a:gdLst>
                <a:gd name="connsiteX0" fmla="*/ 0 w 24644"/>
                <a:gd name="connsiteY0" fmla="*/ 0 h 61610"/>
                <a:gd name="connsiteX1" fmla="*/ 24644 w 24644"/>
                <a:gd name="connsiteY1" fmla="*/ 0 h 61610"/>
                <a:gd name="connsiteX2" fmla="*/ 24644 w 24644"/>
                <a:gd name="connsiteY2" fmla="*/ 63212 h 61610"/>
                <a:gd name="connsiteX3" fmla="*/ 0 w 24644"/>
                <a:gd name="connsiteY3" fmla="*/ 63212 h 61610"/>
              </a:gdLst>
              <a:ahLst/>
              <a:cxnLst>
                <a:cxn ang="0">
                  <a:pos x="connsiteX0" y="connsiteY0"/>
                </a:cxn>
                <a:cxn ang="0">
                  <a:pos x="connsiteX1" y="connsiteY1"/>
                </a:cxn>
                <a:cxn ang="0">
                  <a:pos x="connsiteX2" y="connsiteY2"/>
                </a:cxn>
                <a:cxn ang="0">
                  <a:pos x="connsiteX3" y="connsiteY3"/>
                </a:cxn>
              </a:cxnLst>
              <a:rect l="l" t="t" r="r" b="b"/>
              <a:pathLst>
                <a:path w="24644" h="61610">
                  <a:moveTo>
                    <a:pt x="0" y="0"/>
                  </a:moveTo>
                  <a:lnTo>
                    <a:pt x="24644" y="0"/>
                  </a:lnTo>
                  <a:lnTo>
                    <a:pt x="24644" y="63212"/>
                  </a:lnTo>
                  <a:lnTo>
                    <a:pt x="0" y="6321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551" name="Freeform: Shape 1550">
              <a:extLst>
                <a:ext uri="{FF2B5EF4-FFF2-40B4-BE49-F238E27FC236}">
                  <a16:creationId xmlns:a16="http://schemas.microsoft.com/office/drawing/2014/main" id="{37B6FDF6-ADF7-469F-9CC9-0B8BD6F1285B}"/>
                </a:ext>
              </a:extLst>
            </p:cNvPr>
            <p:cNvSpPr/>
            <p:nvPr/>
          </p:nvSpPr>
          <p:spPr>
            <a:xfrm>
              <a:off x="1489287" y="2681790"/>
              <a:ext cx="24644" cy="61611"/>
            </a:xfrm>
            <a:custGeom>
              <a:avLst/>
              <a:gdLst>
                <a:gd name="connsiteX0" fmla="*/ 0 w 24644"/>
                <a:gd name="connsiteY0" fmla="*/ 0 h 61610"/>
                <a:gd name="connsiteX1" fmla="*/ 24644 w 24644"/>
                <a:gd name="connsiteY1" fmla="*/ 0 h 61610"/>
                <a:gd name="connsiteX2" fmla="*/ 24644 w 24644"/>
                <a:gd name="connsiteY2" fmla="*/ 63212 h 61610"/>
                <a:gd name="connsiteX3" fmla="*/ 0 w 24644"/>
                <a:gd name="connsiteY3" fmla="*/ 63212 h 61610"/>
              </a:gdLst>
              <a:ahLst/>
              <a:cxnLst>
                <a:cxn ang="0">
                  <a:pos x="connsiteX0" y="connsiteY0"/>
                </a:cxn>
                <a:cxn ang="0">
                  <a:pos x="connsiteX1" y="connsiteY1"/>
                </a:cxn>
                <a:cxn ang="0">
                  <a:pos x="connsiteX2" y="connsiteY2"/>
                </a:cxn>
                <a:cxn ang="0">
                  <a:pos x="connsiteX3" y="connsiteY3"/>
                </a:cxn>
              </a:cxnLst>
              <a:rect l="l" t="t" r="r" b="b"/>
              <a:pathLst>
                <a:path w="24644" h="61610">
                  <a:moveTo>
                    <a:pt x="0" y="0"/>
                  </a:moveTo>
                  <a:lnTo>
                    <a:pt x="24644" y="0"/>
                  </a:lnTo>
                  <a:lnTo>
                    <a:pt x="24644" y="63212"/>
                  </a:lnTo>
                  <a:lnTo>
                    <a:pt x="0" y="6321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552" name="Freeform: Shape 1551">
              <a:extLst>
                <a:ext uri="{FF2B5EF4-FFF2-40B4-BE49-F238E27FC236}">
                  <a16:creationId xmlns:a16="http://schemas.microsoft.com/office/drawing/2014/main" id="{D8C61CD4-DB84-4F7A-A58A-2E39159B57E6}"/>
                </a:ext>
              </a:extLst>
            </p:cNvPr>
            <p:cNvSpPr/>
            <p:nvPr/>
          </p:nvSpPr>
          <p:spPr>
            <a:xfrm>
              <a:off x="1559030" y="2681790"/>
              <a:ext cx="24644" cy="61611"/>
            </a:xfrm>
            <a:custGeom>
              <a:avLst/>
              <a:gdLst>
                <a:gd name="connsiteX0" fmla="*/ 0 w 24644"/>
                <a:gd name="connsiteY0" fmla="*/ 0 h 61610"/>
                <a:gd name="connsiteX1" fmla="*/ 24644 w 24644"/>
                <a:gd name="connsiteY1" fmla="*/ 0 h 61610"/>
                <a:gd name="connsiteX2" fmla="*/ 24644 w 24644"/>
                <a:gd name="connsiteY2" fmla="*/ 63212 h 61610"/>
                <a:gd name="connsiteX3" fmla="*/ 0 w 24644"/>
                <a:gd name="connsiteY3" fmla="*/ 63212 h 61610"/>
              </a:gdLst>
              <a:ahLst/>
              <a:cxnLst>
                <a:cxn ang="0">
                  <a:pos x="connsiteX0" y="connsiteY0"/>
                </a:cxn>
                <a:cxn ang="0">
                  <a:pos x="connsiteX1" y="connsiteY1"/>
                </a:cxn>
                <a:cxn ang="0">
                  <a:pos x="connsiteX2" y="connsiteY2"/>
                </a:cxn>
                <a:cxn ang="0">
                  <a:pos x="connsiteX3" y="connsiteY3"/>
                </a:cxn>
              </a:cxnLst>
              <a:rect l="l" t="t" r="r" b="b"/>
              <a:pathLst>
                <a:path w="24644" h="61610">
                  <a:moveTo>
                    <a:pt x="0" y="0"/>
                  </a:moveTo>
                  <a:lnTo>
                    <a:pt x="24644" y="0"/>
                  </a:lnTo>
                  <a:lnTo>
                    <a:pt x="24644" y="63212"/>
                  </a:lnTo>
                  <a:lnTo>
                    <a:pt x="0" y="6321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553" name="Freeform: Shape 1552">
              <a:extLst>
                <a:ext uri="{FF2B5EF4-FFF2-40B4-BE49-F238E27FC236}">
                  <a16:creationId xmlns:a16="http://schemas.microsoft.com/office/drawing/2014/main" id="{7306041E-2464-4E1A-BC00-7F2D18A15A4F}"/>
                </a:ext>
              </a:extLst>
            </p:cNvPr>
            <p:cNvSpPr/>
            <p:nvPr/>
          </p:nvSpPr>
          <p:spPr>
            <a:xfrm>
              <a:off x="1628773" y="2681790"/>
              <a:ext cx="24644" cy="61611"/>
            </a:xfrm>
            <a:custGeom>
              <a:avLst/>
              <a:gdLst>
                <a:gd name="connsiteX0" fmla="*/ 0 w 24644"/>
                <a:gd name="connsiteY0" fmla="*/ 0 h 61610"/>
                <a:gd name="connsiteX1" fmla="*/ 24644 w 24644"/>
                <a:gd name="connsiteY1" fmla="*/ 0 h 61610"/>
                <a:gd name="connsiteX2" fmla="*/ 24644 w 24644"/>
                <a:gd name="connsiteY2" fmla="*/ 63212 h 61610"/>
                <a:gd name="connsiteX3" fmla="*/ 0 w 24644"/>
                <a:gd name="connsiteY3" fmla="*/ 63212 h 61610"/>
              </a:gdLst>
              <a:ahLst/>
              <a:cxnLst>
                <a:cxn ang="0">
                  <a:pos x="connsiteX0" y="connsiteY0"/>
                </a:cxn>
                <a:cxn ang="0">
                  <a:pos x="connsiteX1" y="connsiteY1"/>
                </a:cxn>
                <a:cxn ang="0">
                  <a:pos x="connsiteX2" y="connsiteY2"/>
                </a:cxn>
                <a:cxn ang="0">
                  <a:pos x="connsiteX3" y="connsiteY3"/>
                </a:cxn>
              </a:cxnLst>
              <a:rect l="l" t="t" r="r" b="b"/>
              <a:pathLst>
                <a:path w="24644" h="61610">
                  <a:moveTo>
                    <a:pt x="0" y="0"/>
                  </a:moveTo>
                  <a:lnTo>
                    <a:pt x="24644" y="0"/>
                  </a:lnTo>
                  <a:lnTo>
                    <a:pt x="24644" y="63212"/>
                  </a:lnTo>
                  <a:lnTo>
                    <a:pt x="0" y="6321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554" name="Freeform: Shape 1553">
              <a:extLst>
                <a:ext uri="{FF2B5EF4-FFF2-40B4-BE49-F238E27FC236}">
                  <a16:creationId xmlns:a16="http://schemas.microsoft.com/office/drawing/2014/main" id="{E416ECEC-E649-419E-A238-1BF2021D8581}"/>
                </a:ext>
              </a:extLst>
            </p:cNvPr>
            <p:cNvSpPr/>
            <p:nvPr/>
          </p:nvSpPr>
          <p:spPr>
            <a:xfrm>
              <a:off x="1698516" y="2681790"/>
              <a:ext cx="24644" cy="61611"/>
            </a:xfrm>
            <a:custGeom>
              <a:avLst/>
              <a:gdLst>
                <a:gd name="connsiteX0" fmla="*/ 0 w 24644"/>
                <a:gd name="connsiteY0" fmla="*/ 0 h 61610"/>
                <a:gd name="connsiteX1" fmla="*/ 24644 w 24644"/>
                <a:gd name="connsiteY1" fmla="*/ 0 h 61610"/>
                <a:gd name="connsiteX2" fmla="*/ 24644 w 24644"/>
                <a:gd name="connsiteY2" fmla="*/ 63212 h 61610"/>
                <a:gd name="connsiteX3" fmla="*/ 0 w 24644"/>
                <a:gd name="connsiteY3" fmla="*/ 63212 h 61610"/>
              </a:gdLst>
              <a:ahLst/>
              <a:cxnLst>
                <a:cxn ang="0">
                  <a:pos x="connsiteX0" y="connsiteY0"/>
                </a:cxn>
                <a:cxn ang="0">
                  <a:pos x="connsiteX1" y="connsiteY1"/>
                </a:cxn>
                <a:cxn ang="0">
                  <a:pos x="connsiteX2" y="connsiteY2"/>
                </a:cxn>
                <a:cxn ang="0">
                  <a:pos x="connsiteX3" y="connsiteY3"/>
                </a:cxn>
              </a:cxnLst>
              <a:rect l="l" t="t" r="r" b="b"/>
              <a:pathLst>
                <a:path w="24644" h="61610">
                  <a:moveTo>
                    <a:pt x="0" y="0"/>
                  </a:moveTo>
                  <a:lnTo>
                    <a:pt x="24644" y="0"/>
                  </a:lnTo>
                  <a:lnTo>
                    <a:pt x="24644" y="63212"/>
                  </a:lnTo>
                  <a:lnTo>
                    <a:pt x="0" y="6321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555" name="Freeform: Shape 1554">
              <a:extLst>
                <a:ext uri="{FF2B5EF4-FFF2-40B4-BE49-F238E27FC236}">
                  <a16:creationId xmlns:a16="http://schemas.microsoft.com/office/drawing/2014/main" id="{7EBCE5BE-B074-4E9F-846B-53D256EB6F07}"/>
                </a:ext>
              </a:extLst>
            </p:cNvPr>
            <p:cNvSpPr/>
            <p:nvPr/>
          </p:nvSpPr>
          <p:spPr>
            <a:xfrm>
              <a:off x="1419667" y="3151632"/>
              <a:ext cx="24644" cy="61611"/>
            </a:xfrm>
            <a:custGeom>
              <a:avLst/>
              <a:gdLst>
                <a:gd name="connsiteX0" fmla="*/ 0 w 24644"/>
                <a:gd name="connsiteY0" fmla="*/ 0 h 61610"/>
                <a:gd name="connsiteX1" fmla="*/ 24644 w 24644"/>
                <a:gd name="connsiteY1" fmla="*/ 0 h 61610"/>
                <a:gd name="connsiteX2" fmla="*/ 24644 w 24644"/>
                <a:gd name="connsiteY2" fmla="*/ 63212 h 61610"/>
                <a:gd name="connsiteX3" fmla="*/ 0 w 24644"/>
                <a:gd name="connsiteY3" fmla="*/ 63212 h 61610"/>
              </a:gdLst>
              <a:ahLst/>
              <a:cxnLst>
                <a:cxn ang="0">
                  <a:pos x="connsiteX0" y="connsiteY0"/>
                </a:cxn>
                <a:cxn ang="0">
                  <a:pos x="connsiteX1" y="connsiteY1"/>
                </a:cxn>
                <a:cxn ang="0">
                  <a:pos x="connsiteX2" y="connsiteY2"/>
                </a:cxn>
                <a:cxn ang="0">
                  <a:pos x="connsiteX3" y="connsiteY3"/>
                </a:cxn>
              </a:cxnLst>
              <a:rect l="l" t="t" r="r" b="b"/>
              <a:pathLst>
                <a:path w="24644" h="61610">
                  <a:moveTo>
                    <a:pt x="0" y="0"/>
                  </a:moveTo>
                  <a:lnTo>
                    <a:pt x="24644" y="0"/>
                  </a:lnTo>
                  <a:lnTo>
                    <a:pt x="24644" y="63212"/>
                  </a:lnTo>
                  <a:lnTo>
                    <a:pt x="0" y="6321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556" name="Freeform: Shape 1555">
              <a:extLst>
                <a:ext uri="{FF2B5EF4-FFF2-40B4-BE49-F238E27FC236}">
                  <a16:creationId xmlns:a16="http://schemas.microsoft.com/office/drawing/2014/main" id="{1AB608F6-A2A9-4428-9CD3-60AF45D8EB68}"/>
                </a:ext>
              </a:extLst>
            </p:cNvPr>
            <p:cNvSpPr/>
            <p:nvPr/>
          </p:nvSpPr>
          <p:spPr>
            <a:xfrm>
              <a:off x="1489287" y="3151632"/>
              <a:ext cx="24644" cy="61611"/>
            </a:xfrm>
            <a:custGeom>
              <a:avLst/>
              <a:gdLst>
                <a:gd name="connsiteX0" fmla="*/ 0 w 24644"/>
                <a:gd name="connsiteY0" fmla="*/ 0 h 61610"/>
                <a:gd name="connsiteX1" fmla="*/ 24644 w 24644"/>
                <a:gd name="connsiteY1" fmla="*/ 0 h 61610"/>
                <a:gd name="connsiteX2" fmla="*/ 24644 w 24644"/>
                <a:gd name="connsiteY2" fmla="*/ 63212 h 61610"/>
                <a:gd name="connsiteX3" fmla="*/ 0 w 24644"/>
                <a:gd name="connsiteY3" fmla="*/ 63212 h 61610"/>
              </a:gdLst>
              <a:ahLst/>
              <a:cxnLst>
                <a:cxn ang="0">
                  <a:pos x="connsiteX0" y="connsiteY0"/>
                </a:cxn>
                <a:cxn ang="0">
                  <a:pos x="connsiteX1" y="connsiteY1"/>
                </a:cxn>
                <a:cxn ang="0">
                  <a:pos x="connsiteX2" y="connsiteY2"/>
                </a:cxn>
                <a:cxn ang="0">
                  <a:pos x="connsiteX3" y="connsiteY3"/>
                </a:cxn>
              </a:cxnLst>
              <a:rect l="l" t="t" r="r" b="b"/>
              <a:pathLst>
                <a:path w="24644" h="61610">
                  <a:moveTo>
                    <a:pt x="0" y="0"/>
                  </a:moveTo>
                  <a:lnTo>
                    <a:pt x="24644" y="0"/>
                  </a:lnTo>
                  <a:lnTo>
                    <a:pt x="24644" y="63212"/>
                  </a:lnTo>
                  <a:lnTo>
                    <a:pt x="0" y="6321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557" name="Freeform: Shape 1556">
              <a:extLst>
                <a:ext uri="{FF2B5EF4-FFF2-40B4-BE49-F238E27FC236}">
                  <a16:creationId xmlns:a16="http://schemas.microsoft.com/office/drawing/2014/main" id="{E95247C5-A043-4B9B-A2A5-D8554C7DA551}"/>
                </a:ext>
              </a:extLst>
            </p:cNvPr>
            <p:cNvSpPr/>
            <p:nvPr/>
          </p:nvSpPr>
          <p:spPr>
            <a:xfrm>
              <a:off x="1559030" y="3151632"/>
              <a:ext cx="24644" cy="61611"/>
            </a:xfrm>
            <a:custGeom>
              <a:avLst/>
              <a:gdLst>
                <a:gd name="connsiteX0" fmla="*/ 0 w 24644"/>
                <a:gd name="connsiteY0" fmla="*/ 0 h 61610"/>
                <a:gd name="connsiteX1" fmla="*/ 24644 w 24644"/>
                <a:gd name="connsiteY1" fmla="*/ 0 h 61610"/>
                <a:gd name="connsiteX2" fmla="*/ 24644 w 24644"/>
                <a:gd name="connsiteY2" fmla="*/ 63212 h 61610"/>
                <a:gd name="connsiteX3" fmla="*/ 0 w 24644"/>
                <a:gd name="connsiteY3" fmla="*/ 63212 h 61610"/>
              </a:gdLst>
              <a:ahLst/>
              <a:cxnLst>
                <a:cxn ang="0">
                  <a:pos x="connsiteX0" y="connsiteY0"/>
                </a:cxn>
                <a:cxn ang="0">
                  <a:pos x="connsiteX1" y="connsiteY1"/>
                </a:cxn>
                <a:cxn ang="0">
                  <a:pos x="connsiteX2" y="connsiteY2"/>
                </a:cxn>
                <a:cxn ang="0">
                  <a:pos x="connsiteX3" y="connsiteY3"/>
                </a:cxn>
              </a:cxnLst>
              <a:rect l="l" t="t" r="r" b="b"/>
              <a:pathLst>
                <a:path w="24644" h="61610">
                  <a:moveTo>
                    <a:pt x="0" y="0"/>
                  </a:moveTo>
                  <a:lnTo>
                    <a:pt x="24644" y="0"/>
                  </a:lnTo>
                  <a:lnTo>
                    <a:pt x="24644" y="63212"/>
                  </a:lnTo>
                  <a:lnTo>
                    <a:pt x="0" y="6321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558" name="Freeform: Shape 1557">
              <a:extLst>
                <a:ext uri="{FF2B5EF4-FFF2-40B4-BE49-F238E27FC236}">
                  <a16:creationId xmlns:a16="http://schemas.microsoft.com/office/drawing/2014/main" id="{3D027628-41DE-457F-8472-A1FC8369B4F4}"/>
                </a:ext>
              </a:extLst>
            </p:cNvPr>
            <p:cNvSpPr/>
            <p:nvPr/>
          </p:nvSpPr>
          <p:spPr>
            <a:xfrm>
              <a:off x="1777255" y="2796632"/>
              <a:ext cx="61611" cy="24644"/>
            </a:xfrm>
            <a:custGeom>
              <a:avLst/>
              <a:gdLst>
                <a:gd name="connsiteX0" fmla="*/ 0 w 61610"/>
                <a:gd name="connsiteY0" fmla="*/ 0 h 24644"/>
                <a:gd name="connsiteX1" fmla="*/ 63212 w 61610"/>
                <a:gd name="connsiteY1" fmla="*/ 0 h 24644"/>
                <a:gd name="connsiteX2" fmla="*/ 63212 w 61610"/>
                <a:gd name="connsiteY2" fmla="*/ 24644 h 24644"/>
                <a:gd name="connsiteX3" fmla="*/ 0 w 61610"/>
                <a:gd name="connsiteY3" fmla="*/ 24644 h 24644"/>
              </a:gdLst>
              <a:ahLst/>
              <a:cxnLst>
                <a:cxn ang="0">
                  <a:pos x="connsiteX0" y="connsiteY0"/>
                </a:cxn>
                <a:cxn ang="0">
                  <a:pos x="connsiteX1" y="connsiteY1"/>
                </a:cxn>
                <a:cxn ang="0">
                  <a:pos x="connsiteX2" y="connsiteY2"/>
                </a:cxn>
                <a:cxn ang="0">
                  <a:pos x="connsiteX3" y="connsiteY3"/>
                </a:cxn>
              </a:cxnLst>
              <a:rect l="l" t="t" r="r" b="b"/>
              <a:pathLst>
                <a:path w="61610" h="24644">
                  <a:moveTo>
                    <a:pt x="0" y="0"/>
                  </a:moveTo>
                  <a:lnTo>
                    <a:pt x="63212" y="0"/>
                  </a:lnTo>
                  <a:lnTo>
                    <a:pt x="63212" y="24644"/>
                  </a:lnTo>
                  <a:lnTo>
                    <a:pt x="0" y="24644"/>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559" name="Freeform: Shape 1558">
              <a:extLst>
                <a:ext uri="{FF2B5EF4-FFF2-40B4-BE49-F238E27FC236}">
                  <a16:creationId xmlns:a16="http://schemas.microsoft.com/office/drawing/2014/main" id="{CFDEC27E-0AFA-46C9-8098-D1ADEFDC1074}"/>
                </a:ext>
              </a:extLst>
            </p:cNvPr>
            <p:cNvSpPr/>
            <p:nvPr/>
          </p:nvSpPr>
          <p:spPr>
            <a:xfrm>
              <a:off x="1777255" y="2866375"/>
              <a:ext cx="61611" cy="24644"/>
            </a:xfrm>
            <a:custGeom>
              <a:avLst/>
              <a:gdLst>
                <a:gd name="connsiteX0" fmla="*/ 0 w 61610"/>
                <a:gd name="connsiteY0" fmla="*/ 0 h 24644"/>
                <a:gd name="connsiteX1" fmla="*/ 63212 w 61610"/>
                <a:gd name="connsiteY1" fmla="*/ 0 h 24644"/>
                <a:gd name="connsiteX2" fmla="*/ 63212 w 61610"/>
                <a:gd name="connsiteY2" fmla="*/ 24644 h 24644"/>
                <a:gd name="connsiteX3" fmla="*/ 0 w 61610"/>
                <a:gd name="connsiteY3" fmla="*/ 24644 h 24644"/>
              </a:gdLst>
              <a:ahLst/>
              <a:cxnLst>
                <a:cxn ang="0">
                  <a:pos x="connsiteX0" y="connsiteY0"/>
                </a:cxn>
                <a:cxn ang="0">
                  <a:pos x="connsiteX1" y="connsiteY1"/>
                </a:cxn>
                <a:cxn ang="0">
                  <a:pos x="connsiteX2" y="connsiteY2"/>
                </a:cxn>
                <a:cxn ang="0">
                  <a:pos x="connsiteX3" y="connsiteY3"/>
                </a:cxn>
              </a:cxnLst>
              <a:rect l="l" t="t" r="r" b="b"/>
              <a:pathLst>
                <a:path w="61610" h="24644">
                  <a:moveTo>
                    <a:pt x="0" y="0"/>
                  </a:moveTo>
                  <a:lnTo>
                    <a:pt x="63212" y="0"/>
                  </a:lnTo>
                  <a:lnTo>
                    <a:pt x="63212" y="24644"/>
                  </a:lnTo>
                  <a:lnTo>
                    <a:pt x="0" y="24644"/>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560" name="Freeform: Shape 1559">
              <a:extLst>
                <a:ext uri="{FF2B5EF4-FFF2-40B4-BE49-F238E27FC236}">
                  <a16:creationId xmlns:a16="http://schemas.microsoft.com/office/drawing/2014/main" id="{494B498D-F7D3-4A90-AA1F-87A682836FD3}"/>
                </a:ext>
              </a:extLst>
            </p:cNvPr>
            <p:cNvSpPr/>
            <p:nvPr/>
          </p:nvSpPr>
          <p:spPr>
            <a:xfrm>
              <a:off x="1358426" y="2732803"/>
              <a:ext cx="480563" cy="480563"/>
            </a:xfrm>
            <a:custGeom>
              <a:avLst/>
              <a:gdLst>
                <a:gd name="connsiteX0" fmla="*/ 294992 w 480562"/>
                <a:gd name="connsiteY0" fmla="*/ 482041 h 480562"/>
                <a:gd name="connsiteX1" fmla="*/ 270347 w 480562"/>
                <a:gd name="connsiteY1" fmla="*/ 482041 h 480562"/>
                <a:gd name="connsiteX2" fmla="*/ 270347 w 480562"/>
                <a:gd name="connsiteY2" fmla="*/ 431151 h 480562"/>
                <a:gd name="connsiteX3" fmla="*/ 0 w 480562"/>
                <a:gd name="connsiteY3" fmla="*/ 431151 h 480562"/>
                <a:gd name="connsiteX4" fmla="*/ 0 w 480562"/>
                <a:gd name="connsiteY4" fmla="*/ 0 h 480562"/>
                <a:gd name="connsiteX5" fmla="*/ 431151 w 480562"/>
                <a:gd name="connsiteY5" fmla="*/ 0 h 480562"/>
                <a:gd name="connsiteX6" fmla="*/ 431151 w 480562"/>
                <a:gd name="connsiteY6" fmla="*/ 203192 h 480562"/>
                <a:gd name="connsiteX7" fmla="*/ 482041 w 480562"/>
                <a:gd name="connsiteY7" fmla="*/ 203192 h 480562"/>
                <a:gd name="connsiteX8" fmla="*/ 482041 w 480562"/>
                <a:gd name="connsiteY8" fmla="*/ 227836 h 480562"/>
                <a:gd name="connsiteX9" fmla="*/ 406507 w 480562"/>
                <a:gd name="connsiteY9" fmla="*/ 227836 h 480562"/>
                <a:gd name="connsiteX10" fmla="*/ 406507 w 480562"/>
                <a:gd name="connsiteY10" fmla="*/ 24644 h 480562"/>
                <a:gd name="connsiteX11" fmla="*/ 24644 w 480562"/>
                <a:gd name="connsiteY11" fmla="*/ 24644 h 480562"/>
                <a:gd name="connsiteX12" fmla="*/ 24644 w 480562"/>
                <a:gd name="connsiteY12" fmla="*/ 406507 h 480562"/>
                <a:gd name="connsiteX13" fmla="*/ 294992 w 480562"/>
                <a:gd name="connsiteY13" fmla="*/ 406507 h 480562"/>
                <a:gd name="connsiteX14" fmla="*/ 294992 w 480562"/>
                <a:gd name="connsiteY14" fmla="*/ 482041 h 48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0562" h="480562">
                  <a:moveTo>
                    <a:pt x="294992" y="482041"/>
                  </a:moveTo>
                  <a:lnTo>
                    <a:pt x="270347" y="482041"/>
                  </a:lnTo>
                  <a:lnTo>
                    <a:pt x="270347" y="431151"/>
                  </a:lnTo>
                  <a:lnTo>
                    <a:pt x="0" y="431151"/>
                  </a:lnTo>
                  <a:lnTo>
                    <a:pt x="0" y="0"/>
                  </a:lnTo>
                  <a:lnTo>
                    <a:pt x="431151" y="0"/>
                  </a:lnTo>
                  <a:lnTo>
                    <a:pt x="431151" y="203192"/>
                  </a:lnTo>
                  <a:lnTo>
                    <a:pt x="482041" y="203192"/>
                  </a:lnTo>
                  <a:lnTo>
                    <a:pt x="482041" y="227836"/>
                  </a:lnTo>
                  <a:lnTo>
                    <a:pt x="406507" y="227836"/>
                  </a:lnTo>
                  <a:lnTo>
                    <a:pt x="406507" y="24644"/>
                  </a:lnTo>
                  <a:lnTo>
                    <a:pt x="24644" y="24644"/>
                  </a:lnTo>
                  <a:lnTo>
                    <a:pt x="24644" y="406507"/>
                  </a:lnTo>
                  <a:lnTo>
                    <a:pt x="294992" y="406507"/>
                  </a:lnTo>
                  <a:lnTo>
                    <a:pt x="294992" y="482041"/>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561" name="Freeform: Shape 1560">
              <a:extLst>
                <a:ext uri="{FF2B5EF4-FFF2-40B4-BE49-F238E27FC236}">
                  <a16:creationId xmlns:a16="http://schemas.microsoft.com/office/drawing/2014/main" id="{F64EE5D9-C907-4CB6-8AE1-7A2914C9ED9E}"/>
                </a:ext>
              </a:extLst>
            </p:cNvPr>
            <p:cNvSpPr/>
            <p:nvPr/>
          </p:nvSpPr>
          <p:spPr>
            <a:xfrm>
              <a:off x="1307536" y="2796632"/>
              <a:ext cx="61611" cy="24644"/>
            </a:xfrm>
            <a:custGeom>
              <a:avLst/>
              <a:gdLst>
                <a:gd name="connsiteX0" fmla="*/ 0 w 61610"/>
                <a:gd name="connsiteY0" fmla="*/ 0 h 24644"/>
                <a:gd name="connsiteX1" fmla="*/ 63212 w 61610"/>
                <a:gd name="connsiteY1" fmla="*/ 0 h 24644"/>
                <a:gd name="connsiteX2" fmla="*/ 63212 w 61610"/>
                <a:gd name="connsiteY2" fmla="*/ 24644 h 24644"/>
                <a:gd name="connsiteX3" fmla="*/ 0 w 61610"/>
                <a:gd name="connsiteY3" fmla="*/ 24644 h 24644"/>
              </a:gdLst>
              <a:ahLst/>
              <a:cxnLst>
                <a:cxn ang="0">
                  <a:pos x="connsiteX0" y="connsiteY0"/>
                </a:cxn>
                <a:cxn ang="0">
                  <a:pos x="connsiteX1" y="connsiteY1"/>
                </a:cxn>
                <a:cxn ang="0">
                  <a:pos x="connsiteX2" y="connsiteY2"/>
                </a:cxn>
                <a:cxn ang="0">
                  <a:pos x="connsiteX3" y="connsiteY3"/>
                </a:cxn>
              </a:cxnLst>
              <a:rect l="l" t="t" r="r" b="b"/>
              <a:pathLst>
                <a:path w="61610" h="24644">
                  <a:moveTo>
                    <a:pt x="0" y="0"/>
                  </a:moveTo>
                  <a:lnTo>
                    <a:pt x="63212" y="0"/>
                  </a:lnTo>
                  <a:lnTo>
                    <a:pt x="63212" y="24644"/>
                  </a:lnTo>
                  <a:lnTo>
                    <a:pt x="0" y="24644"/>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562" name="Freeform: Shape 1561">
              <a:extLst>
                <a:ext uri="{FF2B5EF4-FFF2-40B4-BE49-F238E27FC236}">
                  <a16:creationId xmlns:a16="http://schemas.microsoft.com/office/drawing/2014/main" id="{2C920EDE-9630-4AC0-8666-35E8B90064FD}"/>
                </a:ext>
              </a:extLst>
            </p:cNvPr>
            <p:cNvSpPr/>
            <p:nvPr/>
          </p:nvSpPr>
          <p:spPr>
            <a:xfrm>
              <a:off x="1307536" y="2866375"/>
              <a:ext cx="61611" cy="24644"/>
            </a:xfrm>
            <a:custGeom>
              <a:avLst/>
              <a:gdLst>
                <a:gd name="connsiteX0" fmla="*/ 0 w 61610"/>
                <a:gd name="connsiteY0" fmla="*/ 0 h 24644"/>
                <a:gd name="connsiteX1" fmla="*/ 63212 w 61610"/>
                <a:gd name="connsiteY1" fmla="*/ 0 h 24644"/>
                <a:gd name="connsiteX2" fmla="*/ 63212 w 61610"/>
                <a:gd name="connsiteY2" fmla="*/ 24644 h 24644"/>
                <a:gd name="connsiteX3" fmla="*/ 0 w 61610"/>
                <a:gd name="connsiteY3" fmla="*/ 24644 h 24644"/>
              </a:gdLst>
              <a:ahLst/>
              <a:cxnLst>
                <a:cxn ang="0">
                  <a:pos x="connsiteX0" y="connsiteY0"/>
                </a:cxn>
                <a:cxn ang="0">
                  <a:pos x="connsiteX1" y="connsiteY1"/>
                </a:cxn>
                <a:cxn ang="0">
                  <a:pos x="connsiteX2" y="connsiteY2"/>
                </a:cxn>
                <a:cxn ang="0">
                  <a:pos x="connsiteX3" y="connsiteY3"/>
                </a:cxn>
              </a:cxnLst>
              <a:rect l="l" t="t" r="r" b="b"/>
              <a:pathLst>
                <a:path w="61610" h="24644">
                  <a:moveTo>
                    <a:pt x="0" y="0"/>
                  </a:moveTo>
                  <a:lnTo>
                    <a:pt x="63212" y="0"/>
                  </a:lnTo>
                  <a:lnTo>
                    <a:pt x="63212" y="24644"/>
                  </a:lnTo>
                  <a:lnTo>
                    <a:pt x="0" y="24644"/>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563" name="Freeform: Shape 1562">
              <a:extLst>
                <a:ext uri="{FF2B5EF4-FFF2-40B4-BE49-F238E27FC236}">
                  <a16:creationId xmlns:a16="http://schemas.microsoft.com/office/drawing/2014/main" id="{683A2F4F-187A-4E09-A5B3-54FD514287FD}"/>
                </a:ext>
              </a:extLst>
            </p:cNvPr>
            <p:cNvSpPr/>
            <p:nvPr/>
          </p:nvSpPr>
          <p:spPr>
            <a:xfrm>
              <a:off x="1307536" y="2935995"/>
              <a:ext cx="61611" cy="24644"/>
            </a:xfrm>
            <a:custGeom>
              <a:avLst/>
              <a:gdLst>
                <a:gd name="connsiteX0" fmla="*/ 0 w 61610"/>
                <a:gd name="connsiteY0" fmla="*/ 0 h 24644"/>
                <a:gd name="connsiteX1" fmla="*/ 63212 w 61610"/>
                <a:gd name="connsiteY1" fmla="*/ 0 h 24644"/>
                <a:gd name="connsiteX2" fmla="*/ 63212 w 61610"/>
                <a:gd name="connsiteY2" fmla="*/ 24644 h 24644"/>
                <a:gd name="connsiteX3" fmla="*/ 0 w 61610"/>
                <a:gd name="connsiteY3" fmla="*/ 24644 h 24644"/>
              </a:gdLst>
              <a:ahLst/>
              <a:cxnLst>
                <a:cxn ang="0">
                  <a:pos x="connsiteX0" y="connsiteY0"/>
                </a:cxn>
                <a:cxn ang="0">
                  <a:pos x="connsiteX1" y="connsiteY1"/>
                </a:cxn>
                <a:cxn ang="0">
                  <a:pos x="connsiteX2" y="connsiteY2"/>
                </a:cxn>
                <a:cxn ang="0">
                  <a:pos x="connsiteX3" y="connsiteY3"/>
                </a:cxn>
              </a:cxnLst>
              <a:rect l="l" t="t" r="r" b="b"/>
              <a:pathLst>
                <a:path w="61610" h="24644">
                  <a:moveTo>
                    <a:pt x="0" y="0"/>
                  </a:moveTo>
                  <a:lnTo>
                    <a:pt x="63212" y="0"/>
                  </a:lnTo>
                  <a:lnTo>
                    <a:pt x="63212" y="24644"/>
                  </a:lnTo>
                  <a:lnTo>
                    <a:pt x="0" y="24644"/>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564" name="Freeform: Shape 1563">
              <a:extLst>
                <a:ext uri="{FF2B5EF4-FFF2-40B4-BE49-F238E27FC236}">
                  <a16:creationId xmlns:a16="http://schemas.microsoft.com/office/drawing/2014/main" id="{064850EC-BA25-44A3-B829-E88D0F317FB4}"/>
                </a:ext>
              </a:extLst>
            </p:cNvPr>
            <p:cNvSpPr/>
            <p:nvPr/>
          </p:nvSpPr>
          <p:spPr>
            <a:xfrm>
              <a:off x="1307536" y="3005738"/>
              <a:ext cx="61611" cy="24644"/>
            </a:xfrm>
            <a:custGeom>
              <a:avLst/>
              <a:gdLst>
                <a:gd name="connsiteX0" fmla="*/ 0 w 61610"/>
                <a:gd name="connsiteY0" fmla="*/ 0 h 24644"/>
                <a:gd name="connsiteX1" fmla="*/ 63212 w 61610"/>
                <a:gd name="connsiteY1" fmla="*/ 0 h 24644"/>
                <a:gd name="connsiteX2" fmla="*/ 63212 w 61610"/>
                <a:gd name="connsiteY2" fmla="*/ 24644 h 24644"/>
                <a:gd name="connsiteX3" fmla="*/ 0 w 61610"/>
                <a:gd name="connsiteY3" fmla="*/ 24644 h 24644"/>
              </a:gdLst>
              <a:ahLst/>
              <a:cxnLst>
                <a:cxn ang="0">
                  <a:pos x="connsiteX0" y="connsiteY0"/>
                </a:cxn>
                <a:cxn ang="0">
                  <a:pos x="connsiteX1" y="connsiteY1"/>
                </a:cxn>
                <a:cxn ang="0">
                  <a:pos x="connsiteX2" y="connsiteY2"/>
                </a:cxn>
                <a:cxn ang="0">
                  <a:pos x="connsiteX3" y="connsiteY3"/>
                </a:cxn>
              </a:cxnLst>
              <a:rect l="l" t="t" r="r" b="b"/>
              <a:pathLst>
                <a:path w="61610" h="24644">
                  <a:moveTo>
                    <a:pt x="0" y="0"/>
                  </a:moveTo>
                  <a:lnTo>
                    <a:pt x="63212" y="0"/>
                  </a:lnTo>
                  <a:lnTo>
                    <a:pt x="63212" y="24644"/>
                  </a:lnTo>
                  <a:lnTo>
                    <a:pt x="0" y="24644"/>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565" name="Freeform: Shape 1564">
              <a:extLst>
                <a:ext uri="{FF2B5EF4-FFF2-40B4-BE49-F238E27FC236}">
                  <a16:creationId xmlns:a16="http://schemas.microsoft.com/office/drawing/2014/main" id="{91DDDE31-65D0-4B13-A08F-B404D07B93D7}"/>
                </a:ext>
              </a:extLst>
            </p:cNvPr>
            <p:cNvSpPr/>
            <p:nvPr/>
          </p:nvSpPr>
          <p:spPr>
            <a:xfrm>
              <a:off x="1307536" y="3075482"/>
              <a:ext cx="61611" cy="24644"/>
            </a:xfrm>
            <a:custGeom>
              <a:avLst/>
              <a:gdLst>
                <a:gd name="connsiteX0" fmla="*/ 0 w 61610"/>
                <a:gd name="connsiteY0" fmla="*/ 0 h 24644"/>
                <a:gd name="connsiteX1" fmla="*/ 63212 w 61610"/>
                <a:gd name="connsiteY1" fmla="*/ 0 h 24644"/>
                <a:gd name="connsiteX2" fmla="*/ 63212 w 61610"/>
                <a:gd name="connsiteY2" fmla="*/ 24644 h 24644"/>
                <a:gd name="connsiteX3" fmla="*/ 0 w 61610"/>
                <a:gd name="connsiteY3" fmla="*/ 24644 h 24644"/>
              </a:gdLst>
              <a:ahLst/>
              <a:cxnLst>
                <a:cxn ang="0">
                  <a:pos x="connsiteX0" y="connsiteY0"/>
                </a:cxn>
                <a:cxn ang="0">
                  <a:pos x="connsiteX1" y="connsiteY1"/>
                </a:cxn>
                <a:cxn ang="0">
                  <a:pos x="connsiteX2" y="connsiteY2"/>
                </a:cxn>
                <a:cxn ang="0">
                  <a:pos x="connsiteX3" y="connsiteY3"/>
                </a:cxn>
              </a:cxnLst>
              <a:rect l="l" t="t" r="r" b="b"/>
              <a:pathLst>
                <a:path w="61610" h="24644">
                  <a:moveTo>
                    <a:pt x="0" y="0"/>
                  </a:moveTo>
                  <a:lnTo>
                    <a:pt x="63212" y="0"/>
                  </a:lnTo>
                  <a:lnTo>
                    <a:pt x="63212" y="24644"/>
                  </a:lnTo>
                  <a:lnTo>
                    <a:pt x="0" y="24644"/>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566" name="Freeform: Shape 1565">
              <a:extLst>
                <a:ext uri="{FF2B5EF4-FFF2-40B4-BE49-F238E27FC236}">
                  <a16:creationId xmlns:a16="http://schemas.microsoft.com/office/drawing/2014/main" id="{08986964-50B8-47A8-971F-2289BD5F008C}"/>
                </a:ext>
              </a:extLst>
            </p:cNvPr>
            <p:cNvSpPr/>
            <p:nvPr/>
          </p:nvSpPr>
          <p:spPr>
            <a:xfrm>
              <a:off x="1686318" y="2991814"/>
              <a:ext cx="221798" cy="295731"/>
            </a:xfrm>
            <a:custGeom>
              <a:avLst/>
              <a:gdLst>
                <a:gd name="connsiteX0" fmla="*/ 112255 w 221798"/>
                <a:gd name="connsiteY0" fmla="*/ 298442 h 295730"/>
                <a:gd name="connsiteX1" fmla="*/ 0 w 221798"/>
                <a:gd name="connsiteY1" fmla="*/ 250632 h 295730"/>
                <a:gd name="connsiteX2" fmla="*/ 0 w 221798"/>
                <a:gd name="connsiteY2" fmla="*/ 47810 h 295730"/>
                <a:gd name="connsiteX3" fmla="*/ 112255 w 221798"/>
                <a:gd name="connsiteY3" fmla="*/ 0 h 295730"/>
                <a:gd name="connsiteX4" fmla="*/ 224755 w 221798"/>
                <a:gd name="connsiteY4" fmla="*/ 47810 h 295730"/>
                <a:gd name="connsiteX5" fmla="*/ 224755 w 221798"/>
                <a:gd name="connsiteY5" fmla="*/ 250632 h 295730"/>
                <a:gd name="connsiteX6" fmla="*/ 112255 w 221798"/>
                <a:gd name="connsiteY6" fmla="*/ 298442 h 295730"/>
                <a:gd name="connsiteX7" fmla="*/ 112255 w 221798"/>
                <a:gd name="connsiteY7" fmla="*/ 24644 h 295730"/>
                <a:gd name="connsiteX8" fmla="*/ 24644 w 221798"/>
                <a:gd name="connsiteY8" fmla="*/ 47810 h 295730"/>
                <a:gd name="connsiteX9" fmla="*/ 24644 w 221798"/>
                <a:gd name="connsiteY9" fmla="*/ 250632 h 295730"/>
                <a:gd name="connsiteX10" fmla="*/ 112255 w 221798"/>
                <a:gd name="connsiteY10" fmla="*/ 273798 h 295730"/>
                <a:gd name="connsiteX11" fmla="*/ 200111 w 221798"/>
                <a:gd name="connsiteY11" fmla="*/ 250632 h 295730"/>
                <a:gd name="connsiteX12" fmla="*/ 200111 w 221798"/>
                <a:gd name="connsiteY12" fmla="*/ 47810 h 295730"/>
                <a:gd name="connsiteX13" fmla="*/ 112255 w 221798"/>
                <a:gd name="connsiteY13" fmla="*/ 25014 h 29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798" h="295730">
                  <a:moveTo>
                    <a:pt x="112255" y="298442"/>
                  </a:moveTo>
                  <a:cubicBezTo>
                    <a:pt x="58160" y="298442"/>
                    <a:pt x="0" y="283409"/>
                    <a:pt x="0" y="250632"/>
                  </a:cubicBezTo>
                  <a:lnTo>
                    <a:pt x="0" y="47810"/>
                  </a:lnTo>
                  <a:cubicBezTo>
                    <a:pt x="0" y="14910"/>
                    <a:pt x="58160" y="0"/>
                    <a:pt x="112255" y="0"/>
                  </a:cubicBezTo>
                  <a:cubicBezTo>
                    <a:pt x="166349" y="0"/>
                    <a:pt x="224755" y="14910"/>
                    <a:pt x="224755" y="47810"/>
                  </a:cubicBezTo>
                  <a:lnTo>
                    <a:pt x="224755" y="250632"/>
                  </a:lnTo>
                  <a:cubicBezTo>
                    <a:pt x="224755" y="283778"/>
                    <a:pt x="166349" y="298442"/>
                    <a:pt x="112255" y="298442"/>
                  </a:cubicBezTo>
                  <a:close/>
                  <a:moveTo>
                    <a:pt x="112255" y="24644"/>
                  </a:moveTo>
                  <a:cubicBezTo>
                    <a:pt x="54833" y="24644"/>
                    <a:pt x="24644" y="41772"/>
                    <a:pt x="24644" y="47810"/>
                  </a:cubicBezTo>
                  <a:lnTo>
                    <a:pt x="24644" y="250632"/>
                  </a:lnTo>
                  <a:cubicBezTo>
                    <a:pt x="24644" y="256547"/>
                    <a:pt x="54833" y="273798"/>
                    <a:pt x="112255" y="273798"/>
                  </a:cubicBezTo>
                  <a:cubicBezTo>
                    <a:pt x="169676" y="273798"/>
                    <a:pt x="200111" y="256547"/>
                    <a:pt x="200111" y="250632"/>
                  </a:cubicBezTo>
                  <a:lnTo>
                    <a:pt x="200111" y="47810"/>
                  </a:lnTo>
                  <a:cubicBezTo>
                    <a:pt x="200111" y="41772"/>
                    <a:pt x="169799" y="25014"/>
                    <a:pt x="112255" y="25014"/>
                  </a:cubicBez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567" name="Freeform: Shape 1566">
              <a:extLst>
                <a:ext uri="{FF2B5EF4-FFF2-40B4-BE49-F238E27FC236}">
                  <a16:creationId xmlns:a16="http://schemas.microsoft.com/office/drawing/2014/main" id="{A495869B-D851-4047-B81D-B7AE5C71A2E6}"/>
                </a:ext>
              </a:extLst>
            </p:cNvPr>
            <p:cNvSpPr/>
            <p:nvPr/>
          </p:nvSpPr>
          <p:spPr>
            <a:xfrm>
              <a:off x="1686318" y="3033463"/>
              <a:ext cx="221798" cy="36966"/>
            </a:xfrm>
            <a:custGeom>
              <a:avLst/>
              <a:gdLst>
                <a:gd name="connsiteX0" fmla="*/ 112255 w 221798"/>
                <a:gd name="connsiteY0" fmla="*/ 47810 h 36966"/>
                <a:gd name="connsiteX1" fmla="*/ 0 w 221798"/>
                <a:gd name="connsiteY1" fmla="*/ 0 h 36966"/>
                <a:gd name="connsiteX2" fmla="*/ 24644 w 221798"/>
                <a:gd name="connsiteY2" fmla="*/ 0 h 36966"/>
                <a:gd name="connsiteX3" fmla="*/ 112255 w 221798"/>
                <a:gd name="connsiteY3" fmla="*/ 23166 h 36966"/>
                <a:gd name="connsiteX4" fmla="*/ 200111 w 221798"/>
                <a:gd name="connsiteY4" fmla="*/ 0 h 36966"/>
                <a:gd name="connsiteX5" fmla="*/ 224755 w 221798"/>
                <a:gd name="connsiteY5" fmla="*/ 0 h 36966"/>
                <a:gd name="connsiteX6" fmla="*/ 112255 w 221798"/>
                <a:gd name="connsiteY6" fmla="*/ 47810 h 36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798" h="36966">
                  <a:moveTo>
                    <a:pt x="112255" y="47810"/>
                  </a:moveTo>
                  <a:cubicBezTo>
                    <a:pt x="58160" y="47810"/>
                    <a:pt x="0" y="32777"/>
                    <a:pt x="0" y="0"/>
                  </a:cubicBezTo>
                  <a:lnTo>
                    <a:pt x="24644" y="0"/>
                  </a:lnTo>
                  <a:cubicBezTo>
                    <a:pt x="24644" y="5915"/>
                    <a:pt x="54833" y="23166"/>
                    <a:pt x="112255" y="23166"/>
                  </a:cubicBezTo>
                  <a:cubicBezTo>
                    <a:pt x="169676" y="23166"/>
                    <a:pt x="200111" y="5915"/>
                    <a:pt x="200111" y="0"/>
                  </a:cubicBezTo>
                  <a:lnTo>
                    <a:pt x="224755" y="0"/>
                  </a:lnTo>
                  <a:cubicBezTo>
                    <a:pt x="224755" y="32654"/>
                    <a:pt x="166349" y="47810"/>
                    <a:pt x="112255" y="47810"/>
                  </a:cubicBez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1569" name="Graphic 8">
            <a:extLst>
              <a:ext uri="{FF2B5EF4-FFF2-40B4-BE49-F238E27FC236}">
                <a16:creationId xmlns:a16="http://schemas.microsoft.com/office/drawing/2014/main" id="{A1E49D24-8AEC-5C4F-95AD-4B98F8CC9DD0}"/>
              </a:ext>
            </a:extLst>
          </p:cNvPr>
          <p:cNvGrpSpPr/>
          <p:nvPr/>
        </p:nvGrpSpPr>
        <p:grpSpPr>
          <a:xfrm>
            <a:off x="3204151" y="3750500"/>
            <a:ext cx="537642" cy="852017"/>
            <a:chOff x="2139644" y="2688636"/>
            <a:chExt cx="322585" cy="511210"/>
          </a:xfrm>
          <a:solidFill>
            <a:schemeClr val="tx1">
              <a:lumMod val="65000"/>
            </a:schemeClr>
          </a:solidFill>
        </p:grpSpPr>
        <p:sp>
          <p:nvSpPr>
            <p:cNvPr id="1570" name="Freeform: Shape 1569">
              <a:extLst>
                <a:ext uri="{FF2B5EF4-FFF2-40B4-BE49-F238E27FC236}">
                  <a16:creationId xmlns:a16="http://schemas.microsoft.com/office/drawing/2014/main" id="{04623FDA-040F-4881-BE12-7797425135F2}"/>
                </a:ext>
              </a:extLst>
            </p:cNvPr>
            <p:cNvSpPr/>
            <p:nvPr/>
          </p:nvSpPr>
          <p:spPr>
            <a:xfrm>
              <a:off x="2139644" y="2688636"/>
              <a:ext cx="322585" cy="322585"/>
            </a:xfrm>
            <a:custGeom>
              <a:avLst/>
              <a:gdLst>
                <a:gd name="connsiteX0" fmla="*/ 50513 w 322584"/>
                <a:gd name="connsiteY0" fmla="*/ 331787 h 322584"/>
                <a:gd name="connsiteX1" fmla="*/ 13916 w 322584"/>
                <a:gd name="connsiteY1" fmla="*/ 330118 h 322584"/>
                <a:gd name="connsiteX2" fmla="*/ 11692 w 322584"/>
                <a:gd name="connsiteY2" fmla="*/ 330118 h 322584"/>
                <a:gd name="connsiteX3" fmla="*/ 1903 w 322584"/>
                <a:gd name="connsiteY3" fmla="*/ 320440 h 322584"/>
                <a:gd name="connsiteX4" fmla="*/ 69534 w 322584"/>
                <a:gd name="connsiteY4" fmla="*/ 71160 h 322584"/>
                <a:gd name="connsiteX5" fmla="*/ 314143 w 322584"/>
                <a:gd name="connsiteY5" fmla="*/ 1860 h 322584"/>
                <a:gd name="connsiteX6" fmla="*/ 323820 w 322584"/>
                <a:gd name="connsiteY6" fmla="*/ 11649 h 322584"/>
                <a:gd name="connsiteX7" fmla="*/ 256189 w 322584"/>
                <a:gd name="connsiteY7" fmla="*/ 260929 h 322584"/>
                <a:gd name="connsiteX8" fmla="*/ 50513 w 322584"/>
                <a:gd name="connsiteY8" fmla="*/ 331787 h 322584"/>
                <a:gd name="connsiteX9" fmla="*/ 23260 w 322584"/>
                <a:gd name="connsiteY9" fmla="*/ 308538 h 322584"/>
                <a:gd name="connsiteX10" fmla="*/ 240282 w 322584"/>
                <a:gd name="connsiteY10" fmla="*/ 245134 h 322584"/>
                <a:gd name="connsiteX11" fmla="*/ 302463 w 322584"/>
                <a:gd name="connsiteY11" fmla="*/ 22661 h 322584"/>
                <a:gd name="connsiteX12" fmla="*/ 84996 w 322584"/>
                <a:gd name="connsiteY12" fmla="*/ 87067 h 322584"/>
                <a:gd name="connsiteX13" fmla="*/ 23260 w 322584"/>
                <a:gd name="connsiteY13" fmla="*/ 308761 h 32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2584" h="322584">
                  <a:moveTo>
                    <a:pt x="50513" y="331787"/>
                  </a:moveTo>
                  <a:cubicBezTo>
                    <a:pt x="33383" y="331787"/>
                    <a:pt x="20368" y="330785"/>
                    <a:pt x="13916" y="330118"/>
                  </a:cubicBezTo>
                  <a:lnTo>
                    <a:pt x="11692" y="330118"/>
                  </a:lnTo>
                  <a:cubicBezTo>
                    <a:pt x="6585" y="329541"/>
                    <a:pt x="2538" y="325540"/>
                    <a:pt x="1903" y="320440"/>
                  </a:cubicBezTo>
                  <a:cubicBezTo>
                    <a:pt x="1124" y="313877"/>
                    <a:pt x="-16006" y="158369"/>
                    <a:pt x="69534" y="71160"/>
                  </a:cubicBezTo>
                  <a:cubicBezTo>
                    <a:pt x="155075" y="-16049"/>
                    <a:pt x="307469" y="1081"/>
                    <a:pt x="314143" y="1860"/>
                  </a:cubicBezTo>
                  <a:cubicBezTo>
                    <a:pt x="319243" y="2496"/>
                    <a:pt x="323243" y="6542"/>
                    <a:pt x="323820" y="11649"/>
                  </a:cubicBezTo>
                  <a:cubicBezTo>
                    <a:pt x="324599" y="18212"/>
                    <a:pt x="341729" y="173609"/>
                    <a:pt x="256189" y="260929"/>
                  </a:cubicBezTo>
                  <a:cubicBezTo>
                    <a:pt x="196232" y="322220"/>
                    <a:pt x="103573" y="331787"/>
                    <a:pt x="50513" y="331787"/>
                  </a:cubicBezTo>
                  <a:close/>
                  <a:moveTo>
                    <a:pt x="23260" y="308538"/>
                  </a:moveTo>
                  <a:cubicBezTo>
                    <a:pt x="55185" y="310763"/>
                    <a:pt x="173095" y="313655"/>
                    <a:pt x="240282" y="245134"/>
                  </a:cubicBezTo>
                  <a:cubicBezTo>
                    <a:pt x="307469" y="176612"/>
                    <a:pt x="304688" y="56588"/>
                    <a:pt x="302463" y="22661"/>
                  </a:cubicBezTo>
                  <a:cubicBezTo>
                    <a:pt x="269315" y="20993"/>
                    <a:pt x="151738" y="18434"/>
                    <a:pt x="84996" y="87067"/>
                  </a:cubicBezTo>
                  <a:cubicBezTo>
                    <a:pt x="18254" y="155700"/>
                    <a:pt x="21035" y="275279"/>
                    <a:pt x="23260" y="308761"/>
                  </a:cubicBezTo>
                  <a:close/>
                </a:path>
              </a:pathLst>
            </a:custGeom>
            <a:grpFill/>
            <a:ln w="1104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571" name="Freeform: Shape 1570">
              <a:extLst>
                <a:ext uri="{FF2B5EF4-FFF2-40B4-BE49-F238E27FC236}">
                  <a16:creationId xmlns:a16="http://schemas.microsoft.com/office/drawing/2014/main" id="{7A0F7660-EE28-455D-BA12-2A85DD5E321E}"/>
                </a:ext>
              </a:extLst>
            </p:cNvPr>
            <p:cNvSpPr/>
            <p:nvPr/>
          </p:nvSpPr>
          <p:spPr>
            <a:xfrm>
              <a:off x="2139644" y="2688681"/>
              <a:ext cx="322585" cy="322585"/>
            </a:xfrm>
            <a:custGeom>
              <a:avLst/>
              <a:gdLst>
                <a:gd name="connsiteX0" fmla="*/ 15029 w 322584"/>
                <a:gd name="connsiteY0" fmla="*/ 330295 h 322584"/>
                <a:gd name="connsiteX1" fmla="*/ 13583 w 322584"/>
                <a:gd name="connsiteY1" fmla="*/ 330295 h 322584"/>
                <a:gd name="connsiteX2" fmla="*/ 11692 w 322584"/>
                <a:gd name="connsiteY2" fmla="*/ 330295 h 322584"/>
                <a:gd name="connsiteX3" fmla="*/ 1903 w 322584"/>
                <a:gd name="connsiteY3" fmla="*/ 320617 h 322584"/>
                <a:gd name="connsiteX4" fmla="*/ 69534 w 322584"/>
                <a:gd name="connsiteY4" fmla="*/ 71337 h 322584"/>
                <a:gd name="connsiteX5" fmla="*/ 314143 w 322584"/>
                <a:gd name="connsiteY5" fmla="*/ 1814 h 322584"/>
                <a:gd name="connsiteX6" fmla="*/ 323847 w 322584"/>
                <a:gd name="connsiteY6" fmla="*/ 14196 h 322584"/>
                <a:gd name="connsiteX7" fmla="*/ 322040 w 322584"/>
                <a:gd name="connsiteY7" fmla="*/ 19056 h 322584"/>
                <a:gd name="connsiteX8" fmla="*/ 181327 w 322584"/>
                <a:gd name="connsiteY8" fmla="*/ 189915 h 322584"/>
                <a:gd name="connsiteX9" fmla="*/ 21480 w 322584"/>
                <a:gd name="connsiteY9" fmla="*/ 328292 h 322584"/>
                <a:gd name="connsiteX10" fmla="*/ 15029 w 322584"/>
                <a:gd name="connsiteY10" fmla="*/ 330295 h 322584"/>
                <a:gd name="connsiteX11" fmla="*/ 276990 w 322584"/>
                <a:gd name="connsiteY11" fmla="*/ 22393 h 322584"/>
                <a:gd name="connsiteX12" fmla="*/ 84996 w 322584"/>
                <a:gd name="connsiteY12" fmla="*/ 87021 h 322584"/>
                <a:gd name="connsiteX13" fmla="*/ 22370 w 322584"/>
                <a:gd name="connsiteY13" fmla="*/ 300261 h 322584"/>
                <a:gd name="connsiteX14" fmla="*/ 165420 w 322584"/>
                <a:gd name="connsiteY14" fmla="*/ 174342 h 322584"/>
                <a:gd name="connsiteX15" fmla="*/ 292563 w 322584"/>
                <a:gd name="connsiteY15" fmla="*/ 22615 h 32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2584" h="322584">
                  <a:moveTo>
                    <a:pt x="15029" y="330295"/>
                  </a:moveTo>
                  <a:lnTo>
                    <a:pt x="13583" y="330295"/>
                  </a:lnTo>
                  <a:lnTo>
                    <a:pt x="11692" y="330295"/>
                  </a:lnTo>
                  <a:cubicBezTo>
                    <a:pt x="6585" y="329717"/>
                    <a:pt x="2538" y="325717"/>
                    <a:pt x="1903" y="320617"/>
                  </a:cubicBezTo>
                  <a:cubicBezTo>
                    <a:pt x="1124" y="314054"/>
                    <a:pt x="-16006" y="158546"/>
                    <a:pt x="69534" y="71337"/>
                  </a:cubicBezTo>
                  <a:cubicBezTo>
                    <a:pt x="155075" y="-15872"/>
                    <a:pt x="307469" y="1036"/>
                    <a:pt x="314143" y="1814"/>
                  </a:cubicBezTo>
                  <a:cubicBezTo>
                    <a:pt x="320241" y="2553"/>
                    <a:pt x="324586" y="8097"/>
                    <a:pt x="323847" y="14196"/>
                  </a:cubicBezTo>
                  <a:cubicBezTo>
                    <a:pt x="323636" y="15935"/>
                    <a:pt x="323017" y="17601"/>
                    <a:pt x="322040" y="19056"/>
                  </a:cubicBezTo>
                  <a:cubicBezTo>
                    <a:pt x="280410" y="80155"/>
                    <a:pt x="233311" y="137343"/>
                    <a:pt x="181327" y="189915"/>
                  </a:cubicBezTo>
                  <a:cubicBezTo>
                    <a:pt x="132195" y="240628"/>
                    <a:pt x="78708" y="286932"/>
                    <a:pt x="21480" y="328292"/>
                  </a:cubicBezTo>
                  <a:cubicBezTo>
                    <a:pt x="19589" y="329613"/>
                    <a:pt x="17335" y="330312"/>
                    <a:pt x="15029" y="330295"/>
                  </a:cubicBezTo>
                  <a:close/>
                  <a:moveTo>
                    <a:pt x="276990" y="22393"/>
                  </a:moveTo>
                  <a:cubicBezTo>
                    <a:pt x="228602" y="22393"/>
                    <a:pt x="140614" y="30736"/>
                    <a:pt x="84996" y="87021"/>
                  </a:cubicBezTo>
                  <a:cubicBezTo>
                    <a:pt x="22926" y="150314"/>
                    <a:pt x="20590" y="257991"/>
                    <a:pt x="22370" y="300261"/>
                  </a:cubicBezTo>
                  <a:cubicBezTo>
                    <a:pt x="73285" y="262108"/>
                    <a:pt x="121116" y="220005"/>
                    <a:pt x="165420" y="174342"/>
                  </a:cubicBezTo>
                  <a:cubicBezTo>
                    <a:pt x="211852" y="127304"/>
                    <a:pt x="254374" y="76561"/>
                    <a:pt x="292563" y="22615"/>
                  </a:cubicBezTo>
                  <a:close/>
                </a:path>
              </a:pathLst>
            </a:custGeom>
            <a:grpFill/>
            <a:ln w="1104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572" name="Freeform: Shape 1571">
              <a:extLst>
                <a:ext uri="{FF2B5EF4-FFF2-40B4-BE49-F238E27FC236}">
                  <a16:creationId xmlns:a16="http://schemas.microsoft.com/office/drawing/2014/main" id="{C62F5EA6-F013-4FCD-838F-5B88FF93D962}"/>
                </a:ext>
              </a:extLst>
            </p:cNvPr>
            <p:cNvSpPr/>
            <p:nvPr/>
          </p:nvSpPr>
          <p:spPr>
            <a:xfrm>
              <a:off x="2139767" y="2988497"/>
              <a:ext cx="22247" cy="211349"/>
            </a:xfrm>
            <a:custGeom>
              <a:avLst/>
              <a:gdLst>
                <a:gd name="connsiteX0" fmla="*/ 0 w 22247"/>
                <a:gd name="connsiteY0" fmla="*/ 0 h 211348"/>
                <a:gd name="connsiteX1" fmla="*/ 22247 w 22247"/>
                <a:gd name="connsiteY1" fmla="*/ 0 h 211348"/>
                <a:gd name="connsiteX2" fmla="*/ 22247 w 22247"/>
                <a:gd name="connsiteY2" fmla="*/ 219024 h 211348"/>
                <a:gd name="connsiteX3" fmla="*/ 0 w 22247"/>
                <a:gd name="connsiteY3" fmla="*/ 219024 h 211348"/>
              </a:gdLst>
              <a:ahLst/>
              <a:cxnLst>
                <a:cxn ang="0">
                  <a:pos x="connsiteX0" y="connsiteY0"/>
                </a:cxn>
                <a:cxn ang="0">
                  <a:pos x="connsiteX1" y="connsiteY1"/>
                </a:cxn>
                <a:cxn ang="0">
                  <a:pos x="connsiteX2" y="connsiteY2"/>
                </a:cxn>
                <a:cxn ang="0">
                  <a:pos x="connsiteX3" y="connsiteY3"/>
                </a:cxn>
              </a:cxnLst>
              <a:rect l="l" t="t" r="r" b="b"/>
              <a:pathLst>
                <a:path w="22247" h="211348">
                  <a:moveTo>
                    <a:pt x="0" y="0"/>
                  </a:moveTo>
                  <a:lnTo>
                    <a:pt x="22247" y="0"/>
                  </a:lnTo>
                  <a:lnTo>
                    <a:pt x="22247" y="219024"/>
                  </a:lnTo>
                  <a:lnTo>
                    <a:pt x="0" y="219024"/>
                  </a:lnTo>
                  <a:close/>
                </a:path>
              </a:pathLst>
            </a:custGeom>
            <a:grpFill/>
            <a:ln w="11049"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1574" name="Graphic 9">
            <a:extLst>
              <a:ext uri="{FF2B5EF4-FFF2-40B4-BE49-F238E27FC236}">
                <a16:creationId xmlns:a16="http://schemas.microsoft.com/office/drawing/2014/main" id="{B05AAFC4-D830-3E44-880C-7FB6544427C9}"/>
              </a:ext>
            </a:extLst>
          </p:cNvPr>
          <p:cNvGrpSpPr/>
          <p:nvPr/>
        </p:nvGrpSpPr>
        <p:grpSpPr>
          <a:xfrm>
            <a:off x="6061125" y="3784925"/>
            <a:ext cx="783167" cy="783167"/>
            <a:chOff x="3383412" y="2712595"/>
            <a:chExt cx="469900" cy="469900"/>
          </a:xfrm>
          <a:solidFill>
            <a:schemeClr val="tx1">
              <a:lumMod val="65000"/>
            </a:schemeClr>
          </a:solidFill>
        </p:grpSpPr>
        <p:sp>
          <p:nvSpPr>
            <p:cNvPr id="1575" name="Freeform: Shape 1574">
              <a:extLst>
                <a:ext uri="{FF2B5EF4-FFF2-40B4-BE49-F238E27FC236}">
                  <a16:creationId xmlns:a16="http://schemas.microsoft.com/office/drawing/2014/main" id="{21AC2D5D-A8DF-41C9-8920-E43356D38007}"/>
                </a:ext>
              </a:extLst>
            </p:cNvPr>
            <p:cNvSpPr/>
            <p:nvPr/>
          </p:nvSpPr>
          <p:spPr>
            <a:xfrm>
              <a:off x="3397509" y="2726692"/>
              <a:ext cx="441706" cy="441706"/>
            </a:xfrm>
            <a:custGeom>
              <a:avLst/>
              <a:gdLst>
                <a:gd name="connsiteX0" fmla="*/ 220853 w 441706"/>
                <a:gd name="connsiteY0" fmla="*/ 441706 h 441706"/>
                <a:gd name="connsiteX1" fmla="*/ 0 w 441706"/>
                <a:gd name="connsiteY1" fmla="*/ 220853 h 441706"/>
                <a:gd name="connsiteX2" fmla="*/ 220853 w 441706"/>
                <a:gd name="connsiteY2" fmla="*/ 0 h 441706"/>
                <a:gd name="connsiteX3" fmla="*/ 441706 w 441706"/>
                <a:gd name="connsiteY3" fmla="*/ 220853 h 441706"/>
                <a:gd name="connsiteX4" fmla="*/ 220853 w 441706"/>
                <a:gd name="connsiteY4" fmla="*/ 441706 h 441706"/>
                <a:gd name="connsiteX5" fmla="*/ 220853 w 441706"/>
                <a:gd name="connsiteY5" fmla="*/ 18796 h 441706"/>
                <a:gd name="connsiteX6" fmla="*/ 18796 w 441706"/>
                <a:gd name="connsiteY6" fmla="*/ 220853 h 441706"/>
                <a:gd name="connsiteX7" fmla="*/ 220853 w 441706"/>
                <a:gd name="connsiteY7" fmla="*/ 422910 h 441706"/>
                <a:gd name="connsiteX8" fmla="*/ 422910 w 441706"/>
                <a:gd name="connsiteY8" fmla="*/ 220853 h 441706"/>
                <a:gd name="connsiteX9" fmla="*/ 220853 w 441706"/>
                <a:gd name="connsiteY9" fmla="*/ 18796 h 44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1706" h="441706">
                  <a:moveTo>
                    <a:pt x="220853" y="441706"/>
                  </a:moveTo>
                  <a:cubicBezTo>
                    <a:pt x="98879" y="441706"/>
                    <a:pt x="0" y="342827"/>
                    <a:pt x="0" y="220853"/>
                  </a:cubicBezTo>
                  <a:cubicBezTo>
                    <a:pt x="0" y="98879"/>
                    <a:pt x="98879" y="0"/>
                    <a:pt x="220853" y="0"/>
                  </a:cubicBezTo>
                  <a:cubicBezTo>
                    <a:pt x="342827" y="0"/>
                    <a:pt x="441706" y="98879"/>
                    <a:pt x="441706" y="220853"/>
                  </a:cubicBezTo>
                  <a:cubicBezTo>
                    <a:pt x="441602" y="342784"/>
                    <a:pt x="342784" y="441602"/>
                    <a:pt x="220853" y="441706"/>
                  </a:cubicBezTo>
                  <a:close/>
                  <a:moveTo>
                    <a:pt x="220853" y="18796"/>
                  </a:moveTo>
                  <a:cubicBezTo>
                    <a:pt x="109260" y="18796"/>
                    <a:pt x="18796" y="109260"/>
                    <a:pt x="18796" y="220853"/>
                  </a:cubicBezTo>
                  <a:cubicBezTo>
                    <a:pt x="18796" y="332446"/>
                    <a:pt x="109260" y="422910"/>
                    <a:pt x="220853" y="422910"/>
                  </a:cubicBezTo>
                  <a:cubicBezTo>
                    <a:pt x="332446" y="422910"/>
                    <a:pt x="422910" y="332446"/>
                    <a:pt x="422910" y="220853"/>
                  </a:cubicBezTo>
                  <a:cubicBezTo>
                    <a:pt x="422806" y="109303"/>
                    <a:pt x="332403" y="18900"/>
                    <a:pt x="220853" y="18796"/>
                  </a:cubicBez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576" name="Freeform: Shape 1575">
              <a:extLst>
                <a:ext uri="{FF2B5EF4-FFF2-40B4-BE49-F238E27FC236}">
                  <a16:creationId xmlns:a16="http://schemas.microsoft.com/office/drawing/2014/main" id="{3CD85BBC-D43C-4182-A9D0-EE40A1BF1981}"/>
                </a:ext>
              </a:extLst>
            </p:cNvPr>
            <p:cNvSpPr/>
            <p:nvPr/>
          </p:nvSpPr>
          <p:spPr>
            <a:xfrm>
              <a:off x="3520811" y="2849994"/>
              <a:ext cx="187960" cy="187960"/>
            </a:xfrm>
            <a:custGeom>
              <a:avLst/>
              <a:gdLst>
                <a:gd name="connsiteX0" fmla="*/ 97551 w 187960"/>
                <a:gd name="connsiteY0" fmla="*/ 195102 h 187960"/>
                <a:gd name="connsiteX1" fmla="*/ 0 w 187960"/>
                <a:gd name="connsiteY1" fmla="*/ 97551 h 187960"/>
                <a:gd name="connsiteX2" fmla="*/ 97551 w 187960"/>
                <a:gd name="connsiteY2" fmla="*/ 0 h 187960"/>
                <a:gd name="connsiteX3" fmla="*/ 195102 w 187960"/>
                <a:gd name="connsiteY3" fmla="*/ 97551 h 187960"/>
                <a:gd name="connsiteX4" fmla="*/ 97551 w 187960"/>
                <a:gd name="connsiteY4" fmla="*/ 195102 h 187960"/>
                <a:gd name="connsiteX5" fmla="*/ 97551 w 187960"/>
                <a:gd name="connsiteY5" fmla="*/ 18890 h 187960"/>
                <a:gd name="connsiteX6" fmla="*/ 18796 w 187960"/>
                <a:gd name="connsiteY6" fmla="*/ 97645 h 187960"/>
                <a:gd name="connsiteX7" fmla="*/ 97551 w 187960"/>
                <a:gd name="connsiteY7" fmla="*/ 176400 h 187960"/>
                <a:gd name="connsiteX8" fmla="*/ 176307 w 187960"/>
                <a:gd name="connsiteY8" fmla="*/ 97645 h 187960"/>
                <a:gd name="connsiteX9" fmla="*/ 176306 w 187960"/>
                <a:gd name="connsiteY9" fmla="*/ 97551 h 187960"/>
                <a:gd name="connsiteX10" fmla="*/ 97645 w 187960"/>
                <a:gd name="connsiteY10" fmla="*/ 18890 h 187960"/>
                <a:gd name="connsiteX11" fmla="*/ 97551 w 187960"/>
                <a:gd name="connsiteY11" fmla="*/ 18890 h 187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60" h="187960">
                  <a:moveTo>
                    <a:pt x="97551" y="195102"/>
                  </a:moveTo>
                  <a:cubicBezTo>
                    <a:pt x="43675" y="195102"/>
                    <a:pt x="0" y="151427"/>
                    <a:pt x="0" y="97551"/>
                  </a:cubicBezTo>
                  <a:cubicBezTo>
                    <a:pt x="0" y="43675"/>
                    <a:pt x="43675" y="0"/>
                    <a:pt x="97551" y="0"/>
                  </a:cubicBezTo>
                  <a:cubicBezTo>
                    <a:pt x="151427" y="0"/>
                    <a:pt x="195102" y="43675"/>
                    <a:pt x="195102" y="97551"/>
                  </a:cubicBezTo>
                  <a:cubicBezTo>
                    <a:pt x="195051" y="151406"/>
                    <a:pt x="151406" y="195051"/>
                    <a:pt x="97551" y="195102"/>
                  </a:cubicBezTo>
                  <a:close/>
                  <a:moveTo>
                    <a:pt x="97551" y="18890"/>
                  </a:moveTo>
                  <a:cubicBezTo>
                    <a:pt x="54056" y="18890"/>
                    <a:pt x="18796" y="54150"/>
                    <a:pt x="18796" y="97645"/>
                  </a:cubicBezTo>
                  <a:cubicBezTo>
                    <a:pt x="18796" y="141141"/>
                    <a:pt x="54056" y="176400"/>
                    <a:pt x="97551" y="176400"/>
                  </a:cubicBezTo>
                  <a:cubicBezTo>
                    <a:pt x="141047" y="176400"/>
                    <a:pt x="176307" y="141140"/>
                    <a:pt x="176307" y="97645"/>
                  </a:cubicBezTo>
                  <a:cubicBezTo>
                    <a:pt x="176307" y="97614"/>
                    <a:pt x="176307" y="97583"/>
                    <a:pt x="176306" y="97551"/>
                  </a:cubicBezTo>
                  <a:cubicBezTo>
                    <a:pt x="176307" y="54108"/>
                    <a:pt x="141089" y="18890"/>
                    <a:pt x="97645" y="18890"/>
                  </a:cubicBezTo>
                  <a:cubicBezTo>
                    <a:pt x="97614" y="18890"/>
                    <a:pt x="97583" y="18890"/>
                    <a:pt x="97551" y="18890"/>
                  </a:cubicBez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577" name="Freeform: Shape 1576">
              <a:extLst>
                <a:ext uri="{FF2B5EF4-FFF2-40B4-BE49-F238E27FC236}">
                  <a16:creationId xmlns:a16="http://schemas.microsoft.com/office/drawing/2014/main" id="{D3BDE259-5E24-4D78-9BBC-2D9E3B0BF63C}"/>
                </a:ext>
              </a:extLst>
            </p:cNvPr>
            <p:cNvSpPr/>
            <p:nvPr/>
          </p:nvSpPr>
          <p:spPr>
            <a:xfrm>
              <a:off x="3564887" y="2894070"/>
              <a:ext cx="103378" cy="103378"/>
            </a:xfrm>
            <a:custGeom>
              <a:avLst/>
              <a:gdLst>
                <a:gd name="connsiteX0" fmla="*/ 53475 w 103378"/>
                <a:gd name="connsiteY0" fmla="*/ 106949 h 103378"/>
                <a:gd name="connsiteX1" fmla="*/ 0 w 103378"/>
                <a:gd name="connsiteY1" fmla="*/ 53475 h 103378"/>
                <a:gd name="connsiteX2" fmla="*/ 53475 w 103378"/>
                <a:gd name="connsiteY2" fmla="*/ 0 h 103378"/>
                <a:gd name="connsiteX3" fmla="*/ 106949 w 103378"/>
                <a:gd name="connsiteY3" fmla="*/ 53475 h 103378"/>
                <a:gd name="connsiteX4" fmla="*/ 53475 w 103378"/>
                <a:gd name="connsiteY4" fmla="*/ 106949 h 103378"/>
                <a:gd name="connsiteX5" fmla="*/ 53475 w 103378"/>
                <a:gd name="connsiteY5" fmla="*/ 18796 h 103378"/>
                <a:gd name="connsiteX6" fmla="*/ 18796 w 103378"/>
                <a:gd name="connsiteY6" fmla="*/ 53475 h 103378"/>
                <a:gd name="connsiteX7" fmla="*/ 53475 w 103378"/>
                <a:gd name="connsiteY7" fmla="*/ 88153 h 103378"/>
                <a:gd name="connsiteX8" fmla="*/ 88153 w 103378"/>
                <a:gd name="connsiteY8" fmla="*/ 53475 h 103378"/>
                <a:gd name="connsiteX9" fmla="*/ 53475 w 103378"/>
                <a:gd name="connsiteY9" fmla="*/ 18796 h 103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378" h="103378">
                  <a:moveTo>
                    <a:pt x="53475" y="106949"/>
                  </a:moveTo>
                  <a:cubicBezTo>
                    <a:pt x="23941" y="106949"/>
                    <a:pt x="0" y="83008"/>
                    <a:pt x="0" y="53475"/>
                  </a:cubicBezTo>
                  <a:cubicBezTo>
                    <a:pt x="0" y="23941"/>
                    <a:pt x="23941" y="0"/>
                    <a:pt x="53475" y="0"/>
                  </a:cubicBezTo>
                  <a:cubicBezTo>
                    <a:pt x="83008" y="0"/>
                    <a:pt x="106949" y="23941"/>
                    <a:pt x="106949" y="53475"/>
                  </a:cubicBezTo>
                  <a:cubicBezTo>
                    <a:pt x="106949" y="83008"/>
                    <a:pt x="83008" y="106949"/>
                    <a:pt x="53475" y="106949"/>
                  </a:cubicBezTo>
                  <a:close/>
                  <a:moveTo>
                    <a:pt x="53475" y="18796"/>
                  </a:moveTo>
                  <a:cubicBezTo>
                    <a:pt x="34322" y="18796"/>
                    <a:pt x="18796" y="34322"/>
                    <a:pt x="18796" y="53475"/>
                  </a:cubicBezTo>
                  <a:cubicBezTo>
                    <a:pt x="18796" y="72627"/>
                    <a:pt x="34322" y="88153"/>
                    <a:pt x="53475" y="88153"/>
                  </a:cubicBezTo>
                  <a:cubicBezTo>
                    <a:pt x="72627" y="88153"/>
                    <a:pt x="88153" y="72627"/>
                    <a:pt x="88153" y="53475"/>
                  </a:cubicBezTo>
                  <a:cubicBezTo>
                    <a:pt x="88102" y="34344"/>
                    <a:pt x="72606" y="18848"/>
                    <a:pt x="53475" y="18796"/>
                  </a:cubicBez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1578" name="Graphic 37">
            <a:extLst>
              <a:ext uri="{FF2B5EF4-FFF2-40B4-BE49-F238E27FC236}">
                <a16:creationId xmlns:a16="http://schemas.microsoft.com/office/drawing/2014/main" id="{F3F84A31-B403-A040-96F7-21331D3B64CE}"/>
              </a:ext>
            </a:extLst>
          </p:cNvPr>
          <p:cNvGrpSpPr/>
          <p:nvPr/>
        </p:nvGrpSpPr>
        <p:grpSpPr>
          <a:xfrm>
            <a:off x="8995490" y="3700732"/>
            <a:ext cx="775413" cy="951553"/>
            <a:chOff x="4438925" y="2784963"/>
            <a:chExt cx="465248" cy="570932"/>
          </a:xfrm>
          <a:solidFill>
            <a:schemeClr val="tx1">
              <a:lumMod val="65000"/>
            </a:schemeClr>
          </a:solidFill>
        </p:grpSpPr>
        <p:sp>
          <p:nvSpPr>
            <p:cNvPr id="1580" name="Freeform: Shape 1579">
              <a:extLst>
                <a:ext uri="{FF2B5EF4-FFF2-40B4-BE49-F238E27FC236}">
                  <a16:creationId xmlns:a16="http://schemas.microsoft.com/office/drawing/2014/main" id="{1F3AA0EC-85A5-4197-8E5E-624DDA749649}"/>
                </a:ext>
              </a:extLst>
            </p:cNvPr>
            <p:cNvSpPr/>
            <p:nvPr/>
          </p:nvSpPr>
          <p:spPr>
            <a:xfrm>
              <a:off x="4551896" y="2894291"/>
              <a:ext cx="352277" cy="461604"/>
            </a:xfrm>
            <a:custGeom>
              <a:avLst/>
              <a:gdLst>
                <a:gd name="connsiteX0" fmla="*/ 340129 w 352276"/>
                <a:gd name="connsiteY0" fmla="*/ 461604 h 461604"/>
                <a:gd name="connsiteX1" fmla="*/ 12147 w 352276"/>
                <a:gd name="connsiteY1" fmla="*/ 461604 h 461604"/>
                <a:gd name="connsiteX2" fmla="*/ 0 w 352276"/>
                <a:gd name="connsiteY2" fmla="*/ 449457 h 461604"/>
                <a:gd name="connsiteX3" fmla="*/ 0 w 352276"/>
                <a:gd name="connsiteY3" fmla="*/ 12147 h 461604"/>
                <a:gd name="connsiteX4" fmla="*/ 12147 w 352276"/>
                <a:gd name="connsiteY4" fmla="*/ 0 h 461604"/>
                <a:gd name="connsiteX5" fmla="*/ 340129 w 352276"/>
                <a:gd name="connsiteY5" fmla="*/ 0 h 461604"/>
                <a:gd name="connsiteX6" fmla="*/ 352277 w 352276"/>
                <a:gd name="connsiteY6" fmla="*/ 12147 h 461604"/>
                <a:gd name="connsiteX7" fmla="*/ 352277 w 352276"/>
                <a:gd name="connsiteY7" fmla="*/ 449457 h 461604"/>
                <a:gd name="connsiteX8" fmla="*/ 340129 w 352276"/>
                <a:gd name="connsiteY8" fmla="*/ 461604 h 461604"/>
                <a:gd name="connsiteX9" fmla="*/ 24295 w 352276"/>
                <a:gd name="connsiteY9" fmla="*/ 437309 h 461604"/>
                <a:gd name="connsiteX10" fmla="*/ 327982 w 352276"/>
                <a:gd name="connsiteY10" fmla="*/ 437309 h 461604"/>
                <a:gd name="connsiteX11" fmla="*/ 327982 w 352276"/>
                <a:gd name="connsiteY11" fmla="*/ 24295 h 461604"/>
                <a:gd name="connsiteX12" fmla="*/ 24295 w 352276"/>
                <a:gd name="connsiteY12" fmla="*/ 24295 h 461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2276" h="461604">
                  <a:moveTo>
                    <a:pt x="340129" y="461604"/>
                  </a:moveTo>
                  <a:lnTo>
                    <a:pt x="12147" y="461604"/>
                  </a:lnTo>
                  <a:cubicBezTo>
                    <a:pt x="5439" y="461604"/>
                    <a:pt x="0" y="456166"/>
                    <a:pt x="0" y="449457"/>
                  </a:cubicBezTo>
                  <a:lnTo>
                    <a:pt x="0" y="12147"/>
                  </a:lnTo>
                  <a:cubicBezTo>
                    <a:pt x="0" y="5439"/>
                    <a:pt x="5439" y="0"/>
                    <a:pt x="12147" y="0"/>
                  </a:cubicBezTo>
                  <a:lnTo>
                    <a:pt x="340129" y="0"/>
                  </a:lnTo>
                  <a:cubicBezTo>
                    <a:pt x="346838" y="0"/>
                    <a:pt x="352277" y="5439"/>
                    <a:pt x="352277" y="12147"/>
                  </a:cubicBezTo>
                  <a:lnTo>
                    <a:pt x="352277" y="449457"/>
                  </a:lnTo>
                  <a:cubicBezTo>
                    <a:pt x="352277" y="456166"/>
                    <a:pt x="346838" y="461604"/>
                    <a:pt x="340129" y="461604"/>
                  </a:cubicBezTo>
                  <a:close/>
                  <a:moveTo>
                    <a:pt x="24295" y="437309"/>
                  </a:moveTo>
                  <a:lnTo>
                    <a:pt x="327982" y="437309"/>
                  </a:lnTo>
                  <a:lnTo>
                    <a:pt x="327982" y="24295"/>
                  </a:lnTo>
                  <a:lnTo>
                    <a:pt x="24295" y="24295"/>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581" name="Freeform: Shape 1580">
              <a:extLst>
                <a:ext uri="{FF2B5EF4-FFF2-40B4-BE49-F238E27FC236}">
                  <a16:creationId xmlns:a16="http://schemas.microsoft.com/office/drawing/2014/main" id="{66EA31BC-A5CB-41EA-A552-ED42E9555DAF}"/>
                </a:ext>
              </a:extLst>
            </p:cNvPr>
            <p:cNvSpPr/>
            <p:nvPr/>
          </p:nvSpPr>
          <p:spPr>
            <a:xfrm>
              <a:off x="4597328" y="2948954"/>
              <a:ext cx="72885" cy="72885"/>
            </a:xfrm>
            <a:custGeom>
              <a:avLst/>
              <a:gdLst>
                <a:gd name="connsiteX0" fmla="*/ 66811 w 72884"/>
                <a:gd name="connsiteY0" fmla="*/ 78959 h 72884"/>
                <a:gd name="connsiteX1" fmla="*/ 12147 w 72884"/>
                <a:gd name="connsiteY1" fmla="*/ 78959 h 72884"/>
                <a:gd name="connsiteX2" fmla="*/ 0 w 72884"/>
                <a:gd name="connsiteY2" fmla="*/ 66811 h 72884"/>
                <a:gd name="connsiteX3" fmla="*/ 0 w 72884"/>
                <a:gd name="connsiteY3" fmla="*/ 12147 h 72884"/>
                <a:gd name="connsiteX4" fmla="*/ 12147 w 72884"/>
                <a:gd name="connsiteY4" fmla="*/ 0 h 72884"/>
                <a:gd name="connsiteX5" fmla="*/ 66811 w 72884"/>
                <a:gd name="connsiteY5" fmla="*/ 0 h 72884"/>
                <a:gd name="connsiteX6" fmla="*/ 78959 w 72884"/>
                <a:gd name="connsiteY6" fmla="*/ 12147 h 72884"/>
                <a:gd name="connsiteX7" fmla="*/ 78959 w 72884"/>
                <a:gd name="connsiteY7" fmla="*/ 66811 h 72884"/>
                <a:gd name="connsiteX8" fmla="*/ 66811 w 72884"/>
                <a:gd name="connsiteY8" fmla="*/ 78959 h 72884"/>
                <a:gd name="connsiteX9" fmla="*/ 24295 w 72884"/>
                <a:gd name="connsiteY9" fmla="*/ 54664 h 72884"/>
                <a:gd name="connsiteX10" fmla="*/ 54664 w 72884"/>
                <a:gd name="connsiteY10" fmla="*/ 54664 h 72884"/>
                <a:gd name="connsiteX11" fmla="*/ 54664 w 72884"/>
                <a:gd name="connsiteY11" fmla="*/ 24295 h 72884"/>
                <a:gd name="connsiteX12" fmla="*/ 24295 w 72884"/>
                <a:gd name="connsiteY12" fmla="*/ 24295 h 7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884" h="72884">
                  <a:moveTo>
                    <a:pt x="66811" y="78959"/>
                  </a:moveTo>
                  <a:lnTo>
                    <a:pt x="12147" y="78959"/>
                  </a:lnTo>
                  <a:cubicBezTo>
                    <a:pt x="5439" y="78959"/>
                    <a:pt x="0" y="73520"/>
                    <a:pt x="0" y="66811"/>
                  </a:cubicBezTo>
                  <a:lnTo>
                    <a:pt x="0" y="12147"/>
                  </a:lnTo>
                  <a:cubicBezTo>
                    <a:pt x="0" y="5439"/>
                    <a:pt x="5439" y="0"/>
                    <a:pt x="12147" y="0"/>
                  </a:cubicBezTo>
                  <a:lnTo>
                    <a:pt x="66811" y="0"/>
                  </a:lnTo>
                  <a:cubicBezTo>
                    <a:pt x="73520" y="0"/>
                    <a:pt x="78959" y="5439"/>
                    <a:pt x="78959" y="12147"/>
                  </a:cubicBezTo>
                  <a:lnTo>
                    <a:pt x="78959" y="66811"/>
                  </a:lnTo>
                  <a:cubicBezTo>
                    <a:pt x="78959" y="73520"/>
                    <a:pt x="73520" y="78959"/>
                    <a:pt x="66811" y="78959"/>
                  </a:cubicBezTo>
                  <a:close/>
                  <a:moveTo>
                    <a:pt x="24295" y="54664"/>
                  </a:moveTo>
                  <a:lnTo>
                    <a:pt x="54664" y="54664"/>
                  </a:lnTo>
                  <a:lnTo>
                    <a:pt x="54664" y="24295"/>
                  </a:lnTo>
                  <a:lnTo>
                    <a:pt x="24295" y="24295"/>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582" name="Freeform: Shape 1581">
              <a:extLst>
                <a:ext uri="{FF2B5EF4-FFF2-40B4-BE49-F238E27FC236}">
                  <a16:creationId xmlns:a16="http://schemas.microsoft.com/office/drawing/2014/main" id="{3AA98258-779E-4E94-8747-4859B52165C9}"/>
                </a:ext>
              </a:extLst>
            </p:cNvPr>
            <p:cNvSpPr/>
            <p:nvPr/>
          </p:nvSpPr>
          <p:spPr>
            <a:xfrm>
              <a:off x="4597328" y="3076503"/>
              <a:ext cx="72885" cy="72885"/>
            </a:xfrm>
            <a:custGeom>
              <a:avLst/>
              <a:gdLst>
                <a:gd name="connsiteX0" fmla="*/ 66811 w 72884"/>
                <a:gd name="connsiteY0" fmla="*/ 78959 h 72884"/>
                <a:gd name="connsiteX1" fmla="*/ 12147 w 72884"/>
                <a:gd name="connsiteY1" fmla="*/ 78959 h 72884"/>
                <a:gd name="connsiteX2" fmla="*/ 0 w 72884"/>
                <a:gd name="connsiteY2" fmla="*/ 66811 h 72884"/>
                <a:gd name="connsiteX3" fmla="*/ 0 w 72884"/>
                <a:gd name="connsiteY3" fmla="*/ 12147 h 72884"/>
                <a:gd name="connsiteX4" fmla="*/ 12147 w 72884"/>
                <a:gd name="connsiteY4" fmla="*/ 0 h 72884"/>
                <a:gd name="connsiteX5" fmla="*/ 66811 w 72884"/>
                <a:gd name="connsiteY5" fmla="*/ 0 h 72884"/>
                <a:gd name="connsiteX6" fmla="*/ 78959 w 72884"/>
                <a:gd name="connsiteY6" fmla="*/ 12147 h 72884"/>
                <a:gd name="connsiteX7" fmla="*/ 78959 w 72884"/>
                <a:gd name="connsiteY7" fmla="*/ 66811 h 72884"/>
                <a:gd name="connsiteX8" fmla="*/ 66811 w 72884"/>
                <a:gd name="connsiteY8" fmla="*/ 78959 h 72884"/>
                <a:gd name="connsiteX9" fmla="*/ 24295 w 72884"/>
                <a:gd name="connsiteY9" fmla="*/ 54664 h 72884"/>
                <a:gd name="connsiteX10" fmla="*/ 54664 w 72884"/>
                <a:gd name="connsiteY10" fmla="*/ 54664 h 72884"/>
                <a:gd name="connsiteX11" fmla="*/ 54664 w 72884"/>
                <a:gd name="connsiteY11" fmla="*/ 24295 h 72884"/>
                <a:gd name="connsiteX12" fmla="*/ 24295 w 72884"/>
                <a:gd name="connsiteY12" fmla="*/ 24295 h 7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884" h="72884">
                  <a:moveTo>
                    <a:pt x="66811" y="78959"/>
                  </a:moveTo>
                  <a:lnTo>
                    <a:pt x="12147" y="78959"/>
                  </a:lnTo>
                  <a:cubicBezTo>
                    <a:pt x="5439" y="78959"/>
                    <a:pt x="0" y="73520"/>
                    <a:pt x="0" y="66811"/>
                  </a:cubicBezTo>
                  <a:lnTo>
                    <a:pt x="0" y="12147"/>
                  </a:lnTo>
                  <a:cubicBezTo>
                    <a:pt x="0" y="5439"/>
                    <a:pt x="5439" y="0"/>
                    <a:pt x="12147" y="0"/>
                  </a:cubicBezTo>
                  <a:lnTo>
                    <a:pt x="66811" y="0"/>
                  </a:lnTo>
                  <a:cubicBezTo>
                    <a:pt x="73520" y="0"/>
                    <a:pt x="78959" y="5439"/>
                    <a:pt x="78959" y="12147"/>
                  </a:cubicBezTo>
                  <a:lnTo>
                    <a:pt x="78959" y="66811"/>
                  </a:lnTo>
                  <a:cubicBezTo>
                    <a:pt x="78959" y="73520"/>
                    <a:pt x="73520" y="78959"/>
                    <a:pt x="66811" y="78959"/>
                  </a:cubicBezTo>
                  <a:close/>
                  <a:moveTo>
                    <a:pt x="24295" y="54664"/>
                  </a:moveTo>
                  <a:lnTo>
                    <a:pt x="54664" y="54664"/>
                  </a:lnTo>
                  <a:lnTo>
                    <a:pt x="54664" y="24295"/>
                  </a:lnTo>
                  <a:lnTo>
                    <a:pt x="24295" y="24295"/>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583" name="Freeform: Shape 1582">
              <a:extLst>
                <a:ext uri="{FF2B5EF4-FFF2-40B4-BE49-F238E27FC236}">
                  <a16:creationId xmlns:a16="http://schemas.microsoft.com/office/drawing/2014/main" id="{E1B81D7A-4E64-4247-B79E-12448561CDC1}"/>
                </a:ext>
              </a:extLst>
            </p:cNvPr>
            <p:cNvSpPr/>
            <p:nvPr/>
          </p:nvSpPr>
          <p:spPr>
            <a:xfrm>
              <a:off x="4597328" y="3204051"/>
              <a:ext cx="72885" cy="72885"/>
            </a:xfrm>
            <a:custGeom>
              <a:avLst/>
              <a:gdLst>
                <a:gd name="connsiteX0" fmla="*/ 66811 w 72884"/>
                <a:gd name="connsiteY0" fmla="*/ 79080 h 72884"/>
                <a:gd name="connsiteX1" fmla="*/ 12147 w 72884"/>
                <a:gd name="connsiteY1" fmla="*/ 79080 h 72884"/>
                <a:gd name="connsiteX2" fmla="*/ 0 w 72884"/>
                <a:gd name="connsiteY2" fmla="*/ 66933 h 72884"/>
                <a:gd name="connsiteX3" fmla="*/ 0 w 72884"/>
                <a:gd name="connsiteY3" fmla="*/ 12147 h 72884"/>
                <a:gd name="connsiteX4" fmla="*/ 12147 w 72884"/>
                <a:gd name="connsiteY4" fmla="*/ 0 h 72884"/>
                <a:gd name="connsiteX5" fmla="*/ 66811 w 72884"/>
                <a:gd name="connsiteY5" fmla="*/ 0 h 72884"/>
                <a:gd name="connsiteX6" fmla="*/ 78959 w 72884"/>
                <a:gd name="connsiteY6" fmla="*/ 12147 h 72884"/>
                <a:gd name="connsiteX7" fmla="*/ 78959 w 72884"/>
                <a:gd name="connsiteY7" fmla="*/ 66933 h 72884"/>
                <a:gd name="connsiteX8" fmla="*/ 66811 w 72884"/>
                <a:gd name="connsiteY8" fmla="*/ 79080 h 72884"/>
                <a:gd name="connsiteX9" fmla="*/ 24295 w 72884"/>
                <a:gd name="connsiteY9" fmla="*/ 54785 h 72884"/>
                <a:gd name="connsiteX10" fmla="*/ 54664 w 72884"/>
                <a:gd name="connsiteY10" fmla="*/ 54785 h 72884"/>
                <a:gd name="connsiteX11" fmla="*/ 54664 w 72884"/>
                <a:gd name="connsiteY11" fmla="*/ 24295 h 72884"/>
                <a:gd name="connsiteX12" fmla="*/ 24295 w 72884"/>
                <a:gd name="connsiteY12" fmla="*/ 24295 h 7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884" h="72884">
                  <a:moveTo>
                    <a:pt x="66811" y="79080"/>
                  </a:moveTo>
                  <a:lnTo>
                    <a:pt x="12147" y="79080"/>
                  </a:lnTo>
                  <a:cubicBezTo>
                    <a:pt x="5439" y="79080"/>
                    <a:pt x="0" y="73641"/>
                    <a:pt x="0" y="66933"/>
                  </a:cubicBezTo>
                  <a:lnTo>
                    <a:pt x="0" y="12147"/>
                  </a:lnTo>
                  <a:cubicBezTo>
                    <a:pt x="0" y="5439"/>
                    <a:pt x="5439" y="0"/>
                    <a:pt x="12147" y="0"/>
                  </a:cubicBezTo>
                  <a:lnTo>
                    <a:pt x="66811" y="0"/>
                  </a:lnTo>
                  <a:cubicBezTo>
                    <a:pt x="73520" y="0"/>
                    <a:pt x="78959" y="5439"/>
                    <a:pt x="78959" y="12147"/>
                  </a:cubicBezTo>
                  <a:lnTo>
                    <a:pt x="78959" y="66933"/>
                  </a:lnTo>
                  <a:cubicBezTo>
                    <a:pt x="78959" y="73641"/>
                    <a:pt x="73520" y="79080"/>
                    <a:pt x="66811" y="79080"/>
                  </a:cubicBezTo>
                  <a:close/>
                  <a:moveTo>
                    <a:pt x="24295" y="54785"/>
                  </a:moveTo>
                  <a:lnTo>
                    <a:pt x="54664" y="54785"/>
                  </a:lnTo>
                  <a:lnTo>
                    <a:pt x="54664" y="24295"/>
                  </a:lnTo>
                  <a:lnTo>
                    <a:pt x="24295" y="24295"/>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584" name="Freeform: Shape 1583">
              <a:extLst>
                <a:ext uri="{FF2B5EF4-FFF2-40B4-BE49-F238E27FC236}">
                  <a16:creationId xmlns:a16="http://schemas.microsoft.com/office/drawing/2014/main" id="{E7935EC2-0F37-462F-B21D-6F35C1D42898}"/>
                </a:ext>
              </a:extLst>
            </p:cNvPr>
            <p:cNvSpPr/>
            <p:nvPr/>
          </p:nvSpPr>
          <p:spPr>
            <a:xfrm>
              <a:off x="4691592" y="2976286"/>
              <a:ext cx="157917" cy="24295"/>
            </a:xfrm>
            <a:custGeom>
              <a:avLst/>
              <a:gdLst>
                <a:gd name="connsiteX0" fmla="*/ 0 w 157917"/>
                <a:gd name="connsiteY0" fmla="*/ 0 h 24294"/>
                <a:gd name="connsiteX1" fmla="*/ 164112 w 157917"/>
                <a:gd name="connsiteY1" fmla="*/ 0 h 24294"/>
                <a:gd name="connsiteX2" fmla="*/ 164112 w 157917"/>
                <a:gd name="connsiteY2" fmla="*/ 24295 h 24294"/>
                <a:gd name="connsiteX3" fmla="*/ 0 w 157917"/>
                <a:gd name="connsiteY3" fmla="*/ 24295 h 24294"/>
              </a:gdLst>
              <a:ahLst/>
              <a:cxnLst>
                <a:cxn ang="0">
                  <a:pos x="connsiteX0" y="connsiteY0"/>
                </a:cxn>
                <a:cxn ang="0">
                  <a:pos x="connsiteX1" y="connsiteY1"/>
                </a:cxn>
                <a:cxn ang="0">
                  <a:pos x="connsiteX2" y="connsiteY2"/>
                </a:cxn>
                <a:cxn ang="0">
                  <a:pos x="connsiteX3" y="connsiteY3"/>
                </a:cxn>
              </a:cxnLst>
              <a:rect l="l" t="t" r="r" b="b"/>
              <a:pathLst>
                <a:path w="157917" h="24294">
                  <a:moveTo>
                    <a:pt x="0" y="0"/>
                  </a:moveTo>
                  <a:lnTo>
                    <a:pt x="164112" y="0"/>
                  </a:lnTo>
                  <a:lnTo>
                    <a:pt x="164112" y="24295"/>
                  </a:lnTo>
                  <a:lnTo>
                    <a:pt x="0" y="24295"/>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585" name="Freeform: Shape 1584">
              <a:extLst>
                <a:ext uri="{FF2B5EF4-FFF2-40B4-BE49-F238E27FC236}">
                  <a16:creationId xmlns:a16="http://schemas.microsoft.com/office/drawing/2014/main" id="{11579AD7-CCD6-4E1D-80C2-5A43E7ED0105}"/>
                </a:ext>
              </a:extLst>
            </p:cNvPr>
            <p:cNvSpPr/>
            <p:nvPr/>
          </p:nvSpPr>
          <p:spPr>
            <a:xfrm>
              <a:off x="4691592" y="3103713"/>
              <a:ext cx="157917" cy="24295"/>
            </a:xfrm>
            <a:custGeom>
              <a:avLst/>
              <a:gdLst>
                <a:gd name="connsiteX0" fmla="*/ 0 w 157917"/>
                <a:gd name="connsiteY0" fmla="*/ 0 h 24294"/>
                <a:gd name="connsiteX1" fmla="*/ 164112 w 157917"/>
                <a:gd name="connsiteY1" fmla="*/ 0 h 24294"/>
                <a:gd name="connsiteX2" fmla="*/ 164112 w 157917"/>
                <a:gd name="connsiteY2" fmla="*/ 24295 h 24294"/>
                <a:gd name="connsiteX3" fmla="*/ 0 w 157917"/>
                <a:gd name="connsiteY3" fmla="*/ 24295 h 24294"/>
              </a:gdLst>
              <a:ahLst/>
              <a:cxnLst>
                <a:cxn ang="0">
                  <a:pos x="connsiteX0" y="connsiteY0"/>
                </a:cxn>
                <a:cxn ang="0">
                  <a:pos x="connsiteX1" y="connsiteY1"/>
                </a:cxn>
                <a:cxn ang="0">
                  <a:pos x="connsiteX2" y="connsiteY2"/>
                </a:cxn>
                <a:cxn ang="0">
                  <a:pos x="connsiteX3" y="connsiteY3"/>
                </a:cxn>
              </a:cxnLst>
              <a:rect l="l" t="t" r="r" b="b"/>
              <a:pathLst>
                <a:path w="157917" h="24294">
                  <a:moveTo>
                    <a:pt x="0" y="0"/>
                  </a:moveTo>
                  <a:lnTo>
                    <a:pt x="164112" y="0"/>
                  </a:lnTo>
                  <a:lnTo>
                    <a:pt x="164112" y="24295"/>
                  </a:lnTo>
                  <a:lnTo>
                    <a:pt x="0" y="24295"/>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586" name="Freeform: Shape 1585">
              <a:extLst>
                <a:ext uri="{FF2B5EF4-FFF2-40B4-BE49-F238E27FC236}">
                  <a16:creationId xmlns:a16="http://schemas.microsoft.com/office/drawing/2014/main" id="{FCEA24E7-EF8A-4956-8F57-8301E74EAED7}"/>
                </a:ext>
              </a:extLst>
            </p:cNvPr>
            <p:cNvSpPr/>
            <p:nvPr/>
          </p:nvSpPr>
          <p:spPr>
            <a:xfrm>
              <a:off x="4691592" y="3231383"/>
              <a:ext cx="157917" cy="24295"/>
            </a:xfrm>
            <a:custGeom>
              <a:avLst/>
              <a:gdLst>
                <a:gd name="connsiteX0" fmla="*/ 0 w 157917"/>
                <a:gd name="connsiteY0" fmla="*/ 0 h 24294"/>
                <a:gd name="connsiteX1" fmla="*/ 164112 w 157917"/>
                <a:gd name="connsiteY1" fmla="*/ 0 h 24294"/>
                <a:gd name="connsiteX2" fmla="*/ 164112 w 157917"/>
                <a:gd name="connsiteY2" fmla="*/ 24295 h 24294"/>
                <a:gd name="connsiteX3" fmla="*/ 0 w 157917"/>
                <a:gd name="connsiteY3" fmla="*/ 24295 h 24294"/>
              </a:gdLst>
              <a:ahLst/>
              <a:cxnLst>
                <a:cxn ang="0">
                  <a:pos x="connsiteX0" y="connsiteY0"/>
                </a:cxn>
                <a:cxn ang="0">
                  <a:pos x="connsiteX1" y="connsiteY1"/>
                </a:cxn>
                <a:cxn ang="0">
                  <a:pos x="connsiteX2" y="connsiteY2"/>
                </a:cxn>
                <a:cxn ang="0">
                  <a:pos x="connsiteX3" y="connsiteY3"/>
                </a:cxn>
              </a:cxnLst>
              <a:rect l="l" t="t" r="r" b="b"/>
              <a:pathLst>
                <a:path w="157917" h="24294">
                  <a:moveTo>
                    <a:pt x="0" y="0"/>
                  </a:moveTo>
                  <a:lnTo>
                    <a:pt x="164112" y="0"/>
                  </a:lnTo>
                  <a:lnTo>
                    <a:pt x="164112" y="24295"/>
                  </a:lnTo>
                  <a:lnTo>
                    <a:pt x="0" y="24295"/>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587" name="Freeform: Shape 1586">
              <a:extLst>
                <a:ext uri="{FF2B5EF4-FFF2-40B4-BE49-F238E27FC236}">
                  <a16:creationId xmlns:a16="http://schemas.microsoft.com/office/drawing/2014/main" id="{FE974E20-C394-4019-93B8-EF058AF4B0BF}"/>
                </a:ext>
              </a:extLst>
            </p:cNvPr>
            <p:cNvSpPr/>
            <p:nvPr/>
          </p:nvSpPr>
          <p:spPr>
            <a:xfrm>
              <a:off x="4497233" y="2839627"/>
              <a:ext cx="352277" cy="461604"/>
            </a:xfrm>
            <a:custGeom>
              <a:avLst/>
              <a:gdLst>
                <a:gd name="connsiteX0" fmla="*/ 66811 w 352276"/>
                <a:gd name="connsiteY0" fmla="*/ 461604 h 461604"/>
                <a:gd name="connsiteX1" fmla="*/ 12147 w 352276"/>
                <a:gd name="connsiteY1" fmla="*/ 461604 h 461604"/>
                <a:gd name="connsiteX2" fmla="*/ 0 w 352276"/>
                <a:gd name="connsiteY2" fmla="*/ 449457 h 461604"/>
                <a:gd name="connsiteX3" fmla="*/ 0 w 352276"/>
                <a:gd name="connsiteY3" fmla="*/ 12147 h 461604"/>
                <a:gd name="connsiteX4" fmla="*/ 12147 w 352276"/>
                <a:gd name="connsiteY4" fmla="*/ 0 h 461604"/>
                <a:gd name="connsiteX5" fmla="*/ 340129 w 352276"/>
                <a:gd name="connsiteY5" fmla="*/ 0 h 461604"/>
                <a:gd name="connsiteX6" fmla="*/ 352277 w 352276"/>
                <a:gd name="connsiteY6" fmla="*/ 12147 h 461604"/>
                <a:gd name="connsiteX7" fmla="*/ 352277 w 352276"/>
                <a:gd name="connsiteY7" fmla="*/ 66811 h 461604"/>
                <a:gd name="connsiteX8" fmla="*/ 327982 w 352276"/>
                <a:gd name="connsiteY8" fmla="*/ 66811 h 461604"/>
                <a:gd name="connsiteX9" fmla="*/ 327982 w 352276"/>
                <a:gd name="connsiteY9" fmla="*/ 24295 h 461604"/>
                <a:gd name="connsiteX10" fmla="*/ 24295 w 352276"/>
                <a:gd name="connsiteY10" fmla="*/ 24295 h 461604"/>
                <a:gd name="connsiteX11" fmla="*/ 24295 w 352276"/>
                <a:gd name="connsiteY11" fmla="*/ 437309 h 461604"/>
                <a:gd name="connsiteX12" fmla="*/ 66811 w 352276"/>
                <a:gd name="connsiteY12" fmla="*/ 437309 h 461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2276" h="461604">
                  <a:moveTo>
                    <a:pt x="66811" y="461604"/>
                  </a:moveTo>
                  <a:lnTo>
                    <a:pt x="12147" y="461604"/>
                  </a:lnTo>
                  <a:cubicBezTo>
                    <a:pt x="5439" y="461604"/>
                    <a:pt x="0" y="456166"/>
                    <a:pt x="0" y="449457"/>
                  </a:cubicBezTo>
                  <a:lnTo>
                    <a:pt x="0" y="12147"/>
                  </a:lnTo>
                  <a:cubicBezTo>
                    <a:pt x="0" y="5439"/>
                    <a:pt x="5439" y="0"/>
                    <a:pt x="12147" y="0"/>
                  </a:cubicBezTo>
                  <a:lnTo>
                    <a:pt x="340129" y="0"/>
                  </a:lnTo>
                  <a:cubicBezTo>
                    <a:pt x="346838" y="0"/>
                    <a:pt x="352277" y="5439"/>
                    <a:pt x="352277" y="12147"/>
                  </a:cubicBezTo>
                  <a:lnTo>
                    <a:pt x="352277" y="66811"/>
                  </a:lnTo>
                  <a:lnTo>
                    <a:pt x="327982" y="66811"/>
                  </a:lnTo>
                  <a:lnTo>
                    <a:pt x="327982" y="24295"/>
                  </a:lnTo>
                  <a:lnTo>
                    <a:pt x="24295" y="24295"/>
                  </a:lnTo>
                  <a:lnTo>
                    <a:pt x="24295" y="437309"/>
                  </a:lnTo>
                  <a:lnTo>
                    <a:pt x="66811" y="437309"/>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588" name="Freeform: Shape 1587">
              <a:extLst>
                <a:ext uri="{FF2B5EF4-FFF2-40B4-BE49-F238E27FC236}">
                  <a16:creationId xmlns:a16="http://schemas.microsoft.com/office/drawing/2014/main" id="{1F86F9E1-18DE-4B11-8B50-4EB71300D3B0}"/>
                </a:ext>
              </a:extLst>
            </p:cNvPr>
            <p:cNvSpPr/>
            <p:nvPr/>
          </p:nvSpPr>
          <p:spPr>
            <a:xfrm>
              <a:off x="4438925" y="2784963"/>
              <a:ext cx="340129" cy="461604"/>
            </a:xfrm>
            <a:custGeom>
              <a:avLst/>
              <a:gdLst>
                <a:gd name="connsiteX0" fmla="*/ 66811 w 340129"/>
                <a:gd name="connsiteY0" fmla="*/ 461726 h 461604"/>
                <a:gd name="connsiteX1" fmla="*/ 12147 w 340129"/>
                <a:gd name="connsiteY1" fmla="*/ 461726 h 461604"/>
                <a:gd name="connsiteX2" fmla="*/ 0 w 340129"/>
                <a:gd name="connsiteY2" fmla="*/ 449578 h 461604"/>
                <a:gd name="connsiteX3" fmla="*/ 0 w 340129"/>
                <a:gd name="connsiteY3" fmla="*/ 12147 h 461604"/>
                <a:gd name="connsiteX4" fmla="*/ 12147 w 340129"/>
                <a:gd name="connsiteY4" fmla="*/ 0 h 461604"/>
                <a:gd name="connsiteX5" fmla="*/ 340129 w 340129"/>
                <a:gd name="connsiteY5" fmla="*/ 0 h 461604"/>
                <a:gd name="connsiteX6" fmla="*/ 352277 w 340129"/>
                <a:gd name="connsiteY6" fmla="*/ 12147 h 461604"/>
                <a:gd name="connsiteX7" fmla="*/ 352277 w 340129"/>
                <a:gd name="connsiteY7" fmla="*/ 66811 h 461604"/>
                <a:gd name="connsiteX8" fmla="*/ 327982 w 340129"/>
                <a:gd name="connsiteY8" fmla="*/ 66811 h 461604"/>
                <a:gd name="connsiteX9" fmla="*/ 327982 w 340129"/>
                <a:gd name="connsiteY9" fmla="*/ 24295 h 461604"/>
                <a:gd name="connsiteX10" fmla="*/ 24295 w 340129"/>
                <a:gd name="connsiteY10" fmla="*/ 24295 h 461604"/>
                <a:gd name="connsiteX11" fmla="*/ 24295 w 340129"/>
                <a:gd name="connsiteY11" fmla="*/ 437309 h 461604"/>
                <a:gd name="connsiteX12" fmla="*/ 66811 w 340129"/>
                <a:gd name="connsiteY12" fmla="*/ 437309 h 461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29" h="461604">
                  <a:moveTo>
                    <a:pt x="66811" y="461726"/>
                  </a:moveTo>
                  <a:lnTo>
                    <a:pt x="12147" y="461726"/>
                  </a:lnTo>
                  <a:cubicBezTo>
                    <a:pt x="5439" y="461726"/>
                    <a:pt x="0" y="456287"/>
                    <a:pt x="0" y="449578"/>
                  </a:cubicBezTo>
                  <a:lnTo>
                    <a:pt x="0" y="12147"/>
                  </a:lnTo>
                  <a:cubicBezTo>
                    <a:pt x="0" y="5439"/>
                    <a:pt x="5439" y="0"/>
                    <a:pt x="12147" y="0"/>
                  </a:cubicBezTo>
                  <a:lnTo>
                    <a:pt x="340129" y="0"/>
                  </a:lnTo>
                  <a:cubicBezTo>
                    <a:pt x="346838" y="0"/>
                    <a:pt x="352277" y="5439"/>
                    <a:pt x="352277" y="12147"/>
                  </a:cubicBezTo>
                  <a:lnTo>
                    <a:pt x="352277" y="66811"/>
                  </a:lnTo>
                  <a:lnTo>
                    <a:pt x="327982" y="66811"/>
                  </a:lnTo>
                  <a:lnTo>
                    <a:pt x="327982" y="24295"/>
                  </a:lnTo>
                  <a:lnTo>
                    <a:pt x="24295" y="24295"/>
                  </a:lnTo>
                  <a:lnTo>
                    <a:pt x="24295" y="437309"/>
                  </a:lnTo>
                  <a:lnTo>
                    <a:pt x="66811" y="437309"/>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1589" name="Graphic 58">
            <a:extLst>
              <a:ext uri="{FF2B5EF4-FFF2-40B4-BE49-F238E27FC236}">
                <a16:creationId xmlns:a16="http://schemas.microsoft.com/office/drawing/2014/main" id="{AE691511-C43A-F949-876E-27F97523B887}"/>
              </a:ext>
            </a:extLst>
          </p:cNvPr>
          <p:cNvGrpSpPr/>
          <p:nvPr/>
        </p:nvGrpSpPr>
        <p:grpSpPr>
          <a:xfrm>
            <a:off x="11966610" y="3723776"/>
            <a:ext cx="751347" cy="905468"/>
            <a:chOff x="5401775" y="2639226"/>
            <a:chExt cx="450808" cy="543281"/>
          </a:xfrm>
          <a:solidFill>
            <a:schemeClr val="tx1">
              <a:lumMod val="65000"/>
            </a:schemeClr>
          </a:solidFill>
        </p:grpSpPr>
        <p:sp>
          <p:nvSpPr>
            <p:cNvPr id="1590" name="Freeform: Shape 1589">
              <a:extLst>
                <a:ext uri="{FF2B5EF4-FFF2-40B4-BE49-F238E27FC236}">
                  <a16:creationId xmlns:a16="http://schemas.microsoft.com/office/drawing/2014/main" id="{116C78A9-4A93-44FF-B468-86DCB57D2489}"/>
                </a:ext>
              </a:extLst>
            </p:cNvPr>
            <p:cNvSpPr/>
            <p:nvPr/>
          </p:nvSpPr>
          <p:spPr>
            <a:xfrm>
              <a:off x="5401775" y="2639226"/>
              <a:ext cx="450808" cy="543281"/>
            </a:xfrm>
            <a:custGeom>
              <a:avLst/>
              <a:gdLst>
                <a:gd name="connsiteX0" fmla="*/ 445028 w 450808"/>
                <a:gd name="connsiteY0" fmla="*/ 543281 h 543281"/>
                <a:gd name="connsiteX1" fmla="*/ 11559 w 450808"/>
                <a:gd name="connsiteY1" fmla="*/ 543281 h 543281"/>
                <a:gd name="connsiteX2" fmla="*/ 0 w 450808"/>
                <a:gd name="connsiteY2" fmla="*/ 531722 h 543281"/>
                <a:gd name="connsiteX3" fmla="*/ 0 w 450808"/>
                <a:gd name="connsiteY3" fmla="*/ 11559 h 543281"/>
                <a:gd name="connsiteX4" fmla="*/ 11559 w 450808"/>
                <a:gd name="connsiteY4" fmla="*/ 0 h 543281"/>
                <a:gd name="connsiteX5" fmla="*/ 445028 w 450808"/>
                <a:gd name="connsiteY5" fmla="*/ 0 h 543281"/>
                <a:gd name="connsiteX6" fmla="*/ 456588 w 450808"/>
                <a:gd name="connsiteY6" fmla="*/ 11559 h 543281"/>
                <a:gd name="connsiteX7" fmla="*/ 456588 w 450808"/>
                <a:gd name="connsiteY7" fmla="*/ 531722 h 543281"/>
                <a:gd name="connsiteX8" fmla="*/ 445028 w 450808"/>
                <a:gd name="connsiteY8" fmla="*/ 543281 h 543281"/>
                <a:gd name="connsiteX9" fmla="*/ 23118 w 450808"/>
                <a:gd name="connsiteY9" fmla="*/ 520163 h 543281"/>
                <a:gd name="connsiteX10" fmla="*/ 433469 w 450808"/>
                <a:gd name="connsiteY10" fmla="*/ 520163 h 543281"/>
                <a:gd name="connsiteX11" fmla="*/ 433469 w 450808"/>
                <a:gd name="connsiteY11" fmla="*/ 23118 h 543281"/>
                <a:gd name="connsiteX12" fmla="*/ 23118 w 450808"/>
                <a:gd name="connsiteY12" fmla="*/ 23118 h 543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808" h="543281">
                  <a:moveTo>
                    <a:pt x="445028" y="543281"/>
                  </a:moveTo>
                  <a:lnTo>
                    <a:pt x="11559" y="543281"/>
                  </a:lnTo>
                  <a:cubicBezTo>
                    <a:pt x="5175" y="543281"/>
                    <a:pt x="0" y="538106"/>
                    <a:pt x="0" y="531722"/>
                  </a:cubicBezTo>
                  <a:lnTo>
                    <a:pt x="0" y="11559"/>
                  </a:lnTo>
                  <a:cubicBezTo>
                    <a:pt x="0" y="5175"/>
                    <a:pt x="5175" y="0"/>
                    <a:pt x="11559" y="0"/>
                  </a:cubicBezTo>
                  <a:lnTo>
                    <a:pt x="445028" y="0"/>
                  </a:lnTo>
                  <a:cubicBezTo>
                    <a:pt x="451412" y="0"/>
                    <a:pt x="456588" y="5175"/>
                    <a:pt x="456588" y="11559"/>
                  </a:cubicBezTo>
                  <a:lnTo>
                    <a:pt x="456588" y="531722"/>
                  </a:lnTo>
                  <a:cubicBezTo>
                    <a:pt x="456588" y="538106"/>
                    <a:pt x="451412" y="543281"/>
                    <a:pt x="445028" y="543281"/>
                  </a:cubicBezTo>
                  <a:close/>
                  <a:moveTo>
                    <a:pt x="23118" y="520163"/>
                  </a:moveTo>
                  <a:lnTo>
                    <a:pt x="433469" y="520163"/>
                  </a:lnTo>
                  <a:lnTo>
                    <a:pt x="433469" y="23118"/>
                  </a:lnTo>
                  <a:lnTo>
                    <a:pt x="23118" y="23118"/>
                  </a:lnTo>
                  <a:close/>
                </a:path>
              </a:pathLst>
            </a:custGeom>
            <a:grpFill/>
            <a:ln w="11430"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591" name="Freeform: Shape 1590">
              <a:extLst>
                <a:ext uri="{FF2B5EF4-FFF2-40B4-BE49-F238E27FC236}">
                  <a16:creationId xmlns:a16="http://schemas.microsoft.com/office/drawing/2014/main" id="{D5BA0154-FD77-460E-B43D-1C9E426544A0}"/>
                </a:ext>
              </a:extLst>
            </p:cNvPr>
            <p:cNvSpPr/>
            <p:nvPr/>
          </p:nvSpPr>
          <p:spPr>
            <a:xfrm>
              <a:off x="5477603" y="2704304"/>
              <a:ext cx="92473" cy="92473"/>
            </a:xfrm>
            <a:custGeom>
              <a:avLst/>
              <a:gdLst>
                <a:gd name="connsiteX0" fmla="*/ 87503 w 92473"/>
                <a:gd name="connsiteY0" fmla="*/ 98947 h 92473"/>
                <a:gd name="connsiteX1" fmla="*/ 11559 w 92473"/>
                <a:gd name="connsiteY1" fmla="*/ 98947 h 92473"/>
                <a:gd name="connsiteX2" fmla="*/ 0 w 92473"/>
                <a:gd name="connsiteY2" fmla="*/ 87387 h 92473"/>
                <a:gd name="connsiteX3" fmla="*/ 0 w 92473"/>
                <a:gd name="connsiteY3" fmla="*/ 11559 h 92473"/>
                <a:gd name="connsiteX4" fmla="*/ 11559 w 92473"/>
                <a:gd name="connsiteY4" fmla="*/ 0 h 92473"/>
                <a:gd name="connsiteX5" fmla="*/ 87503 w 92473"/>
                <a:gd name="connsiteY5" fmla="*/ 0 h 92473"/>
                <a:gd name="connsiteX6" fmla="*/ 99062 w 92473"/>
                <a:gd name="connsiteY6" fmla="*/ 11559 h 92473"/>
                <a:gd name="connsiteX7" fmla="*/ 99062 w 92473"/>
                <a:gd name="connsiteY7" fmla="*/ 87387 h 92473"/>
                <a:gd name="connsiteX8" fmla="*/ 87503 w 92473"/>
                <a:gd name="connsiteY8" fmla="*/ 98947 h 92473"/>
                <a:gd name="connsiteX9" fmla="*/ 23118 w 92473"/>
                <a:gd name="connsiteY9" fmla="*/ 75828 h 92473"/>
                <a:gd name="connsiteX10" fmla="*/ 75944 w 92473"/>
                <a:gd name="connsiteY10" fmla="*/ 75828 h 92473"/>
                <a:gd name="connsiteX11" fmla="*/ 75944 w 92473"/>
                <a:gd name="connsiteY11" fmla="*/ 23118 h 92473"/>
                <a:gd name="connsiteX12" fmla="*/ 23118 w 92473"/>
                <a:gd name="connsiteY12" fmla="*/ 23118 h 9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473" h="92473">
                  <a:moveTo>
                    <a:pt x="87503" y="98947"/>
                  </a:moveTo>
                  <a:lnTo>
                    <a:pt x="11559" y="98947"/>
                  </a:lnTo>
                  <a:cubicBezTo>
                    <a:pt x="5175" y="98947"/>
                    <a:pt x="0" y="93771"/>
                    <a:pt x="0" y="87387"/>
                  </a:cubicBezTo>
                  <a:lnTo>
                    <a:pt x="0" y="11559"/>
                  </a:lnTo>
                  <a:cubicBezTo>
                    <a:pt x="0" y="5175"/>
                    <a:pt x="5175" y="0"/>
                    <a:pt x="11559" y="0"/>
                  </a:cubicBezTo>
                  <a:lnTo>
                    <a:pt x="87503" y="0"/>
                  </a:lnTo>
                  <a:cubicBezTo>
                    <a:pt x="93887" y="0"/>
                    <a:pt x="99062" y="5175"/>
                    <a:pt x="99062" y="11559"/>
                  </a:cubicBezTo>
                  <a:lnTo>
                    <a:pt x="99062" y="87387"/>
                  </a:lnTo>
                  <a:cubicBezTo>
                    <a:pt x="99062" y="93771"/>
                    <a:pt x="93887" y="98947"/>
                    <a:pt x="87503" y="98947"/>
                  </a:cubicBezTo>
                  <a:close/>
                  <a:moveTo>
                    <a:pt x="23118" y="75828"/>
                  </a:moveTo>
                  <a:lnTo>
                    <a:pt x="75944" y="75828"/>
                  </a:lnTo>
                  <a:lnTo>
                    <a:pt x="75944" y="23118"/>
                  </a:lnTo>
                  <a:lnTo>
                    <a:pt x="23118" y="23118"/>
                  </a:lnTo>
                  <a:close/>
                </a:path>
              </a:pathLst>
            </a:custGeom>
            <a:grpFill/>
            <a:ln w="11430"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592" name="Freeform: Shape 1591">
              <a:extLst>
                <a:ext uri="{FF2B5EF4-FFF2-40B4-BE49-F238E27FC236}">
                  <a16:creationId xmlns:a16="http://schemas.microsoft.com/office/drawing/2014/main" id="{72704166-0B35-4399-B4CF-85C2F2A0FB66}"/>
                </a:ext>
              </a:extLst>
            </p:cNvPr>
            <p:cNvSpPr/>
            <p:nvPr/>
          </p:nvSpPr>
          <p:spPr>
            <a:xfrm>
              <a:off x="5477603" y="2855960"/>
              <a:ext cx="92473" cy="92473"/>
            </a:xfrm>
            <a:custGeom>
              <a:avLst/>
              <a:gdLst>
                <a:gd name="connsiteX0" fmla="*/ 87503 w 92473"/>
                <a:gd name="connsiteY0" fmla="*/ 98947 h 92473"/>
                <a:gd name="connsiteX1" fmla="*/ 11559 w 92473"/>
                <a:gd name="connsiteY1" fmla="*/ 98947 h 92473"/>
                <a:gd name="connsiteX2" fmla="*/ 0 w 92473"/>
                <a:gd name="connsiteY2" fmla="*/ 87387 h 92473"/>
                <a:gd name="connsiteX3" fmla="*/ 0 w 92473"/>
                <a:gd name="connsiteY3" fmla="*/ 11559 h 92473"/>
                <a:gd name="connsiteX4" fmla="*/ 11559 w 92473"/>
                <a:gd name="connsiteY4" fmla="*/ 0 h 92473"/>
                <a:gd name="connsiteX5" fmla="*/ 87503 w 92473"/>
                <a:gd name="connsiteY5" fmla="*/ 0 h 92473"/>
                <a:gd name="connsiteX6" fmla="*/ 99062 w 92473"/>
                <a:gd name="connsiteY6" fmla="*/ 11559 h 92473"/>
                <a:gd name="connsiteX7" fmla="*/ 99062 w 92473"/>
                <a:gd name="connsiteY7" fmla="*/ 87387 h 92473"/>
                <a:gd name="connsiteX8" fmla="*/ 87503 w 92473"/>
                <a:gd name="connsiteY8" fmla="*/ 98947 h 92473"/>
                <a:gd name="connsiteX9" fmla="*/ 23118 w 92473"/>
                <a:gd name="connsiteY9" fmla="*/ 75828 h 92473"/>
                <a:gd name="connsiteX10" fmla="*/ 75944 w 92473"/>
                <a:gd name="connsiteY10" fmla="*/ 75828 h 92473"/>
                <a:gd name="connsiteX11" fmla="*/ 75944 w 92473"/>
                <a:gd name="connsiteY11" fmla="*/ 23118 h 92473"/>
                <a:gd name="connsiteX12" fmla="*/ 23118 w 92473"/>
                <a:gd name="connsiteY12" fmla="*/ 23118 h 9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473" h="92473">
                  <a:moveTo>
                    <a:pt x="87503" y="98947"/>
                  </a:moveTo>
                  <a:lnTo>
                    <a:pt x="11559" y="98947"/>
                  </a:lnTo>
                  <a:cubicBezTo>
                    <a:pt x="5175" y="98947"/>
                    <a:pt x="0" y="93771"/>
                    <a:pt x="0" y="87387"/>
                  </a:cubicBezTo>
                  <a:lnTo>
                    <a:pt x="0" y="11559"/>
                  </a:lnTo>
                  <a:cubicBezTo>
                    <a:pt x="0" y="5175"/>
                    <a:pt x="5175" y="0"/>
                    <a:pt x="11559" y="0"/>
                  </a:cubicBezTo>
                  <a:lnTo>
                    <a:pt x="87503" y="0"/>
                  </a:lnTo>
                  <a:cubicBezTo>
                    <a:pt x="93887" y="0"/>
                    <a:pt x="99062" y="5175"/>
                    <a:pt x="99062" y="11559"/>
                  </a:cubicBezTo>
                  <a:lnTo>
                    <a:pt x="99062" y="87387"/>
                  </a:lnTo>
                  <a:cubicBezTo>
                    <a:pt x="99062" y="93771"/>
                    <a:pt x="93887" y="98947"/>
                    <a:pt x="87503" y="98947"/>
                  </a:cubicBezTo>
                  <a:close/>
                  <a:moveTo>
                    <a:pt x="23118" y="75828"/>
                  </a:moveTo>
                  <a:lnTo>
                    <a:pt x="75944" y="75828"/>
                  </a:lnTo>
                  <a:lnTo>
                    <a:pt x="75944" y="23118"/>
                  </a:lnTo>
                  <a:lnTo>
                    <a:pt x="23118" y="23118"/>
                  </a:lnTo>
                  <a:close/>
                </a:path>
              </a:pathLst>
            </a:custGeom>
            <a:grpFill/>
            <a:ln w="11430"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593" name="Freeform: Shape 1592">
              <a:extLst>
                <a:ext uri="{FF2B5EF4-FFF2-40B4-BE49-F238E27FC236}">
                  <a16:creationId xmlns:a16="http://schemas.microsoft.com/office/drawing/2014/main" id="{074645B0-BA08-4058-95F0-19729BB3311E}"/>
                </a:ext>
              </a:extLst>
            </p:cNvPr>
            <p:cNvSpPr/>
            <p:nvPr/>
          </p:nvSpPr>
          <p:spPr>
            <a:xfrm>
              <a:off x="5477603" y="3007732"/>
              <a:ext cx="92473" cy="92473"/>
            </a:xfrm>
            <a:custGeom>
              <a:avLst/>
              <a:gdLst>
                <a:gd name="connsiteX0" fmla="*/ 87503 w 92473"/>
                <a:gd name="connsiteY0" fmla="*/ 98947 h 92473"/>
                <a:gd name="connsiteX1" fmla="*/ 11559 w 92473"/>
                <a:gd name="connsiteY1" fmla="*/ 98947 h 92473"/>
                <a:gd name="connsiteX2" fmla="*/ 0 w 92473"/>
                <a:gd name="connsiteY2" fmla="*/ 87387 h 92473"/>
                <a:gd name="connsiteX3" fmla="*/ 0 w 92473"/>
                <a:gd name="connsiteY3" fmla="*/ 11559 h 92473"/>
                <a:gd name="connsiteX4" fmla="*/ 11559 w 92473"/>
                <a:gd name="connsiteY4" fmla="*/ 0 h 92473"/>
                <a:gd name="connsiteX5" fmla="*/ 87503 w 92473"/>
                <a:gd name="connsiteY5" fmla="*/ 0 h 92473"/>
                <a:gd name="connsiteX6" fmla="*/ 99062 w 92473"/>
                <a:gd name="connsiteY6" fmla="*/ 11559 h 92473"/>
                <a:gd name="connsiteX7" fmla="*/ 99062 w 92473"/>
                <a:gd name="connsiteY7" fmla="*/ 87387 h 92473"/>
                <a:gd name="connsiteX8" fmla="*/ 87503 w 92473"/>
                <a:gd name="connsiteY8" fmla="*/ 98947 h 92473"/>
                <a:gd name="connsiteX9" fmla="*/ 23118 w 92473"/>
                <a:gd name="connsiteY9" fmla="*/ 75828 h 92473"/>
                <a:gd name="connsiteX10" fmla="*/ 75944 w 92473"/>
                <a:gd name="connsiteY10" fmla="*/ 75828 h 92473"/>
                <a:gd name="connsiteX11" fmla="*/ 75944 w 92473"/>
                <a:gd name="connsiteY11" fmla="*/ 23118 h 92473"/>
                <a:gd name="connsiteX12" fmla="*/ 23118 w 92473"/>
                <a:gd name="connsiteY12" fmla="*/ 23118 h 9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473" h="92473">
                  <a:moveTo>
                    <a:pt x="87503" y="98947"/>
                  </a:moveTo>
                  <a:lnTo>
                    <a:pt x="11559" y="98947"/>
                  </a:lnTo>
                  <a:cubicBezTo>
                    <a:pt x="5175" y="98947"/>
                    <a:pt x="0" y="93771"/>
                    <a:pt x="0" y="87387"/>
                  </a:cubicBezTo>
                  <a:lnTo>
                    <a:pt x="0" y="11559"/>
                  </a:lnTo>
                  <a:cubicBezTo>
                    <a:pt x="0" y="5175"/>
                    <a:pt x="5175" y="0"/>
                    <a:pt x="11559" y="0"/>
                  </a:cubicBezTo>
                  <a:lnTo>
                    <a:pt x="87503" y="0"/>
                  </a:lnTo>
                  <a:cubicBezTo>
                    <a:pt x="93887" y="0"/>
                    <a:pt x="99062" y="5175"/>
                    <a:pt x="99062" y="11559"/>
                  </a:cubicBezTo>
                  <a:lnTo>
                    <a:pt x="99062" y="87387"/>
                  </a:lnTo>
                  <a:cubicBezTo>
                    <a:pt x="99062" y="93771"/>
                    <a:pt x="93887" y="98947"/>
                    <a:pt x="87503" y="98947"/>
                  </a:cubicBezTo>
                  <a:close/>
                  <a:moveTo>
                    <a:pt x="23118" y="75828"/>
                  </a:moveTo>
                  <a:lnTo>
                    <a:pt x="75944" y="75828"/>
                  </a:lnTo>
                  <a:lnTo>
                    <a:pt x="75944" y="23118"/>
                  </a:lnTo>
                  <a:lnTo>
                    <a:pt x="23118" y="23118"/>
                  </a:lnTo>
                  <a:close/>
                </a:path>
              </a:pathLst>
            </a:custGeom>
            <a:grpFill/>
            <a:ln w="11430"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594" name="Freeform: Shape 1593">
              <a:extLst>
                <a:ext uri="{FF2B5EF4-FFF2-40B4-BE49-F238E27FC236}">
                  <a16:creationId xmlns:a16="http://schemas.microsoft.com/office/drawing/2014/main" id="{77EE6F4D-B3DB-4938-8ECC-823D21E71838}"/>
                </a:ext>
              </a:extLst>
            </p:cNvPr>
            <p:cNvSpPr/>
            <p:nvPr/>
          </p:nvSpPr>
          <p:spPr>
            <a:xfrm>
              <a:off x="5608453" y="2758401"/>
              <a:ext cx="173388" cy="23118"/>
            </a:xfrm>
            <a:custGeom>
              <a:avLst/>
              <a:gdLst>
                <a:gd name="connsiteX0" fmla="*/ 0 w 173387"/>
                <a:gd name="connsiteY0" fmla="*/ 0 h 23118"/>
                <a:gd name="connsiteX1" fmla="*/ 184253 w 173387"/>
                <a:gd name="connsiteY1" fmla="*/ 0 h 23118"/>
                <a:gd name="connsiteX2" fmla="*/ 184253 w 173387"/>
                <a:gd name="connsiteY2" fmla="*/ 23118 h 23118"/>
                <a:gd name="connsiteX3" fmla="*/ 0 w 173387"/>
                <a:gd name="connsiteY3" fmla="*/ 23118 h 23118"/>
              </a:gdLst>
              <a:ahLst/>
              <a:cxnLst>
                <a:cxn ang="0">
                  <a:pos x="connsiteX0" y="connsiteY0"/>
                </a:cxn>
                <a:cxn ang="0">
                  <a:pos x="connsiteX1" y="connsiteY1"/>
                </a:cxn>
                <a:cxn ang="0">
                  <a:pos x="connsiteX2" y="connsiteY2"/>
                </a:cxn>
                <a:cxn ang="0">
                  <a:pos x="connsiteX3" y="connsiteY3"/>
                </a:cxn>
              </a:cxnLst>
              <a:rect l="l" t="t" r="r" b="b"/>
              <a:pathLst>
                <a:path w="173387" h="23118">
                  <a:moveTo>
                    <a:pt x="0" y="0"/>
                  </a:moveTo>
                  <a:lnTo>
                    <a:pt x="184253" y="0"/>
                  </a:lnTo>
                  <a:lnTo>
                    <a:pt x="184253" y="23118"/>
                  </a:lnTo>
                  <a:lnTo>
                    <a:pt x="0" y="23118"/>
                  </a:lnTo>
                  <a:close/>
                </a:path>
              </a:pathLst>
            </a:custGeom>
            <a:grpFill/>
            <a:ln w="11430"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595" name="Freeform: Shape 1594">
              <a:extLst>
                <a:ext uri="{FF2B5EF4-FFF2-40B4-BE49-F238E27FC236}">
                  <a16:creationId xmlns:a16="http://schemas.microsoft.com/office/drawing/2014/main" id="{A9A4F8FE-53EC-43B9-9523-3349013FB7ED}"/>
                </a:ext>
              </a:extLst>
            </p:cNvPr>
            <p:cNvSpPr/>
            <p:nvPr/>
          </p:nvSpPr>
          <p:spPr>
            <a:xfrm>
              <a:off x="5608453" y="2910173"/>
              <a:ext cx="173388" cy="23118"/>
            </a:xfrm>
            <a:custGeom>
              <a:avLst/>
              <a:gdLst>
                <a:gd name="connsiteX0" fmla="*/ 0 w 173387"/>
                <a:gd name="connsiteY0" fmla="*/ 0 h 23118"/>
                <a:gd name="connsiteX1" fmla="*/ 184253 w 173387"/>
                <a:gd name="connsiteY1" fmla="*/ 0 h 23118"/>
                <a:gd name="connsiteX2" fmla="*/ 184253 w 173387"/>
                <a:gd name="connsiteY2" fmla="*/ 23118 h 23118"/>
                <a:gd name="connsiteX3" fmla="*/ 0 w 173387"/>
                <a:gd name="connsiteY3" fmla="*/ 23118 h 23118"/>
              </a:gdLst>
              <a:ahLst/>
              <a:cxnLst>
                <a:cxn ang="0">
                  <a:pos x="connsiteX0" y="connsiteY0"/>
                </a:cxn>
                <a:cxn ang="0">
                  <a:pos x="connsiteX1" y="connsiteY1"/>
                </a:cxn>
                <a:cxn ang="0">
                  <a:pos x="connsiteX2" y="connsiteY2"/>
                </a:cxn>
                <a:cxn ang="0">
                  <a:pos x="connsiteX3" y="connsiteY3"/>
                </a:cxn>
              </a:cxnLst>
              <a:rect l="l" t="t" r="r" b="b"/>
              <a:pathLst>
                <a:path w="173387" h="23118">
                  <a:moveTo>
                    <a:pt x="0" y="0"/>
                  </a:moveTo>
                  <a:lnTo>
                    <a:pt x="184253" y="0"/>
                  </a:lnTo>
                  <a:lnTo>
                    <a:pt x="184253" y="23118"/>
                  </a:lnTo>
                  <a:lnTo>
                    <a:pt x="0" y="23118"/>
                  </a:lnTo>
                  <a:close/>
                </a:path>
              </a:pathLst>
            </a:custGeom>
            <a:grpFill/>
            <a:ln w="11430"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596" name="Freeform: Shape 1595">
              <a:extLst>
                <a:ext uri="{FF2B5EF4-FFF2-40B4-BE49-F238E27FC236}">
                  <a16:creationId xmlns:a16="http://schemas.microsoft.com/office/drawing/2014/main" id="{19A092FA-17F0-405F-979B-AF09B30993B0}"/>
                </a:ext>
              </a:extLst>
            </p:cNvPr>
            <p:cNvSpPr/>
            <p:nvPr/>
          </p:nvSpPr>
          <p:spPr>
            <a:xfrm>
              <a:off x="5608453" y="3061829"/>
              <a:ext cx="173388" cy="23118"/>
            </a:xfrm>
            <a:custGeom>
              <a:avLst/>
              <a:gdLst>
                <a:gd name="connsiteX0" fmla="*/ 0 w 173387"/>
                <a:gd name="connsiteY0" fmla="*/ 0 h 23118"/>
                <a:gd name="connsiteX1" fmla="*/ 184253 w 173387"/>
                <a:gd name="connsiteY1" fmla="*/ 0 h 23118"/>
                <a:gd name="connsiteX2" fmla="*/ 184253 w 173387"/>
                <a:gd name="connsiteY2" fmla="*/ 23118 h 23118"/>
                <a:gd name="connsiteX3" fmla="*/ 0 w 173387"/>
                <a:gd name="connsiteY3" fmla="*/ 23118 h 23118"/>
              </a:gdLst>
              <a:ahLst/>
              <a:cxnLst>
                <a:cxn ang="0">
                  <a:pos x="connsiteX0" y="connsiteY0"/>
                </a:cxn>
                <a:cxn ang="0">
                  <a:pos x="connsiteX1" y="connsiteY1"/>
                </a:cxn>
                <a:cxn ang="0">
                  <a:pos x="connsiteX2" y="connsiteY2"/>
                </a:cxn>
                <a:cxn ang="0">
                  <a:pos x="connsiteX3" y="connsiteY3"/>
                </a:cxn>
              </a:cxnLst>
              <a:rect l="l" t="t" r="r" b="b"/>
              <a:pathLst>
                <a:path w="173387" h="23118">
                  <a:moveTo>
                    <a:pt x="0" y="0"/>
                  </a:moveTo>
                  <a:lnTo>
                    <a:pt x="184253" y="0"/>
                  </a:lnTo>
                  <a:lnTo>
                    <a:pt x="184253" y="23118"/>
                  </a:lnTo>
                  <a:lnTo>
                    <a:pt x="0" y="23118"/>
                  </a:lnTo>
                  <a:close/>
                </a:path>
              </a:pathLst>
            </a:custGeom>
            <a:grpFill/>
            <a:ln w="11430"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1598" name="Graphic 40">
            <a:extLst>
              <a:ext uri="{FF2B5EF4-FFF2-40B4-BE49-F238E27FC236}">
                <a16:creationId xmlns:a16="http://schemas.microsoft.com/office/drawing/2014/main" id="{5FB50144-3003-D44E-ABBE-7234E1BC5BD7}"/>
              </a:ext>
            </a:extLst>
          </p:cNvPr>
          <p:cNvGrpSpPr/>
          <p:nvPr/>
        </p:nvGrpSpPr>
        <p:grpSpPr>
          <a:xfrm>
            <a:off x="13309228" y="3713758"/>
            <a:ext cx="643830" cy="925505"/>
            <a:chOff x="6256491" y="2770794"/>
            <a:chExt cx="386298" cy="555303"/>
          </a:xfrm>
          <a:solidFill>
            <a:schemeClr val="tx1">
              <a:lumMod val="65000"/>
            </a:schemeClr>
          </a:solidFill>
        </p:grpSpPr>
        <p:sp>
          <p:nvSpPr>
            <p:cNvPr id="1600" name="Freeform: Shape 1599">
              <a:extLst>
                <a:ext uri="{FF2B5EF4-FFF2-40B4-BE49-F238E27FC236}">
                  <a16:creationId xmlns:a16="http://schemas.microsoft.com/office/drawing/2014/main" id="{042B7530-FCE0-4393-A467-C50918382C61}"/>
                </a:ext>
              </a:extLst>
            </p:cNvPr>
            <p:cNvSpPr/>
            <p:nvPr/>
          </p:nvSpPr>
          <p:spPr>
            <a:xfrm>
              <a:off x="6256491" y="2770794"/>
              <a:ext cx="386298" cy="555303"/>
            </a:xfrm>
            <a:custGeom>
              <a:avLst/>
              <a:gdLst>
                <a:gd name="connsiteX0" fmla="*/ 193149 w 386297"/>
                <a:gd name="connsiteY0" fmla="*/ 0 h 555302"/>
                <a:gd name="connsiteX1" fmla="*/ 0 w 386297"/>
                <a:gd name="connsiteY1" fmla="*/ 68568 h 555302"/>
                <a:gd name="connsiteX2" fmla="*/ 0 w 386297"/>
                <a:gd name="connsiteY2" fmla="*/ 493737 h 555302"/>
                <a:gd name="connsiteX3" fmla="*/ 193149 w 386297"/>
                <a:gd name="connsiteY3" fmla="*/ 562304 h 555302"/>
                <a:gd name="connsiteX4" fmla="*/ 386298 w 386297"/>
                <a:gd name="connsiteY4" fmla="*/ 493737 h 555302"/>
                <a:gd name="connsiteX5" fmla="*/ 386298 w 386297"/>
                <a:gd name="connsiteY5" fmla="*/ 68568 h 555302"/>
                <a:gd name="connsiteX6" fmla="*/ 193149 w 386297"/>
                <a:gd name="connsiteY6" fmla="*/ 0 h 555302"/>
                <a:gd name="connsiteX7" fmla="*/ 193149 w 386297"/>
                <a:gd name="connsiteY7" fmla="*/ 24144 h 555302"/>
                <a:gd name="connsiteX8" fmla="*/ 362154 w 386297"/>
                <a:gd name="connsiteY8" fmla="*/ 68568 h 555302"/>
                <a:gd name="connsiteX9" fmla="*/ 193149 w 386297"/>
                <a:gd name="connsiteY9" fmla="*/ 113113 h 555302"/>
                <a:gd name="connsiteX10" fmla="*/ 24144 w 386297"/>
                <a:gd name="connsiteY10" fmla="*/ 68568 h 555302"/>
                <a:gd name="connsiteX11" fmla="*/ 193149 w 386297"/>
                <a:gd name="connsiteY11" fmla="*/ 24144 h 555302"/>
                <a:gd name="connsiteX12" fmla="*/ 193149 w 386297"/>
                <a:gd name="connsiteY12" fmla="*/ 538161 h 555302"/>
                <a:gd name="connsiteX13" fmla="*/ 24144 w 386297"/>
                <a:gd name="connsiteY13" fmla="*/ 493737 h 555302"/>
                <a:gd name="connsiteX14" fmla="*/ 24144 w 386297"/>
                <a:gd name="connsiteY14" fmla="*/ 386901 h 555302"/>
                <a:gd name="connsiteX15" fmla="*/ 193149 w 386297"/>
                <a:gd name="connsiteY15" fmla="*/ 420702 h 555302"/>
                <a:gd name="connsiteX16" fmla="*/ 362154 w 386297"/>
                <a:gd name="connsiteY16" fmla="*/ 386901 h 555302"/>
                <a:gd name="connsiteX17" fmla="*/ 362154 w 386297"/>
                <a:gd name="connsiteY17" fmla="*/ 493737 h 555302"/>
                <a:gd name="connsiteX18" fmla="*/ 193149 w 386297"/>
                <a:gd name="connsiteY18" fmla="*/ 538161 h 555302"/>
                <a:gd name="connsiteX19" fmla="*/ 193149 w 386297"/>
                <a:gd name="connsiteY19" fmla="*/ 396559 h 555302"/>
                <a:gd name="connsiteX20" fmla="*/ 24144 w 386297"/>
                <a:gd name="connsiteY20" fmla="*/ 352014 h 555302"/>
                <a:gd name="connsiteX21" fmla="*/ 24144 w 386297"/>
                <a:gd name="connsiteY21" fmla="*/ 244937 h 555302"/>
                <a:gd name="connsiteX22" fmla="*/ 193149 w 386297"/>
                <a:gd name="connsiteY22" fmla="*/ 278738 h 555302"/>
                <a:gd name="connsiteX23" fmla="*/ 362154 w 386297"/>
                <a:gd name="connsiteY23" fmla="*/ 244937 h 555302"/>
                <a:gd name="connsiteX24" fmla="*/ 362154 w 386297"/>
                <a:gd name="connsiteY24" fmla="*/ 351772 h 555302"/>
                <a:gd name="connsiteX25" fmla="*/ 193149 w 386297"/>
                <a:gd name="connsiteY25" fmla="*/ 396559 h 555302"/>
                <a:gd name="connsiteX26" fmla="*/ 193149 w 386297"/>
                <a:gd name="connsiteY26" fmla="*/ 254836 h 555302"/>
                <a:gd name="connsiteX27" fmla="*/ 24144 w 386297"/>
                <a:gd name="connsiteY27" fmla="*/ 210291 h 555302"/>
                <a:gd name="connsiteX28" fmla="*/ 24144 w 386297"/>
                <a:gd name="connsiteY28" fmla="*/ 103576 h 555302"/>
                <a:gd name="connsiteX29" fmla="*/ 193149 w 386297"/>
                <a:gd name="connsiteY29" fmla="*/ 137256 h 555302"/>
                <a:gd name="connsiteX30" fmla="*/ 362154 w 386297"/>
                <a:gd name="connsiteY30" fmla="*/ 103576 h 555302"/>
                <a:gd name="connsiteX31" fmla="*/ 362154 w 386297"/>
                <a:gd name="connsiteY31" fmla="*/ 210291 h 555302"/>
                <a:gd name="connsiteX32" fmla="*/ 193149 w 386297"/>
                <a:gd name="connsiteY32" fmla="*/ 254836 h 55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6297" h="555302">
                  <a:moveTo>
                    <a:pt x="193149" y="0"/>
                  </a:moveTo>
                  <a:cubicBezTo>
                    <a:pt x="96574" y="0"/>
                    <a:pt x="0" y="24144"/>
                    <a:pt x="0" y="68568"/>
                  </a:cubicBezTo>
                  <a:lnTo>
                    <a:pt x="0" y="493737"/>
                  </a:lnTo>
                  <a:cubicBezTo>
                    <a:pt x="0" y="538764"/>
                    <a:pt x="97419" y="562304"/>
                    <a:pt x="193149" y="562304"/>
                  </a:cubicBezTo>
                  <a:cubicBezTo>
                    <a:pt x="288878" y="562304"/>
                    <a:pt x="386298" y="538764"/>
                    <a:pt x="386298" y="493737"/>
                  </a:cubicBezTo>
                  <a:lnTo>
                    <a:pt x="386298" y="68568"/>
                  </a:lnTo>
                  <a:cubicBezTo>
                    <a:pt x="386298" y="23540"/>
                    <a:pt x="289723" y="0"/>
                    <a:pt x="193149" y="0"/>
                  </a:cubicBezTo>
                  <a:close/>
                  <a:moveTo>
                    <a:pt x="193149" y="24144"/>
                  </a:moveTo>
                  <a:cubicBezTo>
                    <a:pt x="295035" y="24144"/>
                    <a:pt x="362154" y="50943"/>
                    <a:pt x="362154" y="68568"/>
                  </a:cubicBezTo>
                  <a:cubicBezTo>
                    <a:pt x="362154" y="86193"/>
                    <a:pt x="294552" y="113113"/>
                    <a:pt x="193149" y="113113"/>
                  </a:cubicBezTo>
                  <a:cubicBezTo>
                    <a:pt x="91746" y="113113"/>
                    <a:pt x="24144" y="86313"/>
                    <a:pt x="24144" y="68568"/>
                  </a:cubicBezTo>
                  <a:cubicBezTo>
                    <a:pt x="24144" y="50822"/>
                    <a:pt x="91263" y="24144"/>
                    <a:pt x="193149" y="24144"/>
                  </a:cubicBezTo>
                  <a:close/>
                  <a:moveTo>
                    <a:pt x="193149" y="538161"/>
                  </a:moveTo>
                  <a:cubicBezTo>
                    <a:pt x="91263" y="538161"/>
                    <a:pt x="24144" y="511361"/>
                    <a:pt x="24144" y="493737"/>
                  </a:cubicBezTo>
                  <a:lnTo>
                    <a:pt x="24144" y="386901"/>
                  </a:lnTo>
                  <a:cubicBezTo>
                    <a:pt x="59031" y="409113"/>
                    <a:pt x="126512" y="420702"/>
                    <a:pt x="193149" y="420702"/>
                  </a:cubicBezTo>
                  <a:cubicBezTo>
                    <a:pt x="259785" y="420702"/>
                    <a:pt x="327749" y="408630"/>
                    <a:pt x="362154" y="386901"/>
                  </a:cubicBezTo>
                  <a:lnTo>
                    <a:pt x="362154" y="493737"/>
                  </a:lnTo>
                  <a:cubicBezTo>
                    <a:pt x="362154" y="511361"/>
                    <a:pt x="295035" y="538161"/>
                    <a:pt x="193149" y="538161"/>
                  </a:cubicBezTo>
                  <a:close/>
                  <a:moveTo>
                    <a:pt x="193149" y="396559"/>
                  </a:moveTo>
                  <a:cubicBezTo>
                    <a:pt x="91263" y="396559"/>
                    <a:pt x="24144" y="369759"/>
                    <a:pt x="24144" y="352014"/>
                  </a:cubicBezTo>
                  <a:lnTo>
                    <a:pt x="24144" y="244937"/>
                  </a:lnTo>
                  <a:cubicBezTo>
                    <a:pt x="59031" y="267149"/>
                    <a:pt x="126512" y="278738"/>
                    <a:pt x="193149" y="278738"/>
                  </a:cubicBezTo>
                  <a:cubicBezTo>
                    <a:pt x="259785" y="278738"/>
                    <a:pt x="327749" y="266666"/>
                    <a:pt x="362154" y="244937"/>
                  </a:cubicBezTo>
                  <a:lnTo>
                    <a:pt x="362154" y="351772"/>
                  </a:lnTo>
                  <a:cubicBezTo>
                    <a:pt x="362154" y="369759"/>
                    <a:pt x="295035" y="396559"/>
                    <a:pt x="193149" y="396559"/>
                  </a:cubicBezTo>
                  <a:close/>
                  <a:moveTo>
                    <a:pt x="193149" y="254836"/>
                  </a:moveTo>
                  <a:cubicBezTo>
                    <a:pt x="81847" y="254836"/>
                    <a:pt x="24144" y="225863"/>
                    <a:pt x="24144" y="210291"/>
                  </a:cubicBezTo>
                  <a:lnTo>
                    <a:pt x="24144" y="103576"/>
                  </a:lnTo>
                  <a:cubicBezTo>
                    <a:pt x="59031" y="125788"/>
                    <a:pt x="126512" y="137256"/>
                    <a:pt x="193149" y="137256"/>
                  </a:cubicBezTo>
                  <a:cubicBezTo>
                    <a:pt x="259785" y="137256"/>
                    <a:pt x="327749" y="125788"/>
                    <a:pt x="362154" y="103576"/>
                  </a:cubicBezTo>
                  <a:lnTo>
                    <a:pt x="362154" y="210291"/>
                  </a:lnTo>
                  <a:cubicBezTo>
                    <a:pt x="362154" y="225863"/>
                    <a:pt x="304451" y="254836"/>
                    <a:pt x="193149" y="254836"/>
                  </a:cubicBez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01" name="Freeform: Shape 1600">
              <a:extLst>
                <a:ext uri="{FF2B5EF4-FFF2-40B4-BE49-F238E27FC236}">
                  <a16:creationId xmlns:a16="http://schemas.microsoft.com/office/drawing/2014/main" id="{4C63F635-EF0B-41AC-95D6-AE2FB5DA264C}"/>
                </a:ext>
              </a:extLst>
            </p:cNvPr>
            <p:cNvSpPr/>
            <p:nvPr/>
          </p:nvSpPr>
          <p:spPr>
            <a:xfrm>
              <a:off x="6312021" y="2941489"/>
              <a:ext cx="24144" cy="24144"/>
            </a:xfrm>
            <a:custGeom>
              <a:avLst/>
              <a:gdLst>
                <a:gd name="connsiteX0" fmla="*/ 0 w 24143"/>
                <a:gd name="connsiteY0" fmla="*/ 0 h 24143"/>
                <a:gd name="connsiteX1" fmla="*/ 28610 w 24143"/>
                <a:gd name="connsiteY1" fmla="*/ 0 h 24143"/>
                <a:gd name="connsiteX2" fmla="*/ 28610 w 24143"/>
                <a:gd name="connsiteY2" fmla="*/ 24144 h 24143"/>
                <a:gd name="connsiteX3" fmla="*/ 0 w 24143"/>
                <a:gd name="connsiteY3" fmla="*/ 24144 h 24143"/>
              </a:gdLst>
              <a:ahLst/>
              <a:cxnLst>
                <a:cxn ang="0">
                  <a:pos x="connsiteX0" y="connsiteY0"/>
                </a:cxn>
                <a:cxn ang="0">
                  <a:pos x="connsiteX1" y="connsiteY1"/>
                </a:cxn>
                <a:cxn ang="0">
                  <a:pos x="connsiteX2" y="connsiteY2"/>
                </a:cxn>
                <a:cxn ang="0">
                  <a:pos x="connsiteX3" y="connsiteY3"/>
                </a:cxn>
              </a:cxnLst>
              <a:rect l="l" t="t" r="r" b="b"/>
              <a:pathLst>
                <a:path w="24143" h="24143">
                  <a:moveTo>
                    <a:pt x="0" y="0"/>
                  </a:moveTo>
                  <a:lnTo>
                    <a:pt x="28610" y="0"/>
                  </a:lnTo>
                  <a:lnTo>
                    <a:pt x="28610" y="24144"/>
                  </a:lnTo>
                  <a:lnTo>
                    <a:pt x="0" y="24144"/>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02" name="Freeform: Shape 1601">
              <a:extLst>
                <a:ext uri="{FF2B5EF4-FFF2-40B4-BE49-F238E27FC236}">
                  <a16:creationId xmlns:a16="http://schemas.microsoft.com/office/drawing/2014/main" id="{C83F89E6-6280-4207-A6B8-AC3224ADEBB4}"/>
                </a:ext>
              </a:extLst>
            </p:cNvPr>
            <p:cNvSpPr/>
            <p:nvPr/>
          </p:nvSpPr>
          <p:spPr>
            <a:xfrm>
              <a:off x="6312021" y="3083212"/>
              <a:ext cx="24144" cy="24144"/>
            </a:xfrm>
            <a:custGeom>
              <a:avLst/>
              <a:gdLst>
                <a:gd name="connsiteX0" fmla="*/ 0 w 24143"/>
                <a:gd name="connsiteY0" fmla="*/ 0 h 24143"/>
                <a:gd name="connsiteX1" fmla="*/ 28610 w 24143"/>
                <a:gd name="connsiteY1" fmla="*/ 0 h 24143"/>
                <a:gd name="connsiteX2" fmla="*/ 28610 w 24143"/>
                <a:gd name="connsiteY2" fmla="*/ 24144 h 24143"/>
                <a:gd name="connsiteX3" fmla="*/ 0 w 24143"/>
                <a:gd name="connsiteY3" fmla="*/ 24144 h 24143"/>
              </a:gdLst>
              <a:ahLst/>
              <a:cxnLst>
                <a:cxn ang="0">
                  <a:pos x="connsiteX0" y="connsiteY0"/>
                </a:cxn>
                <a:cxn ang="0">
                  <a:pos x="connsiteX1" y="connsiteY1"/>
                </a:cxn>
                <a:cxn ang="0">
                  <a:pos x="connsiteX2" y="connsiteY2"/>
                </a:cxn>
                <a:cxn ang="0">
                  <a:pos x="connsiteX3" y="connsiteY3"/>
                </a:cxn>
              </a:cxnLst>
              <a:rect l="l" t="t" r="r" b="b"/>
              <a:pathLst>
                <a:path w="24143" h="24143">
                  <a:moveTo>
                    <a:pt x="0" y="0"/>
                  </a:moveTo>
                  <a:lnTo>
                    <a:pt x="28610" y="0"/>
                  </a:lnTo>
                  <a:lnTo>
                    <a:pt x="28610" y="24144"/>
                  </a:lnTo>
                  <a:lnTo>
                    <a:pt x="0" y="24144"/>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03" name="Freeform: Shape 1602">
              <a:extLst>
                <a:ext uri="{FF2B5EF4-FFF2-40B4-BE49-F238E27FC236}">
                  <a16:creationId xmlns:a16="http://schemas.microsoft.com/office/drawing/2014/main" id="{335D99AA-1D70-4812-BA57-BCB1838EC4AF}"/>
                </a:ext>
              </a:extLst>
            </p:cNvPr>
            <p:cNvSpPr/>
            <p:nvPr/>
          </p:nvSpPr>
          <p:spPr>
            <a:xfrm>
              <a:off x="6312021" y="3224935"/>
              <a:ext cx="24144" cy="24144"/>
            </a:xfrm>
            <a:custGeom>
              <a:avLst/>
              <a:gdLst>
                <a:gd name="connsiteX0" fmla="*/ 0 w 24143"/>
                <a:gd name="connsiteY0" fmla="*/ 0 h 24143"/>
                <a:gd name="connsiteX1" fmla="*/ 28610 w 24143"/>
                <a:gd name="connsiteY1" fmla="*/ 0 h 24143"/>
                <a:gd name="connsiteX2" fmla="*/ 28610 w 24143"/>
                <a:gd name="connsiteY2" fmla="*/ 24144 h 24143"/>
                <a:gd name="connsiteX3" fmla="*/ 0 w 24143"/>
                <a:gd name="connsiteY3" fmla="*/ 24144 h 24143"/>
              </a:gdLst>
              <a:ahLst/>
              <a:cxnLst>
                <a:cxn ang="0">
                  <a:pos x="connsiteX0" y="connsiteY0"/>
                </a:cxn>
                <a:cxn ang="0">
                  <a:pos x="connsiteX1" y="connsiteY1"/>
                </a:cxn>
                <a:cxn ang="0">
                  <a:pos x="connsiteX2" y="connsiteY2"/>
                </a:cxn>
                <a:cxn ang="0">
                  <a:pos x="connsiteX3" y="connsiteY3"/>
                </a:cxn>
              </a:cxnLst>
              <a:rect l="l" t="t" r="r" b="b"/>
              <a:pathLst>
                <a:path w="24143" h="24143">
                  <a:moveTo>
                    <a:pt x="0" y="0"/>
                  </a:moveTo>
                  <a:lnTo>
                    <a:pt x="28610" y="0"/>
                  </a:lnTo>
                  <a:lnTo>
                    <a:pt x="28610" y="24144"/>
                  </a:lnTo>
                  <a:lnTo>
                    <a:pt x="0" y="24144"/>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04" name="Freeform: Shape 1603">
              <a:extLst>
                <a:ext uri="{FF2B5EF4-FFF2-40B4-BE49-F238E27FC236}">
                  <a16:creationId xmlns:a16="http://schemas.microsoft.com/office/drawing/2014/main" id="{B604AFD3-4A9B-4037-B2A7-C70FFD3BA85D}"/>
                </a:ext>
              </a:extLst>
            </p:cNvPr>
            <p:cNvSpPr/>
            <p:nvPr/>
          </p:nvSpPr>
          <p:spPr>
            <a:xfrm>
              <a:off x="6354514" y="2941489"/>
              <a:ext cx="48287" cy="24144"/>
            </a:xfrm>
            <a:custGeom>
              <a:avLst/>
              <a:gdLst>
                <a:gd name="connsiteX0" fmla="*/ 0 w 48287"/>
                <a:gd name="connsiteY0" fmla="*/ 0 h 24143"/>
                <a:gd name="connsiteX1" fmla="*/ 50460 w 48287"/>
                <a:gd name="connsiteY1" fmla="*/ 0 h 24143"/>
                <a:gd name="connsiteX2" fmla="*/ 50460 w 48287"/>
                <a:gd name="connsiteY2" fmla="*/ 24144 h 24143"/>
                <a:gd name="connsiteX3" fmla="*/ 0 w 48287"/>
                <a:gd name="connsiteY3" fmla="*/ 24144 h 24143"/>
              </a:gdLst>
              <a:ahLst/>
              <a:cxnLst>
                <a:cxn ang="0">
                  <a:pos x="connsiteX0" y="connsiteY0"/>
                </a:cxn>
                <a:cxn ang="0">
                  <a:pos x="connsiteX1" y="connsiteY1"/>
                </a:cxn>
                <a:cxn ang="0">
                  <a:pos x="connsiteX2" y="connsiteY2"/>
                </a:cxn>
                <a:cxn ang="0">
                  <a:pos x="connsiteX3" y="connsiteY3"/>
                </a:cxn>
              </a:cxnLst>
              <a:rect l="l" t="t" r="r" b="b"/>
              <a:pathLst>
                <a:path w="48287" h="24143">
                  <a:moveTo>
                    <a:pt x="0" y="0"/>
                  </a:moveTo>
                  <a:lnTo>
                    <a:pt x="50460" y="0"/>
                  </a:lnTo>
                  <a:lnTo>
                    <a:pt x="50460" y="24144"/>
                  </a:lnTo>
                  <a:lnTo>
                    <a:pt x="0" y="24144"/>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05" name="Freeform: Shape 1604">
              <a:extLst>
                <a:ext uri="{FF2B5EF4-FFF2-40B4-BE49-F238E27FC236}">
                  <a16:creationId xmlns:a16="http://schemas.microsoft.com/office/drawing/2014/main" id="{EDED7ECE-0FF1-4392-895E-32ED2B9FBD94}"/>
                </a:ext>
              </a:extLst>
            </p:cNvPr>
            <p:cNvSpPr/>
            <p:nvPr/>
          </p:nvSpPr>
          <p:spPr>
            <a:xfrm>
              <a:off x="6354514" y="3083212"/>
              <a:ext cx="48287" cy="24144"/>
            </a:xfrm>
            <a:custGeom>
              <a:avLst/>
              <a:gdLst>
                <a:gd name="connsiteX0" fmla="*/ 0 w 48287"/>
                <a:gd name="connsiteY0" fmla="*/ 0 h 24143"/>
                <a:gd name="connsiteX1" fmla="*/ 50460 w 48287"/>
                <a:gd name="connsiteY1" fmla="*/ 0 h 24143"/>
                <a:gd name="connsiteX2" fmla="*/ 50460 w 48287"/>
                <a:gd name="connsiteY2" fmla="*/ 24144 h 24143"/>
                <a:gd name="connsiteX3" fmla="*/ 0 w 48287"/>
                <a:gd name="connsiteY3" fmla="*/ 24144 h 24143"/>
              </a:gdLst>
              <a:ahLst/>
              <a:cxnLst>
                <a:cxn ang="0">
                  <a:pos x="connsiteX0" y="connsiteY0"/>
                </a:cxn>
                <a:cxn ang="0">
                  <a:pos x="connsiteX1" y="connsiteY1"/>
                </a:cxn>
                <a:cxn ang="0">
                  <a:pos x="connsiteX2" y="connsiteY2"/>
                </a:cxn>
                <a:cxn ang="0">
                  <a:pos x="connsiteX3" y="connsiteY3"/>
                </a:cxn>
              </a:cxnLst>
              <a:rect l="l" t="t" r="r" b="b"/>
              <a:pathLst>
                <a:path w="48287" h="24143">
                  <a:moveTo>
                    <a:pt x="0" y="0"/>
                  </a:moveTo>
                  <a:lnTo>
                    <a:pt x="50460" y="0"/>
                  </a:lnTo>
                  <a:lnTo>
                    <a:pt x="50460" y="24144"/>
                  </a:lnTo>
                  <a:lnTo>
                    <a:pt x="0" y="24144"/>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06" name="Freeform: Shape 1605">
              <a:extLst>
                <a:ext uri="{FF2B5EF4-FFF2-40B4-BE49-F238E27FC236}">
                  <a16:creationId xmlns:a16="http://schemas.microsoft.com/office/drawing/2014/main" id="{65D07C27-87C3-4752-AC7B-EF5A254D73AD}"/>
                </a:ext>
              </a:extLst>
            </p:cNvPr>
            <p:cNvSpPr/>
            <p:nvPr/>
          </p:nvSpPr>
          <p:spPr>
            <a:xfrm>
              <a:off x="6354514" y="3224935"/>
              <a:ext cx="48287" cy="24144"/>
            </a:xfrm>
            <a:custGeom>
              <a:avLst/>
              <a:gdLst>
                <a:gd name="connsiteX0" fmla="*/ 0 w 48287"/>
                <a:gd name="connsiteY0" fmla="*/ 0 h 24143"/>
                <a:gd name="connsiteX1" fmla="*/ 50460 w 48287"/>
                <a:gd name="connsiteY1" fmla="*/ 0 h 24143"/>
                <a:gd name="connsiteX2" fmla="*/ 50460 w 48287"/>
                <a:gd name="connsiteY2" fmla="*/ 24144 h 24143"/>
                <a:gd name="connsiteX3" fmla="*/ 0 w 48287"/>
                <a:gd name="connsiteY3" fmla="*/ 24144 h 24143"/>
              </a:gdLst>
              <a:ahLst/>
              <a:cxnLst>
                <a:cxn ang="0">
                  <a:pos x="connsiteX0" y="connsiteY0"/>
                </a:cxn>
                <a:cxn ang="0">
                  <a:pos x="connsiteX1" y="connsiteY1"/>
                </a:cxn>
                <a:cxn ang="0">
                  <a:pos x="connsiteX2" y="connsiteY2"/>
                </a:cxn>
                <a:cxn ang="0">
                  <a:pos x="connsiteX3" y="connsiteY3"/>
                </a:cxn>
              </a:cxnLst>
              <a:rect l="l" t="t" r="r" b="b"/>
              <a:pathLst>
                <a:path w="48287" h="24143">
                  <a:moveTo>
                    <a:pt x="0" y="0"/>
                  </a:moveTo>
                  <a:lnTo>
                    <a:pt x="50460" y="0"/>
                  </a:lnTo>
                  <a:lnTo>
                    <a:pt x="50460" y="24144"/>
                  </a:lnTo>
                  <a:lnTo>
                    <a:pt x="0" y="24144"/>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1607" name="Graphic 26">
            <a:extLst>
              <a:ext uri="{FF2B5EF4-FFF2-40B4-BE49-F238E27FC236}">
                <a16:creationId xmlns:a16="http://schemas.microsoft.com/office/drawing/2014/main" id="{953C52B0-E78B-004C-A6B3-903B8C6EBF84}"/>
              </a:ext>
            </a:extLst>
          </p:cNvPr>
          <p:cNvGrpSpPr/>
          <p:nvPr/>
        </p:nvGrpSpPr>
        <p:grpSpPr>
          <a:xfrm>
            <a:off x="14544331" y="3699578"/>
            <a:ext cx="953865" cy="953865"/>
            <a:chOff x="6904436" y="2709746"/>
            <a:chExt cx="572319" cy="572319"/>
          </a:xfrm>
          <a:solidFill>
            <a:schemeClr val="tx1">
              <a:lumMod val="65000"/>
            </a:schemeClr>
          </a:solidFill>
        </p:grpSpPr>
        <p:sp>
          <p:nvSpPr>
            <p:cNvPr id="1608" name="Freeform: Shape 1607">
              <a:extLst>
                <a:ext uri="{FF2B5EF4-FFF2-40B4-BE49-F238E27FC236}">
                  <a16:creationId xmlns:a16="http://schemas.microsoft.com/office/drawing/2014/main" id="{37766DCE-9148-4294-9D50-D8FCE831DA5F}"/>
                </a:ext>
              </a:extLst>
            </p:cNvPr>
            <p:cNvSpPr/>
            <p:nvPr/>
          </p:nvSpPr>
          <p:spPr>
            <a:xfrm>
              <a:off x="7111035" y="2916345"/>
              <a:ext cx="153987" cy="153987"/>
            </a:xfrm>
            <a:custGeom>
              <a:avLst/>
              <a:gdLst>
                <a:gd name="connsiteX0" fmla="*/ 143080 w 153987"/>
                <a:gd name="connsiteY0" fmla="*/ 164253 h 153987"/>
                <a:gd name="connsiteX1" fmla="*/ 21173 w 153987"/>
                <a:gd name="connsiteY1" fmla="*/ 164253 h 153987"/>
                <a:gd name="connsiteX2" fmla="*/ 0 w 153987"/>
                <a:gd name="connsiteY2" fmla="*/ 143080 h 153987"/>
                <a:gd name="connsiteX3" fmla="*/ 0 w 153987"/>
                <a:gd name="connsiteY3" fmla="*/ 21173 h 153987"/>
                <a:gd name="connsiteX4" fmla="*/ 21173 w 153987"/>
                <a:gd name="connsiteY4" fmla="*/ 0 h 153987"/>
                <a:gd name="connsiteX5" fmla="*/ 143080 w 153987"/>
                <a:gd name="connsiteY5" fmla="*/ 0 h 153987"/>
                <a:gd name="connsiteX6" fmla="*/ 164253 w 153987"/>
                <a:gd name="connsiteY6" fmla="*/ 21173 h 153987"/>
                <a:gd name="connsiteX7" fmla="*/ 164253 w 153987"/>
                <a:gd name="connsiteY7" fmla="*/ 143080 h 153987"/>
                <a:gd name="connsiteX8" fmla="*/ 143080 w 153987"/>
                <a:gd name="connsiteY8" fmla="*/ 164253 h 153987"/>
                <a:gd name="connsiteX9" fmla="*/ 25665 w 153987"/>
                <a:gd name="connsiteY9" fmla="*/ 138589 h 153987"/>
                <a:gd name="connsiteX10" fmla="*/ 138589 w 153987"/>
                <a:gd name="connsiteY10" fmla="*/ 138589 h 153987"/>
                <a:gd name="connsiteX11" fmla="*/ 138589 w 153987"/>
                <a:gd name="connsiteY11" fmla="*/ 25665 h 153987"/>
                <a:gd name="connsiteX12" fmla="*/ 25665 w 153987"/>
                <a:gd name="connsiteY12" fmla="*/ 25665 h 153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3987" h="153987">
                  <a:moveTo>
                    <a:pt x="143080" y="164253"/>
                  </a:moveTo>
                  <a:lnTo>
                    <a:pt x="21173" y="164253"/>
                  </a:lnTo>
                  <a:cubicBezTo>
                    <a:pt x="9480" y="164253"/>
                    <a:pt x="0" y="154774"/>
                    <a:pt x="0" y="143080"/>
                  </a:cubicBezTo>
                  <a:lnTo>
                    <a:pt x="0" y="21173"/>
                  </a:lnTo>
                  <a:cubicBezTo>
                    <a:pt x="0" y="9480"/>
                    <a:pt x="9480" y="0"/>
                    <a:pt x="21173" y="0"/>
                  </a:cubicBezTo>
                  <a:lnTo>
                    <a:pt x="143080" y="0"/>
                  </a:lnTo>
                  <a:cubicBezTo>
                    <a:pt x="154774" y="0"/>
                    <a:pt x="164253" y="9480"/>
                    <a:pt x="164253" y="21173"/>
                  </a:cubicBezTo>
                  <a:lnTo>
                    <a:pt x="164253" y="143080"/>
                  </a:lnTo>
                  <a:cubicBezTo>
                    <a:pt x="164253" y="154774"/>
                    <a:pt x="154774" y="164253"/>
                    <a:pt x="143080" y="164253"/>
                  </a:cubicBezTo>
                  <a:close/>
                  <a:moveTo>
                    <a:pt x="25665" y="138589"/>
                  </a:moveTo>
                  <a:lnTo>
                    <a:pt x="138589" y="138589"/>
                  </a:lnTo>
                  <a:lnTo>
                    <a:pt x="138589" y="25665"/>
                  </a:lnTo>
                  <a:lnTo>
                    <a:pt x="25665" y="25665"/>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09" name="Freeform: Shape 1608">
              <a:extLst>
                <a:ext uri="{FF2B5EF4-FFF2-40B4-BE49-F238E27FC236}">
                  <a16:creationId xmlns:a16="http://schemas.microsoft.com/office/drawing/2014/main" id="{B4736C61-1972-4BA4-A99C-6B1C5DBF31CA}"/>
                </a:ext>
              </a:extLst>
            </p:cNvPr>
            <p:cNvSpPr/>
            <p:nvPr/>
          </p:nvSpPr>
          <p:spPr>
            <a:xfrm>
              <a:off x="7041228" y="2985251"/>
              <a:ext cx="153987" cy="153987"/>
            </a:xfrm>
            <a:custGeom>
              <a:avLst/>
              <a:gdLst>
                <a:gd name="connsiteX0" fmla="*/ 146545 w 153987"/>
                <a:gd name="connsiteY0" fmla="*/ 164642 h 153987"/>
                <a:gd name="connsiteX1" fmla="*/ 18222 w 153987"/>
                <a:gd name="connsiteY1" fmla="*/ 164642 h 153987"/>
                <a:gd name="connsiteX2" fmla="*/ 0 w 153987"/>
                <a:gd name="connsiteY2" fmla="*/ 146420 h 153987"/>
                <a:gd name="connsiteX3" fmla="*/ 0 w 153987"/>
                <a:gd name="connsiteY3" fmla="*/ 18098 h 153987"/>
                <a:gd name="connsiteX4" fmla="*/ 18601 w 153987"/>
                <a:gd name="connsiteY4" fmla="*/ 2 h 153987"/>
                <a:gd name="connsiteX5" fmla="*/ 18735 w 153987"/>
                <a:gd name="connsiteY5" fmla="*/ 4 h 153987"/>
                <a:gd name="connsiteX6" fmla="*/ 59542 w 153987"/>
                <a:gd name="connsiteY6" fmla="*/ 4 h 153987"/>
                <a:gd name="connsiteX7" fmla="*/ 59542 w 153987"/>
                <a:gd name="connsiteY7" fmla="*/ 25669 h 153987"/>
                <a:gd name="connsiteX8" fmla="*/ 26178 w 153987"/>
                <a:gd name="connsiteY8" fmla="*/ 25669 h 153987"/>
                <a:gd name="connsiteX9" fmla="*/ 26178 w 153987"/>
                <a:gd name="connsiteY9" fmla="*/ 138593 h 153987"/>
                <a:gd name="connsiteX10" fmla="*/ 139102 w 153987"/>
                <a:gd name="connsiteY10" fmla="*/ 138593 h 153987"/>
                <a:gd name="connsiteX11" fmla="*/ 139102 w 153987"/>
                <a:gd name="connsiteY11" fmla="*/ 105229 h 153987"/>
                <a:gd name="connsiteX12" fmla="*/ 164766 w 153987"/>
                <a:gd name="connsiteY12" fmla="*/ 105229 h 153987"/>
                <a:gd name="connsiteX13" fmla="*/ 164766 w 153987"/>
                <a:gd name="connsiteY13" fmla="*/ 146035 h 153987"/>
                <a:gd name="connsiteX14" fmla="*/ 146675 w 153987"/>
                <a:gd name="connsiteY14" fmla="*/ 164641 h 153987"/>
                <a:gd name="connsiteX15" fmla="*/ 146545 w 153987"/>
                <a:gd name="connsiteY15" fmla="*/ 164642 h 153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3987" h="153987">
                  <a:moveTo>
                    <a:pt x="146545" y="164642"/>
                  </a:moveTo>
                  <a:lnTo>
                    <a:pt x="18222" y="164642"/>
                  </a:lnTo>
                  <a:cubicBezTo>
                    <a:pt x="8187" y="164572"/>
                    <a:pt x="70" y="156455"/>
                    <a:pt x="0" y="146420"/>
                  </a:cubicBezTo>
                  <a:lnTo>
                    <a:pt x="0" y="18098"/>
                  </a:lnTo>
                  <a:cubicBezTo>
                    <a:pt x="139" y="7964"/>
                    <a:pt x="8467" y="-138"/>
                    <a:pt x="18601" y="2"/>
                  </a:cubicBezTo>
                  <a:cubicBezTo>
                    <a:pt x="18646" y="2"/>
                    <a:pt x="18690" y="3"/>
                    <a:pt x="18735" y="4"/>
                  </a:cubicBezTo>
                  <a:lnTo>
                    <a:pt x="59542" y="4"/>
                  </a:lnTo>
                  <a:lnTo>
                    <a:pt x="59542" y="25669"/>
                  </a:lnTo>
                  <a:lnTo>
                    <a:pt x="26178" y="25669"/>
                  </a:lnTo>
                  <a:lnTo>
                    <a:pt x="26178" y="138593"/>
                  </a:lnTo>
                  <a:lnTo>
                    <a:pt x="139102" y="138593"/>
                  </a:lnTo>
                  <a:lnTo>
                    <a:pt x="139102" y="105229"/>
                  </a:lnTo>
                  <a:lnTo>
                    <a:pt x="164766" y="105229"/>
                  </a:lnTo>
                  <a:lnTo>
                    <a:pt x="164766" y="146035"/>
                  </a:lnTo>
                  <a:cubicBezTo>
                    <a:pt x="164908" y="156169"/>
                    <a:pt x="156809" y="164499"/>
                    <a:pt x="146675" y="164641"/>
                  </a:cubicBezTo>
                  <a:cubicBezTo>
                    <a:pt x="146632" y="164642"/>
                    <a:pt x="146588" y="164642"/>
                    <a:pt x="146545" y="164642"/>
                  </a:cubicBez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10" name="Freeform: Shape 1609">
              <a:extLst>
                <a:ext uri="{FF2B5EF4-FFF2-40B4-BE49-F238E27FC236}">
                  <a16:creationId xmlns:a16="http://schemas.microsoft.com/office/drawing/2014/main" id="{C48082DE-314B-4B33-9639-5516F6358F44}"/>
                </a:ext>
              </a:extLst>
            </p:cNvPr>
            <p:cNvSpPr/>
            <p:nvPr/>
          </p:nvSpPr>
          <p:spPr>
            <a:xfrm>
              <a:off x="7180330" y="2847051"/>
              <a:ext cx="153987" cy="153987"/>
            </a:xfrm>
            <a:custGeom>
              <a:avLst/>
              <a:gdLst>
                <a:gd name="connsiteX0" fmla="*/ 146031 w 153987"/>
                <a:gd name="connsiteY0" fmla="*/ 163868 h 153987"/>
                <a:gd name="connsiteX1" fmla="*/ 105225 w 153987"/>
                <a:gd name="connsiteY1" fmla="*/ 163868 h 153987"/>
                <a:gd name="connsiteX2" fmla="*/ 105225 w 153987"/>
                <a:gd name="connsiteY2" fmla="*/ 138204 h 153987"/>
                <a:gd name="connsiteX3" fmla="*/ 138589 w 153987"/>
                <a:gd name="connsiteY3" fmla="*/ 138204 h 153987"/>
                <a:gd name="connsiteX4" fmla="*/ 138589 w 153987"/>
                <a:gd name="connsiteY4" fmla="*/ 25280 h 153987"/>
                <a:gd name="connsiteX5" fmla="*/ 25665 w 153987"/>
                <a:gd name="connsiteY5" fmla="*/ 25280 h 153987"/>
                <a:gd name="connsiteX6" fmla="*/ 25665 w 153987"/>
                <a:gd name="connsiteY6" fmla="*/ 58644 h 153987"/>
                <a:gd name="connsiteX7" fmla="*/ 0 w 153987"/>
                <a:gd name="connsiteY7" fmla="*/ 58644 h 153987"/>
                <a:gd name="connsiteX8" fmla="*/ 0 w 153987"/>
                <a:gd name="connsiteY8" fmla="*/ 18222 h 153987"/>
                <a:gd name="connsiteX9" fmla="*/ 18222 w 153987"/>
                <a:gd name="connsiteY9" fmla="*/ 0 h 153987"/>
                <a:gd name="connsiteX10" fmla="*/ 146545 w 153987"/>
                <a:gd name="connsiteY10" fmla="*/ 0 h 153987"/>
                <a:gd name="connsiteX11" fmla="*/ 164766 w 153987"/>
                <a:gd name="connsiteY11" fmla="*/ 18222 h 153987"/>
                <a:gd name="connsiteX12" fmla="*/ 164766 w 153987"/>
                <a:gd name="connsiteY12" fmla="*/ 146545 h 153987"/>
                <a:gd name="connsiteX13" fmla="*/ 146031 w 153987"/>
                <a:gd name="connsiteY13" fmla="*/ 163868 h 153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987" h="153987">
                  <a:moveTo>
                    <a:pt x="146031" y="163868"/>
                  </a:moveTo>
                  <a:lnTo>
                    <a:pt x="105225" y="163868"/>
                  </a:lnTo>
                  <a:lnTo>
                    <a:pt x="105225" y="138204"/>
                  </a:lnTo>
                  <a:lnTo>
                    <a:pt x="138589" y="138204"/>
                  </a:lnTo>
                  <a:lnTo>
                    <a:pt x="138589" y="25280"/>
                  </a:lnTo>
                  <a:lnTo>
                    <a:pt x="25665" y="25280"/>
                  </a:lnTo>
                  <a:lnTo>
                    <a:pt x="25665" y="58644"/>
                  </a:lnTo>
                  <a:lnTo>
                    <a:pt x="0" y="58644"/>
                  </a:lnTo>
                  <a:lnTo>
                    <a:pt x="0" y="18222"/>
                  </a:lnTo>
                  <a:cubicBezTo>
                    <a:pt x="70" y="8187"/>
                    <a:pt x="8187" y="70"/>
                    <a:pt x="18222" y="0"/>
                  </a:cubicBezTo>
                  <a:lnTo>
                    <a:pt x="146545" y="0"/>
                  </a:lnTo>
                  <a:cubicBezTo>
                    <a:pt x="156579" y="70"/>
                    <a:pt x="164697" y="8187"/>
                    <a:pt x="164766" y="18222"/>
                  </a:cubicBezTo>
                  <a:lnTo>
                    <a:pt x="164766" y="146545"/>
                  </a:lnTo>
                  <a:cubicBezTo>
                    <a:pt x="164215" y="156427"/>
                    <a:pt x="155926" y="164091"/>
                    <a:pt x="146031" y="163868"/>
                  </a:cubicBez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11" name="Freeform: Shape 1610">
              <a:extLst>
                <a:ext uri="{FF2B5EF4-FFF2-40B4-BE49-F238E27FC236}">
                  <a16:creationId xmlns:a16="http://schemas.microsoft.com/office/drawing/2014/main" id="{7E06D16B-5D27-46BC-A3E2-F757BDD7F4F8}"/>
                </a:ext>
              </a:extLst>
            </p:cNvPr>
            <p:cNvSpPr/>
            <p:nvPr/>
          </p:nvSpPr>
          <p:spPr>
            <a:xfrm>
              <a:off x="6941600" y="2746912"/>
              <a:ext cx="166820" cy="166820"/>
            </a:xfrm>
            <a:custGeom>
              <a:avLst/>
              <a:gdLst>
                <a:gd name="connsiteX0" fmla="*/ 0 w 166819"/>
                <a:gd name="connsiteY0" fmla="*/ 18148 h 166819"/>
                <a:gd name="connsiteX1" fmla="*/ 18148 w 166819"/>
                <a:gd name="connsiteY1" fmla="*/ 0 h 166819"/>
                <a:gd name="connsiteX2" fmla="*/ 168319 w 166819"/>
                <a:gd name="connsiteY2" fmla="*/ 150171 h 166819"/>
                <a:gd name="connsiteX3" fmla="*/ 150171 w 166819"/>
                <a:gd name="connsiteY3" fmla="*/ 168319 h 166819"/>
              </a:gdLst>
              <a:ahLst/>
              <a:cxnLst>
                <a:cxn ang="0">
                  <a:pos x="connsiteX0" y="connsiteY0"/>
                </a:cxn>
                <a:cxn ang="0">
                  <a:pos x="connsiteX1" y="connsiteY1"/>
                </a:cxn>
                <a:cxn ang="0">
                  <a:pos x="connsiteX2" y="connsiteY2"/>
                </a:cxn>
                <a:cxn ang="0">
                  <a:pos x="connsiteX3" y="connsiteY3"/>
                </a:cxn>
              </a:cxnLst>
              <a:rect l="l" t="t" r="r" b="b"/>
              <a:pathLst>
                <a:path w="166819" h="166819">
                  <a:moveTo>
                    <a:pt x="0" y="18148"/>
                  </a:moveTo>
                  <a:lnTo>
                    <a:pt x="18148" y="0"/>
                  </a:lnTo>
                  <a:lnTo>
                    <a:pt x="168319" y="150171"/>
                  </a:lnTo>
                  <a:lnTo>
                    <a:pt x="150171" y="168319"/>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12" name="Freeform: Shape 1611">
              <a:extLst>
                <a:ext uri="{FF2B5EF4-FFF2-40B4-BE49-F238E27FC236}">
                  <a16:creationId xmlns:a16="http://schemas.microsoft.com/office/drawing/2014/main" id="{488D027A-2DC9-44C6-9DE4-A1B9D59B6154}"/>
                </a:ext>
              </a:extLst>
            </p:cNvPr>
            <p:cNvSpPr/>
            <p:nvPr/>
          </p:nvSpPr>
          <p:spPr>
            <a:xfrm>
              <a:off x="7276536" y="3081835"/>
              <a:ext cx="166820" cy="166820"/>
            </a:xfrm>
            <a:custGeom>
              <a:avLst/>
              <a:gdLst>
                <a:gd name="connsiteX0" fmla="*/ 0 w 166819"/>
                <a:gd name="connsiteY0" fmla="*/ 18148 h 166819"/>
                <a:gd name="connsiteX1" fmla="*/ 18148 w 166819"/>
                <a:gd name="connsiteY1" fmla="*/ 0 h 166819"/>
                <a:gd name="connsiteX2" fmla="*/ 168319 w 166819"/>
                <a:gd name="connsiteY2" fmla="*/ 150171 h 166819"/>
                <a:gd name="connsiteX3" fmla="*/ 150171 w 166819"/>
                <a:gd name="connsiteY3" fmla="*/ 168319 h 166819"/>
              </a:gdLst>
              <a:ahLst/>
              <a:cxnLst>
                <a:cxn ang="0">
                  <a:pos x="connsiteX0" y="connsiteY0"/>
                </a:cxn>
                <a:cxn ang="0">
                  <a:pos x="connsiteX1" y="connsiteY1"/>
                </a:cxn>
                <a:cxn ang="0">
                  <a:pos x="connsiteX2" y="connsiteY2"/>
                </a:cxn>
                <a:cxn ang="0">
                  <a:pos x="connsiteX3" y="connsiteY3"/>
                </a:cxn>
              </a:cxnLst>
              <a:rect l="l" t="t" r="r" b="b"/>
              <a:pathLst>
                <a:path w="166819" h="166819">
                  <a:moveTo>
                    <a:pt x="0" y="18148"/>
                  </a:moveTo>
                  <a:lnTo>
                    <a:pt x="18148" y="0"/>
                  </a:lnTo>
                  <a:lnTo>
                    <a:pt x="168319" y="150171"/>
                  </a:lnTo>
                  <a:lnTo>
                    <a:pt x="150171" y="168319"/>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13" name="Freeform: Shape 1612">
              <a:extLst>
                <a:ext uri="{FF2B5EF4-FFF2-40B4-BE49-F238E27FC236}">
                  <a16:creationId xmlns:a16="http://schemas.microsoft.com/office/drawing/2014/main" id="{2C495B05-AA21-4FC5-B48A-4FD71C6A899C}"/>
                </a:ext>
              </a:extLst>
            </p:cNvPr>
            <p:cNvSpPr/>
            <p:nvPr/>
          </p:nvSpPr>
          <p:spPr>
            <a:xfrm>
              <a:off x="6941557" y="3150974"/>
              <a:ext cx="89826" cy="89826"/>
            </a:xfrm>
            <a:custGeom>
              <a:avLst/>
              <a:gdLst>
                <a:gd name="connsiteX0" fmla="*/ 0 w 89825"/>
                <a:gd name="connsiteY0" fmla="*/ 80848 h 89825"/>
                <a:gd name="connsiteX1" fmla="*/ 80848 w 89825"/>
                <a:gd name="connsiteY1" fmla="*/ 0 h 89825"/>
                <a:gd name="connsiteX2" fmla="*/ 98995 w 89825"/>
                <a:gd name="connsiteY2" fmla="*/ 18148 h 89825"/>
                <a:gd name="connsiteX3" fmla="*/ 18148 w 89825"/>
                <a:gd name="connsiteY3" fmla="*/ 98995 h 89825"/>
              </a:gdLst>
              <a:ahLst/>
              <a:cxnLst>
                <a:cxn ang="0">
                  <a:pos x="connsiteX0" y="connsiteY0"/>
                </a:cxn>
                <a:cxn ang="0">
                  <a:pos x="connsiteX1" y="connsiteY1"/>
                </a:cxn>
                <a:cxn ang="0">
                  <a:pos x="connsiteX2" y="connsiteY2"/>
                </a:cxn>
                <a:cxn ang="0">
                  <a:pos x="connsiteX3" y="connsiteY3"/>
                </a:cxn>
              </a:cxnLst>
              <a:rect l="l" t="t" r="r" b="b"/>
              <a:pathLst>
                <a:path w="89825" h="89825">
                  <a:moveTo>
                    <a:pt x="0" y="80848"/>
                  </a:moveTo>
                  <a:lnTo>
                    <a:pt x="80848" y="0"/>
                  </a:lnTo>
                  <a:lnTo>
                    <a:pt x="98995" y="18148"/>
                  </a:lnTo>
                  <a:lnTo>
                    <a:pt x="18148" y="98995"/>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14" name="Freeform: Shape 1613">
              <a:extLst>
                <a:ext uri="{FF2B5EF4-FFF2-40B4-BE49-F238E27FC236}">
                  <a16:creationId xmlns:a16="http://schemas.microsoft.com/office/drawing/2014/main" id="{06CFDC1F-D21C-4083-BDDF-4465D456BBF6}"/>
                </a:ext>
              </a:extLst>
            </p:cNvPr>
            <p:cNvSpPr/>
            <p:nvPr/>
          </p:nvSpPr>
          <p:spPr>
            <a:xfrm>
              <a:off x="7345774" y="2746787"/>
              <a:ext cx="89826" cy="89826"/>
            </a:xfrm>
            <a:custGeom>
              <a:avLst/>
              <a:gdLst>
                <a:gd name="connsiteX0" fmla="*/ 0 w 89825"/>
                <a:gd name="connsiteY0" fmla="*/ 80848 h 89825"/>
                <a:gd name="connsiteX1" fmla="*/ 80848 w 89825"/>
                <a:gd name="connsiteY1" fmla="*/ 0 h 89825"/>
                <a:gd name="connsiteX2" fmla="*/ 98995 w 89825"/>
                <a:gd name="connsiteY2" fmla="*/ 18148 h 89825"/>
                <a:gd name="connsiteX3" fmla="*/ 18148 w 89825"/>
                <a:gd name="connsiteY3" fmla="*/ 98995 h 89825"/>
              </a:gdLst>
              <a:ahLst/>
              <a:cxnLst>
                <a:cxn ang="0">
                  <a:pos x="connsiteX0" y="connsiteY0"/>
                </a:cxn>
                <a:cxn ang="0">
                  <a:pos x="connsiteX1" y="connsiteY1"/>
                </a:cxn>
                <a:cxn ang="0">
                  <a:pos x="connsiteX2" y="connsiteY2"/>
                </a:cxn>
                <a:cxn ang="0">
                  <a:pos x="connsiteX3" y="connsiteY3"/>
                </a:cxn>
              </a:cxnLst>
              <a:rect l="l" t="t" r="r" b="b"/>
              <a:pathLst>
                <a:path w="89825" h="89825">
                  <a:moveTo>
                    <a:pt x="0" y="80848"/>
                  </a:moveTo>
                  <a:lnTo>
                    <a:pt x="80848" y="0"/>
                  </a:lnTo>
                  <a:lnTo>
                    <a:pt x="98995" y="18148"/>
                  </a:lnTo>
                  <a:lnTo>
                    <a:pt x="18148" y="98995"/>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15" name="Freeform: Shape 1614">
              <a:extLst>
                <a:ext uri="{FF2B5EF4-FFF2-40B4-BE49-F238E27FC236}">
                  <a16:creationId xmlns:a16="http://schemas.microsoft.com/office/drawing/2014/main" id="{5CDD670B-172D-4DF6-A25E-0E6AD755CC93}"/>
                </a:ext>
              </a:extLst>
            </p:cNvPr>
            <p:cNvSpPr/>
            <p:nvPr/>
          </p:nvSpPr>
          <p:spPr>
            <a:xfrm>
              <a:off x="6904436" y="2985640"/>
              <a:ext cx="64161" cy="25665"/>
            </a:xfrm>
            <a:custGeom>
              <a:avLst/>
              <a:gdLst>
                <a:gd name="connsiteX0" fmla="*/ 0 w 64161"/>
                <a:gd name="connsiteY0" fmla="*/ 0 h 25664"/>
                <a:gd name="connsiteX1" fmla="*/ 69294 w 64161"/>
                <a:gd name="connsiteY1" fmla="*/ 0 h 25664"/>
                <a:gd name="connsiteX2" fmla="*/ 69294 w 64161"/>
                <a:gd name="connsiteY2" fmla="*/ 25665 h 25664"/>
                <a:gd name="connsiteX3" fmla="*/ 0 w 64161"/>
                <a:gd name="connsiteY3" fmla="*/ 25665 h 25664"/>
              </a:gdLst>
              <a:ahLst/>
              <a:cxnLst>
                <a:cxn ang="0">
                  <a:pos x="connsiteX0" y="connsiteY0"/>
                </a:cxn>
                <a:cxn ang="0">
                  <a:pos x="connsiteX1" y="connsiteY1"/>
                </a:cxn>
                <a:cxn ang="0">
                  <a:pos x="connsiteX2" y="connsiteY2"/>
                </a:cxn>
                <a:cxn ang="0">
                  <a:pos x="connsiteX3" y="connsiteY3"/>
                </a:cxn>
              </a:cxnLst>
              <a:rect l="l" t="t" r="r" b="b"/>
              <a:pathLst>
                <a:path w="64161" h="25664">
                  <a:moveTo>
                    <a:pt x="0" y="0"/>
                  </a:moveTo>
                  <a:lnTo>
                    <a:pt x="69294" y="0"/>
                  </a:lnTo>
                  <a:lnTo>
                    <a:pt x="69294" y="25665"/>
                  </a:lnTo>
                  <a:lnTo>
                    <a:pt x="0" y="25665"/>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16" name="Freeform: Shape 1615">
              <a:extLst>
                <a:ext uri="{FF2B5EF4-FFF2-40B4-BE49-F238E27FC236}">
                  <a16:creationId xmlns:a16="http://schemas.microsoft.com/office/drawing/2014/main" id="{05C5CE6E-F8DE-4796-8DE0-CC31BE4BAE17}"/>
                </a:ext>
              </a:extLst>
            </p:cNvPr>
            <p:cNvSpPr/>
            <p:nvPr/>
          </p:nvSpPr>
          <p:spPr>
            <a:xfrm>
              <a:off x="7412594" y="2985640"/>
              <a:ext cx="64161" cy="25665"/>
            </a:xfrm>
            <a:custGeom>
              <a:avLst/>
              <a:gdLst>
                <a:gd name="connsiteX0" fmla="*/ 0 w 64161"/>
                <a:gd name="connsiteY0" fmla="*/ 0 h 25664"/>
                <a:gd name="connsiteX1" fmla="*/ 69294 w 64161"/>
                <a:gd name="connsiteY1" fmla="*/ 0 h 25664"/>
                <a:gd name="connsiteX2" fmla="*/ 69294 w 64161"/>
                <a:gd name="connsiteY2" fmla="*/ 25665 h 25664"/>
                <a:gd name="connsiteX3" fmla="*/ 0 w 64161"/>
                <a:gd name="connsiteY3" fmla="*/ 25665 h 25664"/>
              </a:gdLst>
              <a:ahLst/>
              <a:cxnLst>
                <a:cxn ang="0">
                  <a:pos x="connsiteX0" y="connsiteY0"/>
                </a:cxn>
                <a:cxn ang="0">
                  <a:pos x="connsiteX1" y="connsiteY1"/>
                </a:cxn>
                <a:cxn ang="0">
                  <a:pos x="connsiteX2" y="connsiteY2"/>
                </a:cxn>
                <a:cxn ang="0">
                  <a:pos x="connsiteX3" y="connsiteY3"/>
                </a:cxn>
              </a:cxnLst>
              <a:rect l="l" t="t" r="r" b="b"/>
              <a:pathLst>
                <a:path w="64161" h="25664">
                  <a:moveTo>
                    <a:pt x="0" y="0"/>
                  </a:moveTo>
                  <a:lnTo>
                    <a:pt x="69294" y="0"/>
                  </a:lnTo>
                  <a:lnTo>
                    <a:pt x="69294" y="25665"/>
                  </a:lnTo>
                  <a:lnTo>
                    <a:pt x="0" y="25665"/>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17" name="Freeform: Shape 1616">
              <a:extLst>
                <a:ext uri="{FF2B5EF4-FFF2-40B4-BE49-F238E27FC236}">
                  <a16:creationId xmlns:a16="http://schemas.microsoft.com/office/drawing/2014/main" id="{16ECE156-10D5-47F2-A761-6F8119D53B8F}"/>
                </a:ext>
              </a:extLst>
            </p:cNvPr>
            <p:cNvSpPr/>
            <p:nvPr/>
          </p:nvSpPr>
          <p:spPr>
            <a:xfrm>
              <a:off x="7180330" y="3217904"/>
              <a:ext cx="25665" cy="64161"/>
            </a:xfrm>
            <a:custGeom>
              <a:avLst/>
              <a:gdLst>
                <a:gd name="connsiteX0" fmla="*/ 0 w 25664"/>
                <a:gd name="connsiteY0" fmla="*/ 0 h 64161"/>
                <a:gd name="connsiteX1" fmla="*/ 25665 w 25664"/>
                <a:gd name="connsiteY1" fmla="*/ 0 h 64161"/>
                <a:gd name="connsiteX2" fmla="*/ 25665 w 25664"/>
                <a:gd name="connsiteY2" fmla="*/ 68524 h 64161"/>
                <a:gd name="connsiteX3" fmla="*/ 0 w 25664"/>
                <a:gd name="connsiteY3" fmla="*/ 68524 h 64161"/>
              </a:gdLst>
              <a:ahLst/>
              <a:cxnLst>
                <a:cxn ang="0">
                  <a:pos x="connsiteX0" y="connsiteY0"/>
                </a:cxn>
                <a:cxn ang="0">
                  <a:pos x="connsiteX1" y="connsiteY1"/>
                </a:cxn>
                <a:cxn ang="0">
                  <a:pos x="connsiteX2" y="connsiteY2"/>
                </a:cxn>
                <a:cxn ang="0">
                  <a:pos x="connsiteX3" y="connsiteY3"/>
                </a:cxn>
              </a:cxnLst>
              <a:rect l="l" t="t" r="r" b="b"/>
              <a:pathLst>
                <a:path w="25664" h="64161">
                  <a:moveTo>
                    <a:pt x="0" y="0"/>
                  </a:moveTo>
                  <a:lnTo>
                    <a:pt x="25665" y="0"/>
                  </a:lnTo>
                  <a:lnTo>
                    <a:pt x="25665" y="68524"/>
                  </a:lnTo>
                  <a:lnTo>
                    <a:pt x="0" y="68524"/>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18" name="Freeform: Shape 1617">
              <a:extLst>
                <a:ext uri="{FF2B5EF4-FFF2-40B4-BE49-F238E27FC236}">
                  <a16:creationId xmlns:a16="http://schemas.microsoft.com/office/drawing/2014/main" id="{B916E1C2-96C9-4E34-846D-5D7348161F6A}"/>
                </a:ext>
              </a:extLst>
            </p:cNvPr>
            <p:cNvSpPr/>
            <p:nvPr/>
          </p:nvSpPr>
          <p:spPr>
            <a:xfrm>
              <a:off x="7180330" y="2709746"/>
              <a:ext cx="25665" cy="64161"/>
            </a:xfrm>
            <a:custGeom>
              <a:avLst/>
              <a:gdLst>
                <a:gd name="connsiteX0" fmla="*/ 0 w 25664"/>
                <a:gd name="connsiteY0" fmla="*/ 0 h 64161"/>
                <a:gd name="connsiteX1" fmla="*/ 25665 w 25664"/>
                <a:gd name="connsiteY1" fmla="*/ 0 h 64161"/>
                <a:gd name="connsiteX2" fmla="*/ 25665 w 25664"/>
                <a:gd name="connsiteY2" fmla="*/ 69294 h 64161"/>
                <a:gd name="connsiteX3" fmla="*/ 0 w 25664"/>
                <a:gd name="connsiteY3" fmla="*/ 69294 h 64161"/>
              </a:gdLst>
              <a:ahLst/>
              <a:cxnLst>
                <a:cxn ang="0">
                  <a:pos x="connsiteX0" y="connsiteY0"/>
                </a:cxn>
                <a:cxn ang="0">
                  <a:pos x="connsiteX1" y="connsiteY1"/>
                </a:cxn>
                <a:cxn ang="0">
                  <a:pos x="connsiteX2" y="connsiteY2"/>
                </a:cxn>
                <a:cxn ang="0">
                  <a:pos x="connsiteX3" y="connsiteY3"/>
                </a:cxn>
              </a:cxnLst>
              <a:rect l="l" t="t" r="r" b="b"/>
              <a:pathLst>
                <a:path w="25664" h="64161">
                  <a:moveTo>
                    <a:pt x="0" y="0"/>
                  </a:moveTo>
                  <a:lnTo>
                    <a:pt x="25665" y="0"/>
                  </a:lnTo>
                  <a:lnTo>
                    <a:pt x="25665" y="69294"/>
                  </a:lnTo>
                  <a:lnTo>
                    <a:pt x="0" y="69294"/>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19" name="Freeform: Shape 1618">
              <a:extLst>
                <a:ext uri="{FF2B5EF4-FFF2-40B4-BE49-F238E27FC236}">
                  <a16:creationId xmlns:a16="http://schemas.microsoft.com/office/drawing/2014/main" id="{19B2099A-6DC6-4078-A940-1A4B4A70090C}"/>
                </a:ext>
              </a:extLst>
            </p:cNvPr>
            <p:cNvSpPr/>
            <p:nvPr/>
          </p:nvSpPr>
          <p:spPr>
            <a:xfrm>
              <a:off x="7388854" y="2841918"/>
              <a:ext cx="64161" cy="307975"/>
            </a:xfrm>
            <a:custGeom>
              <a:avLst/>
              <a:gdLst>
                <a:gd name="connsiteX0" fmla="*/ 20788 w 64161"/>
                <a:gd name="connsiteY0" fmla="*/ 312851 h 307974"/>
                <a:gd name="connsiteX1" fmla="*/ 0 w 64161"/>
                <a:gd name="connsiteY1" fmla="*/ 297324 h 307974"/>
                <a:gd name="connsiteX2" fmla="*/ 0 w 64161"/>
                <a:gd name="connsiteY2" fmla="*/ 15014 h 307974"/>
                <a:gd name="connsiteX3" fmla="*/ 20788 w 64161"/>
                <a:gd name="connsiteY3" fmla="*/ 0 h 307974"/>
                <a:gd name="connsiteX4" fmla="*/ 20788 w 64161"/>
                <a:gd name="connsiteY4" fmla="*/ 312594 h 307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61" h="307974">
                  <a:moveTo>
                    <a:pt x="20788" y="312851"/>
                  </a:moveTo>
                  <a:lnTo>
                    <a:pt x="0" y="297324"/>
                  </a:lnTo>
                  <a:cubicBezTo>
                    <a:pt x="60609" y="212980"/>
                    <a:pt x="60609" y="99358"/>
                    <a:pt x="0" y="15014"/>
                  </a:cubicBezTo>
                  <a:lnTo>
                    <a:pt x="20788" y="0"/>
                  </a:lnTo>
                  <a:cubicBezTo>
                    <a:pt x="88027" y="93351"/>
                    <a:pt x="88027" y="219243"/>
                    <a:pt x="20788" y="312594"/>
                  </a:cubicBez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20" name="Freeform: Shape 1619">
              <a:extLst>
                <a:ext uri="{FF2B5EF4-FFF2-40B4-BE49-F238E27FC236}">
                  <a16:creationId xmlns:a16="http://schemas.microsoft.com/office/drawing/2014/main" id="{10AA044D-AAF0-4135-A57A-AF05B5A7327F}"/>
                </a:ext>
              </a:extLst>
            </p:cNvPr>
            <p:cNvSpPr/>
            <p:nvPr/>
          </p:nvSpPr>
          <p:spPr>
            <a:xfrm>
              <a:off x="7036865" y="2731562"/>
              <a:ext cx="307975" cy="64161"/>
            </a:xfrm>
            <a:custGeom>
              <a:avLst/>
              <a:gdLst>
                <a:gd name="connsiteX0" fmla="*/ 297452 w 307974"/>
                <a:gd name="connsiteY0" fmla="*/ 71217 h 64161"/>
                <a:gd name="connsiteX1" fmla="*/ 15142 w 307974"/>
                <a:gd name="connsiteY1" fmla="*/ 71217 h 64161"/>
                <a:gd name="connsiteX2" fmla="*/ 0 w 307974"/>
                <a:gd name="connsiteY2" fmla="*/ 50429 h 64161"/>
                <a:gd name="connsiteX3" fmla="*/ 312594 w 307974"/>
                <a:gd name="connsiteY3" fmla="*/ 50429 h 64161"/>
              </a:gdLst>
              <a:ahLst/>
              <a:cxnLst>
                <a:cxn ang="0">
                  <a:pos x="connsiteX0" y="connsiteY0"/>
                </a:cxn>
                <a:cxn ang="0">
                  <a:pos x="connsiteX1" y="connsiteY1"/>
                </a:cxn>
                <a:cxn ang="0">
                  <a:pos x="connsiteX2" y="connsiteY2"/>
                </a:cxn>
                <a:cxn ang="0">
                  <a:pos x="connsiteX3" y="connsiteY3"/>
                </a:cxn>
              </a:cxnLst>
              <a:rect l="l" t="t" r="r" b="b"/>
              <a:pathLst>
                <a:path w="307974" h="64161">
                  <a:moveTo>
                    <a:pt x="297452" y="71217"/>
                  </a:moveTo>
                  <a:cubicBezTo>
                    <a:pt x="213108" y="10608"/>
                    <a:pt x="99486" y="10608"/>
                    <a:pt x="15142" y="71217"/>
                  </a:cubicBezTo>
                  <a:lnTo>
                    <a:pt x="0" y="50429"/>
                  </a:lnTo>
                  <a:cubicBezTo>
                    <a:pt x="93351" y="-16810"/>
                    <a:pt x="219243" y="-16810"/>
                    <a:pt x="312594" y="50429"/>
                  </a:cubicBez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21" name="Freeform: Shape 1620">
              <a:extLst>
                <a:ext uri="{FF2B5EF4-FFF2-40B4-BE49-F238E27FC236}">
                  <a16:creationId xmlns:a16="http://schemas.microsoft.com/office/drawing/2014/main" id="{2C8E7CF1-5E34-48C1-8DF0-6006886395AE}"/>
                </a:ext>
              </a:extLst>
            </p:cNvPr>
            <p:cNvSpPr/>
            <p:nvPr/>
          </p:nvSpPr>
          <p:spPr>
            <a:xfrm>
              <a:off x="7036865" y="3194164"/>
              <a:ext cx="307975" cy="64161"/>
            </a:xfrm>
            <a:custGeom>
              <a:avLst/>
              <a:gdLst>
                <a:gd name="connsiteX0" fmla="*/ 156297 w 307974"/>
                <a:gd name="connsiteY0" fmla="*/ 71219 h 64161"/>
                <a:gd name="connsiteX1" fmla="*/ 0 w 307974"/>
                <a:gd name="connsiteY1" fmla="*/ 20788 h 64161"/>
                <a:gd name="connsiteX2" fmla="*/ 15142 w 307974"/>
                <a:gd name="connsiteY2" fmla="*/ 0 h 64161"/>
                <a:gd name="connsiteX3" fmla="*/ 297452 w 307974"/>
                <a:gd name="connsiteY3" fmla="*/ 0 h 64161"/>
                <a:gd name="connsiteX4" fmla="*/ 312466 w 307974"/>
                <a:gd name="connsiteY4" fmla="*/ 20788 h 64161"/>
                <a:gd name="connsiteX5" fmla="*/ 156297 w 307974"/>
                <a:gd name="connsiteY5" fmla="*/ 71219 h 6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74" h="64161">
                  <a:moveTo>
                    <a:pt x="156297" y="71219"/>
                  </a:moveTo>
                  <a:cubicBezTo>
                    <a:pt x="100176" y="71359"/>
                    <a:pt x="45456" y="53703"/>
                    <a:pt x="0" y="20788"/>
                  </a:cubicBezTo>
                  <a:lnTo>
                    <a:pt x="15142" y="0"/>
                  </a:lnTo>
                  <a:cubicBezTo>
                    <a:pt x="99486" y="60609"/>
                    <a:pt x="213108" y="60609"/>
                    <a:pt x="297452" y="0"/>
                  </a:cubicBezTo>
                  <a:lnTo>
                    <a:pt x="312466" y="20788"/>
                  </a:lnTo>
                  <a:cubicBezTo>
                    <a:pt x="267046" y="53677"/>
                    <a:pt x="212374" y="71332"/>
                    <a:pt x="156297" y="71219"/>
                  </a:cubicBez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22" name="Freeform: Shape 1621">
              <a:extLst>
                <a:ext uri="{FF2B5EF4-FFF2-40B4-BE49-F238E27FC236}">
                  <a16:creationId xmlns:a16="http://schemas.microsoft.com/office/drawing/2014/main" id="{714F7880-800F-4861-9FBB-5BABA877354E}"/>
                </a:ext>
              </a:extLst>
            </p:cNvPr>
            <p:cNvSpPr/>
            <p:nvPr/>
          </p:nvSpPr>
          <p:spPr>
            <a:xfrm>
              <a:off x="6926253" y="2842175"/>
              <a:ext cx="64161" cy="307975"/>
            </a:xfrm>
            <a:custGeom>
              <a:avLst/>
              <a:gdLst>
                <a:gd name="connsiteX0" fmla="*/ 50429 w 64161"/>
                <a:gd name="connsiteY0" fmla="*/ 312594 h 307974"/>
                <a:gd name="connsiteX1" fmla="*/ 50429 w 64161"/>
                <a:gd name="connsiteY1" fmla="*/ 0 h 307974"/>
                <a:gd name="connsiteX2" fmla="*/ 71217 w 64161"/>
                <a:gd name="connsiteY2" fmla="*/ 14757 h 307974"/>
                <a:gd name="connsiteX3" fmla="*/ 71217 w 64161"/>
                <a:gd name="connsiteY3" fmla="*/ 297067 h 307974"/>
              </a:gdLst>
              <a:ahLst/>
              <a:cxnLst>
                <a:cxn ang="0">
                  <a:pos x="connsiteX0" y="connsiteY0"/>
                </a:cxn>
                <a:cxn ang="0">
                  <a:pos x="connsiteX1" y="connsiteY1"/>
                </a:cxn>
                <a:cxn ang="0">
                  <a:pos x="connsiteX2" y="connsiteY2"/>
                </a:cxn>
                <a:cxn ang="0">
                  <a:pos x="connsiteX3" y="connsiteY3"/>
                </a:cxn>
              </a:cxnLst>
              <a:rect l="l" t="t" r="r" b="b"/>
              <a:pathLst>
                <a:path w="64161" h="307974">
                  <a:moveTo>
                    <a:pt x="50429" y="312594"/>
                  </a:moveTo>
                  <a:cubicBezTo>
                    <a:pt x="-16810" y="219243"/>
                    <a:pt x="-16810" y="93351"/>
                    <a:pt x="50429" y="0"/>
                  </a:cubicBezTo>
                  <a:lnTo>
                    <a:pt x="71217" y="14757"/>
                  </a:lnTo>
                  <a:cubicBezTo>
                    <a:pt x="10608" y="99101"/>
                    <a:pt x="10608" y="212723"/>
                    <a:pt x="71217" y="297067"/>
                  </a:cubicBez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1624" name="Graphic 69">
            <a:extLst>
              <a:ext uri="{FF2B5EF4-FFF2-40B4-BE49-F238E27FC236}">
                <a16:creationId xmlns:a16="http://schemas.microsoft.com/office/drawing/2014/main" id="{8FBD1D7F-7FF8-784F-80AA-9B14E817F8DE}"/>
              </a:ext>
            </a:extLst>
          </p:cNvPr>
          <p:cNvGrpSpPr/>
          <p:nvPr/>
        </p:nvGrpSpPr>
        <p:grpSpPr>
          <a:xfrm>
            <a:off x="16089468" y="3761303"/>
            <a:ext cx="830415" cy="830415"/>
            <a:chOff x="8187043" y="2736127"/>
            <a:chExt cx="498249" cy="498249"/>
          </a:xfrm>
          <a:solidFill>
            <a:schemeClr val="tx1">
              <a:lumMod val="65000"/>
            </a:schemeClr>
          </a:solidFill>
        </p:grpSpPr>
        <p:sp>
          <p:nvSpPr>
            <p:cNvPr id="1625" name="Freeform: Shape 1624">
              <a:extLst>
                <a:ext uri="{FF2B5EF4-FFF2-40B4-BE49-F238E27FC236}">
                  <a16:creationId xmlns:a16="http://schemas.microsoft.com/office/drawing/2014/main" id="{664F9B3F-F29A-4323-838B-9DEE64973CB6}"/>
                </a:ext>
              </a:extLst>
            </p:cNvPr>
            <p:cNvSpPr/>
            <p:nvPr/>
          </p:nvSpPr>
          <p:spPr>
            <a:xfrm>
              <a:off x="8326128" y="2795704"/>
              <a:ext cx="265026" cy="339233"/>
            </a:xfrm>
            <a:custGeom>
              <a:avLst/>
              <a:gdLst>
                <a:gd name="connsiteX0" fmla="*/ 259089 w 265026"/>
                <a:gd name="connsiteY0" fmla="*/ 339233 h 339233"/>
                <a:gd name="connsiteX1" fmla="*/ 178628 w 265026"/>
                <a:gd name="connsiteY1" fmla="*/ 339233 h 339233"/>
                <a:gd name="connsiteX2" fmla="*/ 168981 w 265026"/>
                <a:gd name="connsiteY2" fmla="*/ 333191 h 339233"/>
                <a:gd name="connsiteX3" fmla="*/ 56186 w 265026"/>
                <a:gd name="connsiteY3" fmla="*/ 90851 h 339233"/>
                <a:gd name="connsiteX4" fmla="*/ 10601 w 265026"/>
                <a:gd name="connsiteY4" fmla="*/ 90851 h 339233"/>
                <a:gd name="connsiteX5" fmla="*/ 0 w 265026"/>
                <a:gd name="connsiteY5" fmla="*/ 80250 h 339233"/>
                <a:gd name="connsiteX6" fmla="*/ 0 w 265026"/>
                <a:gd name="connsiteY6" fmla="*/ 10601 h 339233"/>
                <a:gd name="connsiteX7" fmla="*/ 10601 w 265026"/>
                <a:gd name="connsiteY7" fmla="*/ 0 h 339233"/>
                <a:gd name="connsiteX8" fmla="*/ 111205 w 265026"/>
                <a:gd name="connsiteY8" fmla="*/ 0 h 339233"/>
                <a:gd name="connsiteX9" fmla="*/ 120640 w 265026"/>
                <a:gd name="connsiteY9" fmla="*/ 6149 h 339233"/>
                <a:gd name="connsiteX10" fmla="*/ 233223 w 265026"/>
                <a:gd name="connsiteY10" fmla="*/ 248488 h 339233"/>
                <a:gd name="connsiteX11" fmla="*/ 259089 w 265026"/>
                <a:gd name="connsiteY11" fmla="*/ 248488 h 339233"/>
                <a:gd name="connsiteX12" fmla="*/ 269690 w 265026"/>
                <a:gd name="connsiteY12" fmla="*/ 259089 h 339233"/>
                <a:gd name="connsiteX13" fmla="*/ 269690 w 265026"/>
                <a:gd name="connsiteY13" fmla="*/ 328632 h 339233"/>
                <a:gd name="connsiteX14" fmla="*/ 259089 w 265026"/>
                <a:gd name="connsiteY14" fmla="*/ 339233 h 339233"/>
                <a:gd name="connsiteX15" fmla="*/ 184882 w 265026"/>
                <a:gd name="connsiteY15" fmla="*/ 318031 h 339233"/>
                <a:gd name="connsiteX16" fmla="*/ 248488 w 265026"/>
                <a:gd name="connsiteY16" fmla="*/ 318031 h 339233"/>
                <a:gd name="connsiteX17" fmla="*/ 248488 w 265026"/>
                <a:gd name="connsiteY17" fmla="*/ 269690 h 339233"/>
                <a:gd name="connsiteX18" fmla="*/ 226650 w 265026"/>
                <a:gd name="connsiteY18" fmla="*/ 269690 h 339233"/>
                <a:gd name="connsiteX19" fmla="*/ 217003 w 265026"/>
                <a:gd name="connsiteY19" fmla="*/ 263542 h 339233"/>
                <a:gd name="connsiteX20" fmla="*/ 104526 w 265026"/>
                <a:gd name="connsiteY20" fmla="*/ 21202 h 339233"/>
                <a:gd name="connsiteX21" fmla="*/ 21308 w 265026"/>
                <a:gd name="connsiteY21" fmla="*/ 21202 h 339233"/>
                <a:gd name="connsiteX22" fmla="*/ 21308 w 265026"/>
                <a:gd name="connsiteY22" fmla="*/ 69649 h 339233"/>
                <a:gd name="connsiteX23" fmla="*/ 62970 w 265026"/>
                <a:gd name="connsiteY23" fmla="*/ 69649 h 339233"/>
                <a:gd name="connsiteX24" fmla="*/ 72617 w 265026"/>
                <a:gd name="connsiteY24" fmla="*/ 75797 h 339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5026" h="339233">
                  <a:moveTo>
                    <a:pt x="259089" y="339233"/>
                  </a:moveTo>
                  <a:lnTo>
                    <a:pt x="178628" y="339233"/>
                  </a:lnTo>
                  <a:cubicBezTo>
                    <a:pt x="174511" y="339263"/>
                    <a:pt x="170750" y="336907"/>
                    <a:pt x="168981" y="333191"/>
                  </a:cubicBezTo>
                  <a:lnTo>
                    <a:pt x="56186" y="90851"/>
                  </a:lnTo>
                  <a:lnTo>
                    <a:pt x="10601" y="90851"/>
                  </a:lnTo>
                  <a:cubicBezTo>
                    <a:pt x="4746" y="90851"/>
                    <a:pt x="0" y="86105"/>
                    <a:pt x="0" y="80250"/>
                  </a:cubicBezTo>
                  <a:lnTo>
                    <a:pt x="0" y="10601"/>
                  </a:lnTo>
                  <a:cubicBezTo>
                    <a:pt x="0" y="4746"/>
                    <a:pt x="4746" y="0"/>
                    <a:pt x="10601" y="0"/>
                  </a:cubicBezTo>
                  <a:lnTo>
                    <a:pt x="111205" y="0"/>
                  </a:lnTo>
                  <a:cubicBezTo>
                    <a:pt x="115269" y="72"/>
                    <a:pt x="118934" y="2460"/>
                    <a:pt x="120640" y="6149"/>
                  </a:cubicBezTo>
                  <a:lnTo>
                    <a:pt x="233223" y="248488"/>
                  </a:lnTo>
                  <a:lnTo>
                    <a:pt x="259089" y="248488"/>
                  </a:lnTo>
                  <a:cubicBezTo>
                    <a:pt x="264944" y="248488"/>
                    <a:pt x="269690" y="253235"/>
                    <a:pt x="269690" y="259089"/>
                  </a:cubicBezTo>
                  <a:lnTo>
                    <a:pt x="269690" y="328632"/>
                  </a:lnTo>
                  <a:cubicBezTo>
                    <a:pt x="269690" y="334487"/>
                    <a:pt x="264944" y="339233"/>
                    <a:pt x="259089" y="339233"/>
                  </a:cubicBezTo>
                  <a:close/>
                  <a:moveTo>
                    <a:pt x="184882" y="318031"/>
                  </a:moveTo>
                  <a:lnTo>
                    <a:pt x="248488" y="318031"/>
                  </a:lnTo>
                  <a:lnTo>
                    <a:pt x="248488" y="269690"/>
                  </a:lnTo>
                  <a:lnTo>
                    <a:pt x="226650" y="269690"/>
                  </a:lnTo>
                  <a:cubicBezTo>
                    <a:pt x="222510" y="269701"/>
                    <a:pt x="218742" y="267299"/>
                    <a:pt x="217003" y="263542"/>
                  </a:cubicBezTo>
                  <a:lnTo>
                    <a:pt x="104526" y="21202"/>
                  </a:lnTo>
                  <a:lnTo>
                    <a:pt x="21308" y="21202"/>
                  </a:lnTo>
                  <a:lnTo>
                    <a:pt x="21308" y="69649"/>
                  </a:lnTo>
                  <a:lnTo>
                    <a:pt x="62970" y="69649"/>
                  </a:lnTo>
                  <a:cubicBezTo>
                    <a:pt x="67111" y="69639"/>
                    <a:pt x="70878" y="72040"/>
                    <a:pt x="72617" y="75797"/>
                  </a:cubicBezTo>
                  <a:close/>
                </a:path>
              </a:pathLst>
            </a:custGeom>
            <a:grpFill/>
            <a:ln w="10478"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26" name="Freeform: Shape 1625">
              <a:extLst>
                <a:ext uri="{FF2B5EF4-FFF2-40B4-BE49-F238E27FC236}">
                  <a16:creationId xmlns:a16="http://schemas.microsoft.com/office/drawing/2014/main" id="{377B71F5-5287-4869-A890-0BE7BE810601}"/>
                </a:ext>
              </a:extLst>
            </p:cNvPr>
            <p:cNvSpPr/>
            <p:nvPr/>
          </p:nvSpPr>
          <p:spPr>
            <a:xfrm>
              <a:off x="8269867" y="2925249"/>
              <a:ext cx="148415" cy="201420"/>
            </a:xfrm>
            <a:custGeom>
              <a:avLst/>
              <a:gdLst>
                <a:gd name="connsiteX0" fmla="*/ 96652 w 148414"/>
                <a:gd name="connsiteY0" fmla="*/ 209689 h 201419"/>
                <a:gd name="connsiteX1" fmla="*/ 10571 w 148414"/>
                <a:gd name="connsiteY1" fmla="*/ 209689 h 201419"/>
                <a:gd name="connsiteX2" fmla="*/ 0 w 148414"/>
                <a:gd name="connsiteY2" fmla="*/ 199058 h 201419"/>
                <a:gd name="connsiteX3" fmla="*/ 1030 w 148414"/>
                <a:gd name="connsiteY3" fmla="*/ 194529 h 201419"/>
                <a:gd name="connsiteX4" fmla="*/ 91033 w 148414"/>
                <a:gd name="connsiteY4" fmla="*/ 6043 h 201419"/>
                <a:gd name="connsiteX5" fmla="*/ 100574 w 148414"/>
                <a:gd name="connsiteY5" fmla="*/ 0 h 201419"/>
                <a:gd name="connsiteX6" fmla="*/ 100574 w 148414"/>
                <a:gd name="connsiteY6" fmla="*/ 0 h 201419"/>
                <a:gd name="connsiteX7" fmla="*/ 110115 w 148414"/>
                <a:gd name="connsiteY7" fmla="*/ 5937 h 201419"/>
                <a:gd name="connsiteX8" fmla="*/ 153261 w 148414"/>
                <a:gd name="connsiteY8" fmla="*/ 94985 h 201419"/>
                <a:gd name="connsiteX9" fmla="*/ 153261 w 148414"/>
                <a:gd name="connsiteY9" fmla="*/ 104102 h 201419"/>
                <a:gd name="connsiteX10" fmla="*/ 106192 w 148414"/>
                <a:gd name="connsiteY10" fmla="*/ 203646 h 201419"/>
                <a:gd name="connsiteX11" fmla="*/ 96652 w 148414"/>
                <a:gd name="connsiteY11" fmla="*/ 209689 h 201419"/>
                <a:gd name="connsiteX12" fmla="*/ 27427 w 148414"/>
                <a:gd name="connsiteY12" fmla="*/ 188487 h 201419"/>
                <a:gd name="connsiteX13" fmla="*/ 89867 w 148414"/>
                <a:gd name="connsiteY13" fmla="*/ 188487 h 201419"/>
                <a:gd name="connsiteX14" fmla="*/ 132271 w 148414"/>
                <a:gd name="connsiteY14" fmla="*/ 99650 h 201419"/>
                <a:gd name="connsiteX15" fmla="*/ 100468 w 148414"/>
                <a:gd name="connsiteY15" fmla="*/ 35089 h 201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414" h="201419">
                  <a:moveTo>
                    <a:pt x="96652" y="209689"/>
                  </a:moveTo>
                  <a:lnTo>
                    <a:pt x="10571" y="209689"/>
                  </a:lnTo>
                  <a:cubicBezTo>
                    <a:pt x="4716" y="209672"/>
                    <a:pt x="-17" y="204912"/>
                    <a:pt x="0" y="199058"/>
                  </a:cubicBezTo>
                  <a:cubicBezTo>
                    <a:pt x="4" y="197491"/>
                    <a:pt x="356" y="195944"/>
                    <a:pt x="1030" y="194529"/>
                  </a:cubicBezTo>
                  <a:lnTo>
                    <a:pt x="91033" y="6043"/>
                  </a:lnTo>
                  <a:cubicBezTo>
                    <a:pt x="92786" y="2361"/>
                    <a:pt x="96496" y="12"/>
                    <a:pt x="100574" y="0"/>
                  </a:cubicBezTo>
                  <a:lnTo>
                    <a:pt x="100574" y="0"/>
                  </a:lnTo>
                  <a:cubicBezTo>
                    <a:pt x="104628" y="-8"/>
                    <a:pt x="108331" y="2296"/>
                    <a:pt x="110115" y="5937"/>
                  </a:cubicBezTo>
                  <a:lnTo>
                    <a:pt x="153261" y="94985"/>
                  </a:lnTo>
                  <a:cubicBezTo>
                    <a:pt x="154635" y="97869"/>
                    <a:pt x="154635" y="101218"/>
                    <a:pt x="153261" y="104102"/>
                  </a:cubicBezTo>
                  <a:lnTo>
                    <a:pt x="106192" y="203646"/>
                  </a:lnTo>
                  <a:cubicBezTo>
                    <a:pt x="104439" y="207328"/>
                    <a:pt x="100729" y="209677"/>
                    <a:pt x="96652" y="209689"/>
                  </a:cubicBezTo>
                  <a:close/>
                  <a:moveTo>
                    <a:pt x="27427" y="188487"/>
                  </a:moveTo>
                  <a:lnTo>
                    <a:pt x="89867" y="188487"/>
                  </a:lnTo>
                  <a:lnTo>
                    <a:pt x="132271" y="99650"/>
                  </a:lnTo>
                  <a:lnTo>
                    <a:pt x="100468" y="35089"/>
                  </a:lnTo>
                  <a:close/>
                </a:path>
              </a:pathLst>
            </a:custGeom>
            <a:grpFill/>
            <a:ln w="10478"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27" name="Freeform: Shape 1626">
              <a:extLst>
                <a:ext uri="{FF2B5EF4-FFF2-40B4-BE49-F238E27FC236}">
                  <a16:creationId xmlns:a16="http://schemas.microsoft.com/office/drawing/2014/main" id="{A6FB12AF-1CD2-4063-9144-DDDA53D0D066}"/>
                </a:ext>
              </a:extLst>
            </p:cNvPr>
            <p:cNvSpPr/>
            <p:nvPr/>
          </p:nvSpPr>
          <p:spPr>
            <a:xfrm>
              <a:off x="8187043" y="2736127"/>
              <a:ext cx="498249" cy="498249"/>
            </a:xfrm>
            <a:custGeom>
              <a:avLst/>
              <a:gdLst>
                <a:gd name="connsiteX0" fmla="*/ 249124 w 498248"/>
                <a:gd name="connsiteY0" fmla="*/ 498249 h 498248"/>
                <a:gd name="connsiteX1" fmla="*/ 0 w 498248"/>
                <a:gd name="connsiteY1" fmla="*/ 249124 h 498248"/>
                <a:gd name="connsiteX2" fmla="*/ 249124 w 498248"/>
                <a:gd name="connsiteY2" fmla="*/ 0 h 498248"/>
                <a:gd name="connsiteX3" fmla="*/ 498249 w 498248"/>
                <a:gd name="connsiteY3" fmla="*/ 249124 h 498248"/>
                <a:gd name="connsiteX4" fmla="*/ 249124 w 498248"/>
                <a:gd name="connsiteY4" fmla="*/ 498249 h 498248"/>
                <a:gd name="connsiteX5" fmla="*/ 249124 w 498248"/>
                <a:gd name="connsiteY5" fmla="*/ 21202 h 498248"/>
                <a:gd name="connsiteX6" fmla="*/ 21202 w 498248"/>
                <a:gd name="connsiteY6" fmla="*/ 249124 h 498248"/>
                <a:gd name="connsiteX7" fmla="*/ 249124 w 498248"/>
                <a:gd name="connsiteY7" fmla="*/ 477047 h 498248"/>
                <a:gd name="connsiteX8" fmla="*/ 477047 w 498248"/>
                <a:gd name="connsiteY8" fmla="*/ 249124 h 498248"/>
                <a:gd name="connsiteX9" fmla="*/ 249124 w 498248"/>
                <a:gd name="connsiteY9" fmla="*/ 21202 h 49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8248" h="498248">
                  <a:moveTo>
                    <a:pt x="249124" y="498249"/>
                  </a:moveTo>
                  <a:cubicBezTo>
                    <a:pt x="111537" y="498249"/>
                    <a:pt x="0" y="386712"/>
                    <a:pt x="0" y="249124"/>
                  </a:cubicBezTo>
                  <a:cubicBezTo>
                    <a:pt x="0" y="111537"/>
                    <a:pt x="111537" y="0"/>
                    <a:pt x="249124" y="0"/>
                  </a:cubicBezTo>
                  <a:cubicBezTo>
                    <a:pt x="386712" y="0"/>
                    <a:pt x="498249" y="111537"/>
                    <a:pt x="498249" y="249124"/>
                  </a:cubicBezTo>
                  <a:cubicBezTo>
                    <a:pt x="498132" y="386664"/>
                    <a:pt x="386664" y="498132"/>
                    <a:pt x="249124" y="498249"/>
                  </a:cubicBezTo>
                  <a:close/>
                  <a:moveTo>
                    <a:pt x="249124" y="21202"/>
                  </a:moveTo>
                  <a:cubicBezTo>
                    <a:pt x="123246" y="21202"/>
                    <a:pt x="21202" y="123246"/>
                    <a:pt x="21202" y="249124"/>
                  </a:cubicBezTo>
                  <a:cubicBezTo>
                    <a:pt x="21202" y="375003"/>
                    <a:pt x="123246" y="477047"/>
                    <a:pt x="249124" y="477047"/>
                  </a:cubicBezTo>
                  <a:cubicBezTo>
                    <a:pt x="375003" y="477047"/>
                    <a:pt x="477047" y="375003"/>
                    <a:pt x="477047" y="249124"/>
                  </a:cubicBezTo>
                  <a:cubicBezTo>
                    <a:pt x="476872" y="123319"/>
                    <a:pt x="374930" y="21377"/>
                    <a:pt x="249124" y="21202"/>
                  </a:cubicBezTo>
                  <a:close/>
                </a:path>
              </a:pathLst>
            </a:custGeom>
            <a:grpFill/>
            <a:ln w="10478"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1629" name="Graphic 53">
            <a:extLst>
              <a:ext uri="{FF2B5EF4-FFF2-40B4-BE49-F238E27FC236}">
                <a16:creationId xmlns:a16="http://schemas.microsoft.com/office/drawing/2014/main" id="{2A923890-4575-AD4D-9840-E1E252734D67}"/>
              </a:ext>
            </a:extLst>
          </p:cNvPr>
          <p:cNvGrpSpPr/>
          <p:nvPr/>
        </p:nvGrpSpPr>
        <p:grpSpPr>
          <a:xfrm>
            <a:off x="17511153" y="3701637"/>
            <a:ext cx="828500" cy="949743"/>
            <a:chOff x="9454898" y="2699074"/>
            <a:chExt cx="497100" cy="569846"/>
          </a:xfrm>
          <a:solidFill>
            <a:schemeClr val="tx1">
              <a:lumMod val="65000"/>
            </a:schemeClr>
          </a:solidFill>
        </p:grpSpPr>
        <p:sp>
          <p:nvSpPr>
            <p:cNvPr id="1630" name="Freeform: Shape 1629">
              <a:extLst>
                <a:ext uri="{FF2B5EF4-FFF2-40B4-BE49-F238E27FC236}">
                  <a16:creationId xmlns:a16="http://schemas.microsoft.com/office/drawing/2014/main" id="{373867BF-AF34-4033-9AAC-98C8F6C6D7F6}"/>
                </a:ext>
              </a:extLst>
            </p:cNvPr>
            <p:cNvSpPr/>
            <p:nvPr/>
          </p:nvSpPr>
          <p:spPr>
            <a:xfrm>
              <a:off x="9454898" y="2699074"/>
              <a:ext cx="497100" cy="569846"/>
            </a:xfrm>
            <a:custGeom>
              <a:avLst/>
              <a:gdLst>
                <a:gd name="connsiteX0" fmla="*/ 249884 w 497099"/>
                <a:gd name="connsiteY0" fmla="*/ 573410 h 569845"/>
                <a:gd name="connsiteX1" fmla="*/ 243821 w 497099"/>
                <a:gd name="connsiteY1" fmla="*/ 571713 h 569845"/>
                <a:gd name="connsiteX2" fmla="*/ 6062 w 497099"/>
                <a:gd name="connsiteY2" fmla="*/ 434465 h 569845"/>
                <a:gd name="connsiteX3" fmla="*/ 0 w 497099"/>
                <a:gd name="connsiteY3" fmla="*/ 423917 h 569845"/>
                <a:gd name="connsiteX4" fmla="*/ 0 w 497099"/>
                <a:gd name="connsiteY4" fmla="*/ 149421 h 569845"/>
                <a:gd name="connsiteX5" fmla="*/ 6062 w 497099"/>
                <a:gd name="connsiteY5" fmla="*/ 138872 h 569845"/>
                <a:gd name="connsiteX6" fmla="*/ 243821 w 497099"/>
                <a:gd name="connsiteY6" fmla="*/ 1624 h 569845"/>
                <a:gd name="connsiteX7" fmla="*/ 255946 w 497099"/>
                <a:gd name="connsiteY7" fmla="*/ 1624 h 569845"/>
                <a:gd name="connsiteX8" fmla="*/ 493705 w 497099"/>
                <a:gd name="connsiteY8" fmla="*/ 138872 h 569845"/>
                <a:gd name="connsiteX9" fmla="*/ 499767 w 497099"/>
                <a:gd name="connsiteY9" fmla="*/ 149421 h 569845"/>
                <a:gd name="connsiteX10" fmla="*/ 499767 w 497099"/>
                <a:gd name="connsiteY10" fmla="*/ 423917 h 569845"/>
                <a:gd name="connsiteX11" fmla="*/ 493705 w 497099"/>
                <a:gd name="connsiteY11" fmla="*/ 434465 h 569845"/>
                <a:gd name="connsiteX12" fmla="*/ 255946 w 497099"/>
                <a:gd name="connsiteY12" fmla="*/ 571713 h 569845"/>
                <a:gd name="connsiteX13" fmla="*/ 249884 w 497099"/>
                <a:gd name="connsiteY13" fmla="*/ 573410 h 569845"/>
                <a:gd name="connsiteX14" fmla="*/ 24249 w 497099"/>
                <a:gd name="connsiteY14" fmla="*/ 417006 h 569845"/>
                <a:gd name="connsiteX15" fmla="*/ 249884 w 497099"/>
                <a:gd name="connsiteY15" fmla="*/ 547222 h 569845"/>
                <a:gd name="connsiteX16" fmla="*/ 475518 w 497099"/>
                <a:gd name="connsiteY16" fmla="*/ 417006 h 569845"/>
                <a:gd name="connsiteX17" fmla="*/ 475518 w 497099"/>
                <a:gd name="connsiteY17" fmla="*/ 156331 h 569845"/>
                <a:gd name="connsiteX18" fmla="*/ 249884 w 497099"/>
                <a:gd name="connsiteY18" fmla="*/ 26116 h 569845"/>
                <a:gd name="connsiteX19" fmla="*/ 24249 w 497099"/>
                <a:gd name="connsiteY19" fmla="*/ 156331 h 569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7099" h="569845">
                  <a:moveTo>
                    <a:pt x="249884" y="573410"/>
                  </a:moveTo>
                  <a:cubicBezTo>
                    <a:pt x="247749" y="573388"/>
                    <a:pt x="245657" y="572802"/>
                    <a:pt x="243821" y="571713"/>
                  </a:cubicBezTo>
                  <a:lnTo>
                    <a:pt x="6062" y="434465"/>
                  </a:lnTo>
                  <a:cubicBezTo>
                    <a:pt x="2296" y="432290"/>
                    <a:pt x="-17" y="428265"/>
                    <a:pt x="0" y="423917"/>
                  </a:cubicBezTo>
                  <a:lnTo>
                    <a:pt x="0" y="149421"/>
                  </a:lnTo>
                  <a:cubicBezTo>
                    <a:pt x="-17" y="145072"/>
                    <a:pt x="2296" y="141047"/>
                    <a:pt x="6062" y="138872"/>
                  </a:cubicBezTo>
                  <a:lnTo>
                    <a:pt x="243821" y="1624"/>
                  </a:lnTo>
                  <a:cubicBezTo>
                    <a:pt x="247573" y="-541"/>
                    <a:pt x="252194" y="-541"/>
                    <a:pt x="255946" y="1624"/>
                  </a:cubicBezTo>
                  <a:lnTo>
                    <a:pt x="493705" y="138872"/>
                  </a:lnTo>
                  <a:cubicBezTo>
                    <a:pt x="497471" y="141047"/>
                    <a:pt x="499784" y="145072"/>
                    <a:pt x="499767" y="149421"/>
                  </a:cubicBezTo>
                  <a:lnTo>
                    <a:pt x="499767" y="423917"/>
                  </a:lnTo>
                  <a:cubicBezTo>
                    <a:pt x="499784" y="428265"/>
                    <a:pt x="497471" y="432290"/>
                    <a:pt x="493705" y="434465"/>
                  </a:cubicBezTo>
                  <a:lnTo>
                    <a:pt x="255946" y="571713"/>
                  </a:lnTo>
                  <a:cubicBezTo>
                    <a:pt x="254110" y="572802"/>
                    <a:pt x="252019" y="573388"/>
                    <a:pt x="249884" y="573410"/>
                  </a:cubicBezTo>
                  <a:close/>
                  <a:moveTo>
                    <a:pt x="24249" y="417006"/>
                  </a:moveTo>
                  <a:lnTo>
                    <a:pt x="249884" y="547222"/>
                  </a:lnTo>
                  <a:lnTo>
                    <a:pt x="475518" y="417006"/>
                  </a:lnTo>
                  <a:lnTo>
                    <a:pt x="475518" y="156331"/>
                  </a:lnTo>
                  <a:lnTo>
                    <a:pt x="249884" y="26116"/>
                  </a:lnTo>
                  <a:lnTo>
                    <a:pt x="24249" y="156331"/>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31" name="Freeform: Shape 1630">
              <a:extLst>
                <a:ext uri="{FF2B5EF4-FFF2-40B4-BE49-F238E27FC236}">
                  <a16:creationId xmlns:a16="http://schemas.microsoft.com/office/drawing/2014/main" id="{CB214274-DF24-435D-966A-FE642B91C55C}"/>
                </a:ext>
              </a:extLst>
            </p:cNvPr>
            <p:cNvSpPr/>
            <p:nvPr/>
          </p:nvSpPr>
          <p:spPr>
            <a:xfrm>
              <a:off x="9460960" y="2843524"/>
              <a:ext cx="484975" cy="157617"/>
            </a:xfrm>
            <a:custGeom>
              <a:avLst/>
              <a:gdLst>
                <a:gd name="connsiteX0" fmla="*/ 243821 w 484975"/>
                <a:gd name="connsiteY0" fmla="*/ 160163 h 157616"/>
                <a:gd name="connsiteX1" fmla="*/ 237759 w 484975"/>
                <a:gd name="connsiteY1" fmla="*/ 158466 h 157616"/>
                <a:gd name="connsiteX2" fmla="*/ 0 w 484975"/>
                <a:gd name="connsiteY2" fmla="*/ 20975 h 157616"/>
                <a:gd name="connsiteX3" fmla="*/ 12124 w 484975"/>
                <a:gd name="connsiteY3" fmla="*/ 0 h 157616"/>
                <a:gd name="connsiteX4" fmla="*/ 243821 w 484975"/>
                <a:gd name="connsiteY4" fmla="*/ 133974 h 157616"/>
                <a:gd name="connsiteX5" fmla="*/ 475518 w 484975"/>
                <a:gd name="connsiteY5" fmla="*/ 606 h 157616"/>
                <a:gd name="connsiteX6" fmla="*/ 487643 w 484975"/>
                <a:gd name="connsiteY6" fmla="*/ 21581 h 157616"/>
                <a:gd name="connsiteX7" fmla="*/ 249883 w 484975"/>
                <a:gd name="connsiteY7" fmla="*/ 158466 h 157616"/>
                <a:gd name="connsiteX8" fmla="*/ 243821 w 484975"/>
                <a:gd name="connsiteY8" fmla="*/ 160163 h 15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4975" h="157616">
                  <a:moveTo>
                    <a:pt x="243821" y="160163"/>
                  </a:moveTo>
                  <a:cubicBezTo>
                    <a:pt x="241686" y="160141"/>
                    <a:pt x="239595" y="159555"/>
                    <a:pt x="237759" y="158466"/>
                  </a:cubicBezTo>
                  <a:lnTo>
                    <a:pt x="0" y="20975"/>
                  </a:lnTo>
                  <a:lnTo>
                    <a:pt x="12124" y="0"/>
                  </a:lnTo>
                  <a:lnTo>
                    <a:pt x="243821" y="133974"/>
                  </a:lnTo>
                  <a:lnTo>
                    <a:pt x="475518" y="606"/>
                  </a:lnTo>
                  <a:lnTo>
                    <a:pt x="487643" y="21581"/>
                  </a:lnTo>
                  <a:lnTo>
                    <a:pt x="249883" y="158466"/>
                  </a:lnTo>
                  <a:cubicBezTo>
                    <a:pt x="248047" y="159555"/>
                    <a:pt x="245956" y="160141"/>
                    <a:pt x="243821" y="160163"/>
                  </a:cubicBez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32" name="Freeform: Shape 1631">
              <a:extLst>
                <a:ext uri="{FF2B5EF4-FFF2-40B4-BE49-F238E27FC236}">
                  <a16:creationId xmlns:a16="http://schemas.microsoft.com/office/drawing/2014/main" id="{FD69DC22-F154-43A3-9CD5-058C91ABECCE}"/>
                </a:ext>
              </a:extLst>
            </p:cNvPr>
            <p:cNvSpPr/>
            <p:nvPr/>
          </p:nvSpPr>
          <p:spPr>
            <a:xfrm>
              <a:off x="9692657" y="2995321"/>
              <a:ext cx="24249" cy="254612"/>
            </a:xfrm>
            <a:custGeom>
              <a:avLst/>
              <a:gdLst>
                <a:gd name="connsiteX0" fmla="*/ 0 w 24248"/>
                <a:gd name="connsiteY0" fmla="*/ 0 h 254611"/>
                <a:gd name="connsiteX1" fmla="*/ 24249 w 24248"/>
                <a:gd name="connsiteY1" fmla="*/ 0 h 254611"/>
                <a:gd name="connsiteX2" fmla="*/ 24249 w 24248"/>
                <a:gd name="connsiteY2" fmla="*/ 261402 h 254611"/>
                <a:gd name="connsiteX3" fmla="*/ 0 w 24248"/>
                <a:gd name="connsiteY3" fmla="*/ 261402 h 254611"/>
              </a:gdLst>
              <a:ahLst/>
              <a:cxnLst>
                <a:cxn ang="0">
                  <a:pos x="connsiteX0" y="connsiteY0"/>
                </a:cxn>
                <a:cxn ang="0">
                  <a:pos x="connsiteX1" y="connsiteY1"/>
                </a:cxn>
                <a:cxn ang="0">
                  <a:pos x="connsiteX2" y="connsiteY2"/>
                </a:cxn>
                <a:cxn ang="0">
                  <a:pos x="connsiteX3" y="connsiteY3"/>
                </a:cxn>
              </a:cxnLst>
              <a:rect l="l" t="t" r="r" b="b"/>
              <a:pathLst>
                <a:path w="24248" h="254611">
                  <a:moveTo>
                    <a:pt x="0" y="0"/>
                  </a:moveTo>
                  <a:lnTo>
                    <a:pt x="24249" y="0"/>
                  </a:lnTo>
                  <a:lnTo>
                    <a:pt x="24249" y="261402"/>
                  </a:lnTo>
                  <a:lnTo>
                    <a:pt x="0" y="261402"/>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1634" name="Graphic 13">
            <a:extLst>
              <a:ext uri="{FF2B5EF4-FFF2-40B4-BE49-F238E27FC236}">
                <a16:creationId xmlns:a16="http://schemas.microsoft.com/office/drawing/2014/main" id="{944DE95A-7C95-1E4F-98C7-C689278759EA}"/>
              </a:ext>
            </a:extLst>
          </p:cNvPr>
          <p:cNvGrpSpPr/>
          <p:nvPr/>
        </p:nvGrpSpPr>
        <p:grpSpPr>
          <a:xfrm>
            <a:off x="18930925" y="3784925"/>
            <a:ext cx="783167" cy="783167"/>
            <a:chOff x="10464366" y="2921732"/>
            <a:chExt cx="469900" cy="469900"/>
          </a:xfrm>
          <a:solidFill>
            <a:schemeClr val="tx1">
              <a:lumMod val="65000"/>
            </a:schemeClr>
          </a:solidFill>
        </p:grpSpPr>
        <p:sp>
          <p:nvSpPr>
            <p:cNvPr id="1635" name="Freeform: Shape 1634">
              <a:extLst>
                <a:ext uri="{FF2B5EF4-FFF2-40B4-BE49-F238E27FC236}">
                  <a16:creationId xmlns:a16="http://schemas.microsoft.com/office/drawing/2014/main" id="{6A999E55-2E06-4802-8A74-0D9F0D4BBB84}"/>
                </a:ext>
              </a:extLst>
            </p:cNvPr>
            <p:cNvSpPr/>
            <p:nvPr/>
          </p:nvSpPr>
          <p:spPr>
            <a:xfrm>
              <a:off x="10531374" y="2935829"/>
              <a:ext cx="328930" cy="441706"/>
            </a:xfrm>
            <a:custGeom>
              <a:avLst/>
              <a:gdLst>
                <a:gd name="connsiteX0" fmla="*/ 167942 w 328930"/>
                <a:gd name="connsiteY0" fmla="*/ 441706 h 441706"/>
                <a:gd name="connsiteX1" fmla="*/ 0 w 328930"/>
                <a:gd name="connsiteY1" fmla="*/ 377518 h 441706"/>
                <a:gd name="connsiteX2" fmla="*/ 0 w 328930"/>
                <a:gd name="connsiteY2" fmla="*/ 64188 h 441706"/>
                <a:gd name="connsiteX3" fmla="*/ 167942 w 328930"/>
                <a:gd name="connsiteY3" fmla="*/ 0 h 441706"/>
                <a:gd name="connsiteX4" fmla="*/ 335979 w 328930"/>
                <a:gd name="connsiteY4" fmla="*/ 64188 h 441706"/>
                <a:gd name="connsiteX5" fmla="*/ 335979 w 328930"/>
                <a:gd name="connsiteY5" fmla="*/ 377518 h 441706"/>
                <a:gd name="connsiteX6" fmla="*/ 167942 w 328930"/>
                <a:gd name="connsiteY6" fmla="*/ 441706 h 441706"/>
                <a:gd name="connsiteX7" fmla="*/ 167942 w 328930"/>
                <a:gd name="connsiteY7" fmla="*/ 18796 h 441706"/>
                <a:gd name="connsiteX8" fmla="*/ 18796 w 328930"/>
                <a:gd name="connsiteY8" fmla="*/ 64188 h 441706"/>
                <a:gd name="connsiteX9" fmla="*/ 18796 w 328930"/>
                <a:gd name="connsiteY9" fmla="*/ 377518 h 441706"/>
                <a:gd name="connsiteX10" fmla="*/ 167942 w 328930"/>
                <a:gd name="connsiteY10" fmla="*/ 422910 h 441706"/>
                <a:gd name="connsiteX11" fmla="*/ 317183 w 328930"/>
                <a:gd name="connsiteY11" fmla="*/ 377518 h 441706"/>
                <a:gd name="connsiteX12" fmla="*/ 317183 w 328930"/>
                <a:gd name="connsiteY12" fmla="*/ 64188 h 441706"/>
                <a:gd name="connsiteX13" fmla="*/ 167942 w 328930"/>
                <a:gd name="connsiteY13" fmla="*/ 18796 h 44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8930" h="441706">
                  <a:moveTo>
                    <a:pt x="167942" y="441706"/>
                  </a:moveTo>
                  <a:cubicBezTo>
                    <a:pt x="86462" y="441706"/>
                    <a:pt x="0" y="419245"/>
                    <a:pt x="0" y="377518"/>
                  </a:cubicBezTo>
                  <a:lnTo>
                    <a:pt x="0" y="64188"/>
                  </a:lnTo>
                  <a:cubicBezTo>
                    <a:pt x="0" y="22461"/>
                    <a:pt x="86462" y="0"/>
                    <a:pt x="167942" y="0"/>
                  </a:cubicBezTo>
                  <a:cubicBezTo>
                    <a:pt x="249423" y="0"/>
                    <a:pt x="335979" y="22461"/>
                    <a:pt x="335979" y="64188"/>
                  </a:cubicBezTo>
                  <a:lnTo>
                    <a:pt x="335979" y="377518"/>
                  </a:lnTo>
                  <a:cubicBezTo>
                    <a:pt x="335979" y="419245"/>
                    <a:pt x="249423" y="441706"/>
                    <a:pt x="167942" y="441706"/>
                  </a:cubicBezTo>
                  <a:close/>
                  <a:moveTo>
                    <a:pt x="167942" y="18796"/>
                  </a:moveTo>
                  <a:cubicBezTo>
                    <a:pt x="75466" y="18796"/>
                    <a:pt x="18796" y="45204"/>
                    <a:pt x="18796" y="64188"/>
                  </a:cubicBezTo>
                  <a:lnTo>
                    <a:pt x="18796" y="377518"/>
                  </a:lnTo>
                  <a:cubicBezTo>
                    <a:pt x="18796" y="396314"/>
                    <a:pt x="75184" y="422910"/>
                    <a:pt x="167942" y="422910"/>
                  </a:cubicBezTo>
                  <a:cubicBezTo>
                    <a:pt x="260701" y="422910"/>
                    <a:pt x="317183" y="396502"/>
                    <a:pt x="317183" y="377518"/>
                  </a:cubicBezTo>
                  <a:lnTo>
                    <a:pt x="317183" y="64188"/>
                  </a:lnTo>
                  <a:cubicBezTo>
                    <a:pt x="317183" y="45204"/>
                    <a:pt x="260419" y="18796"/>
                    <a:pt x="167942" y="18796"/>
                  </a:cubicBez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36" name="Freeform: Shape 1635">
              <a:extLst>
                <a:ext uri="{FF2B5EF4-FFF2-40B4-BE49-F238E27FC236}">
                  <a16:creationId xmlns:a16="http://schemas.microsoft.com/office/drawing/2014/main" id="{5A2431CB-030B-4FFF-BA89-0EDCC96B0C71}"/>
                </a:ext>
              </a:extLst>
            </p:cNvPr>
            <p:cNvSpPr/>
            <p:nvPr/>
          </p:nvSpPr>
          <p:spPr>
            <a:xfrm>
              <a:off x="10531374" y="2990525"/>
              <a:ext cx="328930" cy="56388"/>
            </a:xfrm>
            <a:custGeom>
              <a:avLst/>
              <a:gdLst>
                <a:gd name="connsiteX0" fmla="*/ 167942 w 328930"/>
                <a:gd name="connsiteY0" fmla="*/ 64188 h 56388"/>
                <a:gd name="connsiteX1" fmla="*/ 0 w 328930"/>
                <a:gd name="connsiteY1" fmla="*/ 0 h 56388"/>
                <a:gd name="connsiteX2" fmla="*/ 18796 w 328930"/>
                <a:gd name="connsiteY2" fmla="*/ 0 h 56388"/>
                <a:gd name="connsiteX3" fmla="*/ 167942 w 328930"/>
                <a:gd name="connsiteY3" fmla="*/ 45392 h 56388"/>
                <a:gd name="connsiteX4" fmla="*/ 317183 w 328930"/>
                <a:gd name="connsiteY4" fmla="*/ 0 h 56388"/>
                <a:gd name="connsiteX5" fmla="*/ 335979 w 328930"/>
                <a:gd name="connsiteY5" fmla="*/ 0 h 56388"/>
                <a:gd name="connsiteX6" fmla="*/ 167942 w 328930"/>
                <a:gd name="connsiteY6" fmla="*/ 64188 h 56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8930" h="56388">
                  <a:moveTo>
                    <a:pt x="167942" y="64188"/>
                  </a:moveTo>
                  <a:cubicBezTo>
                    <a:pt x="86462" y="64188"/>
                    <a:pt x="0" y="41727"/>
                    <a:pt x="0" y="0"/>
                  </a:cubicBezTo>
                  <a:lnTo>
                    <a:pt x="18796" y="0"/>
                  </a:lnTo>
                  <a:cubicBezTo>
                    <a:pt x="18796" y="18796"/>
                    <a:pt x="75184" y="45392"/>
                    <a:pt x="167942" y="45392"/>
                  </a:cubicBezTo>
                  <a:cubicBezTo>
                    <a:pt x="260701" y="45392"/>
                    <a:pt x="317183" y="18984"/>
                    <a:pt x="317183" y="0"/>
                  </a:cubicBezTo>
                  <a:lnTo>
                    <a:pt x="335979" y="0"/>
                  </a:lnTo>
                  <a:cubicBezTo>
                    <a:pt x="335979" y="41727"/>
                    <a:pt x="249423" y="64188"/>
                    <a:pt x="167942" y="64188"/>
                  </a:cubicBez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1637" name="Graphic 40">
            <a:extLst>
              <a:ext uri="{FF2B5EF4-FFF2-40B4-BE49-F238E27FC236}">
                <a16:creationId xmlns:a16="http://schemas.microsoft.com/office/drawing/2014/main" id="{A1E2BA9B-8FCC-2844-A7DB-1B4BE1584755}"/>
              </a:ext>
            </a:extLst>
          </p:cNvPr>
          <p:cNvGrpSpPr/>
          <p:nvPr/>
        </p:nvGrpSpPr>
        <p:grpSpPr>
          <a:xfrm>
            <a:off x="20305364" y="3759606"/>
            <a:ext cx="722633" cy="833808"/>
            <a:chOff x="11337494" y="2941909"/>
            <a:chExt cx="433580" cy="500285"/>
          </a:xfrm>
          <a:solidFill>
            <a:schemeClr val="tx1">
              <a:lumMod val="65000"/>
            </a:schemeClr>
          </a:solidFill>
        </p:grpSpPr>
        <p:sp>
          <p:nvSpPr>
            <p:cNvPr id="1638" name="Freeform: Shape 1637">
              <a:extLst>
                <a:ext uri="{FF2B5EF4-FFF2-40B4-BE49-F238E27FC236}">
                  <a16:creationId xmlns:a16="http://schemas.microsoft.com/office/drawing/2014/main" id="{CC60C486-399B-4337-9F10-A930AE1B4FB7}"/>
                </a:ext>
              </a:extLst>
            </p:cNvPr>
            <p:cNvSpPr/>
            <p:nvPr/>
          </p:nvSpPr>
          <p:spPr>
            <a:xfrm>
              <a:off x="11337494" y="2941909"/>
              <a:ext cx="433580" cy="500285"/>
            </a:xfrm>
            <a:custGeom>
              <a:avLst/>
              <a:gdLst>
                <a:gd name="connsiteX0" fmla="*/ 35242 w 433580"/>
                <a:gd name="connsiteY0" fmla="*/ 0 h 500284"/>
                <a:gd name="connsiteX1" fmla="*/ 35242 w 433580"/>
                <a:gd name="connsiteY1" fmla="*/ 60257 h 500284"/>
                <a:gd name="connsiteX2" fmla="*/ 0 w 433580"/>
                <a:gd name="connsiteY2" fmla="*/ 60257 h 500284"/>
                <a:gd name="connsiteX3" fmla="*/ 0 w 433580"/>
                <a:gd name="connsiteY3" fmla="*/ 82491 h 500284"/>
                <a:gd name="connsiteX4" fmla="*/ 35242 w 433580"/>
                <a:gd name="connsiteY4" fmla="*/ 82491 h 500284"/>
                <a:gd name="connsiteX5" fmla="*/ 35242 w 433580"/>
                <a:gd name="connsiteY5" fmla="*/ 120624 h 500284"/>
                <a:gd name="connsiteX6" fmla="*/ 0 w 433580"/>
                <a:gd name="connsiteY6" fmla="*/ 120624 h 500284"/>
                <a:gd name="connsiteX7" fmla="*/ 0 w 433580"/>
                <a:gd name="connsiteY7" fmla="*/ 142859 h 500284"/>
                <a:gd name="connsiteX8" fmla="*/ 35242 w 433580"/>
                <a:gd name="connsiteY8" fmla="*/ 142859 h 500284"/>
                <a:gd name="connsiteX9" fmla="*/ 35242 w 433580"/>
                <a:gd name="connsiteY9" fmla="*/ 180881 h 500284"/>
                <a:gd name="connsiteX10" fmla="*/ 0 w 433580"/>
                <a:gd name="connsiteY10" fmla="*/ 180881 h 500284"/>
                <a:gd name="connsiteX11" fmla="*/ 0 w 433580"/>
                <a:gd name="connsiteY11" fmla="*/ 203116 h 500284"/>
                <a:gd name="connsiteX12" fmla="*/ 35242 w 433580"/>
                <a:gd name="connsiteY12" fmla="*/ 203116 h 500284"/>
                <a:gd name="connsiteX13" fmla="*/ 35242 w 433580"/>
                <a:gd name="connsiteY13" fmla="*/ 241137 h 500284"/>
                <a:gd name="connsiteX14" fmla="*/ 0 w 433580"/>
                <a:gd name="connsiteY14" fmla="*/ 241137 h 500284"/>
                <a:gd name="connsiteX15" fmla="*/ 0 w 433580"/>
                <a:gd name="connsiteY15" fmla="*/ 263372 h 500284"/>
                <a:gd name="connsiteX16" fmla="*/ 35242 w 433580"/>
                <a:gd name="connsiteY16" fmla="*/ 263372 h 500284"/>
                <a:gd name="connsiteX17" fmla="*/ 35242 w 433580"/>
                <a:gd name="connsiteY17" fmla="*/ 301394 h 500284"/>
                <a:gd name="connsiteX18" fmla="*/ 0 w 433580"/>
                <a:gd name="connsiteY18" fmla="*/ 301394 h 500284"/>
                <a:gd name="connsiteX19" fmla="*/ 0 w 433580"/>
                <a:gd name="connsiteY19" fmla="*/ 323629 h 500284"/>
                <a:gd name="connsiteX20" fmla="*/ 35242 w 433580"/>
                <a:gd name="connsiteY20" fmla="*/ 323629 h 500284"/>
                <a:gd name="connsiteX21" fmla="*/ 35242 w 433580"/>
                <a:gd name="connsiteY21" fmla="*/ 361650 h 500284"/>
                <a:gd name="connsiteX22" fmla="*/ 0 w 433580"/>
                <a:gd name="connsiteY22" fmla="*/ 361650 h 500284"/>
                <a:gd name="connsiteX23" fmla="*/ 0 w 433580"/>
                <a:gd name="connsiteY23" fmla="*/ 383885 h 500284"/>
                <a:gd name="connsiteX24" fmla="*/ 35242 w 433580"/>
                <a:gd name="connsiteY24" fmla="*/ 383885 h 500284"/>
                <a:gd name="connsiteX25" fmla="*/ 35242 w 433580"/>
                <a:gd name="connsiteY25" fmla="*/ 422018 h 500284"/>
                <a:gd name="connsiteX26" fmla="*/ 0 w 433580"/>
                <a:gd name="connsiteY26" fmla="*/ 422018 h 500284"/>
                <a:gd name="connsiteX27" fmla="*/ 0 w 433580"/>
                <a:gd name="connsiteY27" fmla="*/ 444253 h 500284"/>
                <a:gd name="connsiteX28" fmla="*/ 35242 w 433580"/>
                <a:gd name="connsiteY28" fmla="*/ 444253 h 500284"/>
                <a:gd name="connsiteX29" fmla="*/ 35242 w 433580"/>
                <a:gd name="connsiteY29" fmla="*/ 504509 h 500284"/>
                <a:gd name="connsiteX30" fmla="*/ 442919 w 433580"/>
                <a:gd name="connsiteY30" fmla="*/ 504509 h 500284"/>
                <a:gd name="connsiteX31" fmla="*/ 442919 w 433580"/>
                <a:gd name="connsiteY31" fmla="*/ 0 h 500284"/>
                <a:gd name="connsiteX32" fmla="*/ 420684 w 433580"/>
                <a:gd name="connsiteY32" fmla="*/ 482275 h 500284"/>
                <a:gd name="connsiteX33" fmla="*/ 57477 w 433580"/>
                <a:gd name="connsiteY33" fmla="*/ 482275 h 500284"/>
                <a:gd name="connsiteX34" fmla="*/ 57477 w 433580"/>
                <a:gd name="connsiteY34" fmla="*/ 444253 h 500284"/>
                <a:gd name="connsiteX35" fmla="*/ 92719 w 433580"/>
                <a:gd name="connsiteY35" fmla="*/ 444253 h 500284"/>
                <a:gd name="connsiteX36" fmla="*/ 92719 w 433580"/>
                <a:gd name="connsiteY36" fmla="*/ 422018 h 500284"/>
                <a:gd name="connsiteX37" fmla="*/ 57477 w 433580"/>
                <a:gd name="connsiteY37" fmla="*/ 422018 h 500284"/>
                <a:gd name="connsiteX38" fmla="*/ 57477 w 433580"/>
                <a:gd name="connsiteY38" fmla="*/ 383885 h 500284"/>
                <a:gd name="connsiteX39" fmla="*/ 92719 w 433580"/>
                <a:gd name="connsiteY39" fmla="*/ 383885 h 500284"/>
                <a:gd name="connsiteX40" fmla="*/ 92719 w 433580"/>
                <a:gd name="connsiteY40" fmla="*/ 361650 h 500284"/>
                <a:gd name="connsiteX41" fmla="*/ 57477 w 433580"/>
                <a:gd name="connsiteY41" fmla="*/ 361650 h 500284"/>
                <a:gd name="connsiteX42" fmla="*/ 57477 w 433580"/>
                <a:gd name="connsiteY42" fmla="*/ 323629 h 500284"/>
                <a:gd name="connsiteX43" fmla="*/ 92719 w 433580"/>
                <a:gd name="connsiteY43" fmla="*/ 323629 h 500284"/>
                <a:gd name="connsiteX44" fmla="*/ 92719 w 433580"/>
                <a:gd name="connsiteY44" fmla="*/ 301394 h 500284"/>
                <a:gd name="connsiteX45" fmla="*/ 57477 w 433580"/>
                <a:gd name="connsiteY45" fmla="*/ 301394 h 500284"/>
                <a:gd name="connsiteX46" fmla="*/ 57477 w 433580"/>
                <a:gd name="connsiteY46" fmla="*/ 263372 h 500284"/>
                <a:gd name="connsiteX47" fmla="*/ 92719 w 433580"/>
                <a:gd name="connsiteY47" fmla="*/ 263372 h 500284"/>
                <a:gd name="connsiteX48" fmla="*/ 92719 w 433580"/>
                <a:gd name="connsiteY48" fmla="*/ 241137 h 500284"/>
                <a:gd name="connsiteX49" fmla="*/ 57477 w 433580"/>
                <a:gd name="connsiteY49" fmla="*/ 241137 h 500284"/>
                <a:gd name="connsiteX50" fmla="*/ 57477 w 433580"/>
                <a:gd name="connsiteY50" fmla="*/ 203116 h 500284"/>
                <a:gd name="connsiteX51" fmla="*/ 92719 w 433580"/>
                <a:gd name="connsiteY51" fmla="*/ 203116 h 500284"/>
                <a:gd name="connsiteX52" fmla="*/ 92719 w 433580"/>
                <a:gd name="connsiteY52" fmla="*/ 180881 h 500284"/>
                <a:gd name="connsiteX53" fmla="*/ 57477 w 433580"/>
                <a:gd name="connsiteY53" fmla="*/ 180881 h 500284"/>
                <a:gd name="connsiteX54" fmla="*/ 57477 w 433580"/>
                <a:gd name="connsiteY54" fmla="*/ 142859 h 500284"/>
                <a:gd name="connsiteX55" fmla="*/ 92719 w 433580"/>
                <a:gd name="connsiteY55" fmla="*/ 142859 h 500284"/>
                <a:gd name="connsiteX56" fmla="*/ 92719 w 433580"/>
                <a:gd name="connsiteY56" fmla="*/ 120624 h 500284"/>
                <a:gd name="connsiteX57" fmla="*/ 57477 w 433580"/>
                <a:gd name="connsiteY57" fmla="*/ 120624 h 500284"/>
                <a:gd name="connsiteX58" fmla="*/ 57477 w 433580"/>
                <a:gd name="connsiteY58" fmla="*/ 82491 h 500284"/>
                <a:gd name="connsiteX59" fmla="*/ 92719 w 433580"/>
                <a:gd name="connsiteY59" fmla="*/ 82491 h 500284"/>
                <a:gd name="connsiteX60" fmla="*/ 92719 w 433580"/>
                <a:gd name="connsiteY60" fmla="*/ 60257 h 500284"/>
                <a:gd name="connsiteX61" fmla="*/ 57477 w 433580"/>
                <a:gd name="connsiteY61" fmla="*/ 60257 h 500284"/>
                <a:gd name="connsiteX62" fmla="*/ 57477 w 433580"/>
                <a:gd name="connsiteY62" fmla="*/ 22235 h 500284"/>
                <a:gd name="connsiteX63" fmla="*/ 420684 w 433580"/>
                <a:gd name="connsiteY63" fmla="*/ 22235 h 50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33580" h="500284">
                  <a:moveTo>
                    <a:pt x="35242" y="0"/>
                  </a:moveTo>
                  <a:lnTo>
                    <a:pt x="35242" y="60257"/>
                  </a:lnTo>
                  <a:lnTo>
                    <a:pt x="0" y="60257"/>
                  </a:lnTo>
                  <a:lnTo>
                    <a:pt x="0" y="82491"/>
                  </a:lnTo>
                  <a:lnTo>
                    <a:pt x="35242" y="82491"/>
                  </a:lnTo>
                  <a:lnTo>
                    <a:pt x="35242" y="120624"/>
                  </a:lnTo>
                  <a:lnTo>
                    <a:pt x="0" y="120624"/>
                  </a:lnTo>
                  <a:lnTo>
                    <a:pt x="0" y="142859"/>
                  </a:lnTo>
                  <a:lnTo>
                    <a:pt x="35242" y="142859"/>
                  </a:lnTo>
                  <a:lnTo>
                    <a:pt x="35242" y="180881"/>
                  </a:lnTo>
                  <a:lnTo>
                    <a:pt x="0" y="180881"/>
                  </a:lnTo>
                  <a:lnTo>
                    <a:pt x="0" y="203116"/>
                  </a:lnTo>
                  <a:lnTo>
                    <a:pt x="35242" y="203116"/>
                  </a:lnTo>
                  <a:lnTo>
                    <a:pt x="35242" y="241137"/>
                  </a:lnTo>
                  <a:lnTo>
                    <a:pt x="0" y="241137"/>
                  </a:lnTo>
                  <a:lnTo>
                    <a:pt x="0" y="263372"/>
                  </a:lnTo>
                  <a:lnTo>
                    <a:pt x="35242" y="263372"/>
                  </a:lnTo>
                  <a:lnTo>
                    <a:pt x="35242" y="301394"/>
                  </a:lnTo>
                  <a:lnTo>
                    <a:pt x="0" y="301394"/>
                  </a:lnTo>
                  <a:lnTo>
                    <a:pt x="0" y="323629"/>
                  </a:lnTo>
                  <a:lnTo>
                    <a:pt x="35242" y="323629"/>
                  </a:lnTo>
                  <a:lnTo>
                    <a:pt x="35242" y="361650"/>
                  </a:lnTo>
                  <a:lnTo>
                    <a:pt x="0" y="361650"/>
                  </a:lnTo>
                  <a:lnTo>
                    <a:pt x="0" y="383885"/>
                  </a:lnTo>
                  <a:lnTo>
                    <a:pt x="35242" y="383885"/>
                  </a:lnTo>
                  <a:lnTo>
                    <a:pt x="35242" y="422018"/>
                  </a:lnTo>
                  <a:lnTo>
                    <a:pt x="0" y="422018"/>
                  </a:lnTo>
                  <a:lnTo>
                    <a:pt x="0" y="444253"/>
                  </a:lnTo>
                  <a:lnTo>
                    <a:pt x="35242" y="444253"/>
                  </a:lnTo>
                  <a:lnTo>
                    <a:pt x="35242" y="504509"/>
                  </a:lnTo>
                  <a:lnTo>
                    <a:pt x="442919" y="504509"/>
                  </a:lnTo>
                  <a:lnTo>
                    <a:pt x="442919" y="0"/>
                  </a:lnTo>
                  <a:close/>
                  <a:moveTo>
                    <a:pt x="420684" y="482275"/>
                  </a:moveTo>
                  <a:lnTo>
                    <a:pt x="57477" y="482275"/>
                  </a:lnTo>
                  <a:lnTo>
                    <a:pt x="57477" y="444253"/>
                  </a:lnTo>
                  <a:lnTo>
                    <a:pt x="92719" y="444253"/>
                  </a:lnTo>
                  <a:lnTo>
                    <a:pt x="92719" y="422018"/>
                  </a:lnTo>
                  <a:lnTo>
                    <a:pt x="57477" y="422018"/>
                  </a:lnTo>
                  <a:lnTo>
                    <a:pt x="57477" y="383885"/>
                  </a:lnTo>
                  <a:lnTo>
                    <a:pt x="92719" y="383885"/>
                  </a:lnTo>
                  <a:lnTo>
                    <a:pt x="92719" y="361650"/>
                  </a:lnTo>
                  <a:lnTo>
                    <a:pt x="57477" y="361650"/>
                  </a:lnTo>
                  <a:lnTo>
                    <a:pt x="57477" y="323629"/>
                  </a:lnTo>
                  <a:lnTo>
                    <a:pt x="92719" y="323629"/>
                  </a:lnTo>
                  <a:lnTo>
                    <a:pt x="92719" y="301394"/>
                  </a:lnTo>
                  <a:lnTo>
                    <a:pt x="57477" y="301394"/>
                  </a:lnTo>
                  <a:lnTo>
                    <a:pt x="57477" y="263372"/>
                  </a:lnTo>
                  <a:lnTo>
                    <a:pt x="92719" y="263372"/>
                  </a:lnTo>
                  <a:lnTo>
                    <a:pt x="92719" y="241137"/>
                  </a:lnTo>
                  <a:lnTo>
                    <a:pt x="57477" y="241137"/>
                  </a:lnTo>
                  <a:lnTo>
                    <a:pt x="57477" y="203116"/>
                  </a:lnTo>
                  <a:lnTo>
                    <a:pt x="92719" y="203116"/>
                  </a:lnTo>
                  <a:lnTo>
                    <a:pt x="92719" y="180881"/>
                  </a:lnTo>
                  <a:lnTo>
                    <a:pt x="57477" y="180881"/>
                  </a:lnTo>
                  <a:lnTo>
                    <a:pt x="57477" y="142859"/>
                  </a:lnTo>
                  <a:lnTo>
                    <a:pt x="92719" y="142859"/>
                  </a:lnTo>
                  <a:lnTo>
                    <a:pt x="92719" y="120624"/>
                  </a:lnTo>
                  <a:lnTo>
                    <a:pt x="57477" y="120624"/>
                  </a:lnTo>
                  <a:lnTo>
                    <a:pt x="57477" y="82491"/>
                  </a:lnTo>
                  <a:lnTo>
                    <a:pt x="92719" y="82491"/>
                  </a:lnTo>
                  <a:lnTo>
                    <a:pt x="92719" y="60257"/>
                  </a:lnTo>
                  <a:lnTo>
                    <a:pt x="57477" y="60257"/>
                  </a:lnTo>
                  <a:lnTo>
                    <a:pt x="57477" y="22235"/>
                  </a:lnTo>
                  <a:lnTo>
                    <a:pt x="420684" y="22235"/>
                  </a:lnTo>
                  <a:close/>
                </a:path>
              </a:pathLst>
            </a:custGeom>
            <a:grpFill/>
            <a:ln w="1104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39" name="Freeform: Shape 1638">
              <a:extLst>
                <a:ext uri="{FF2B5EF4-FFF2-40B4-BE49-F238E27FC236}">
                  <a16:creationId xmlns:a16="http://schemas.microsoft.com/office/drawing/2014/main" id="{975A8BD6-935F-4148-B95A-BA261CCB6C64}"/>
                </a:ext>
              </a:extLst>
            </p:cNvPr>
            <p:cNvSpPr/>
            <p:nvPr/>
          </p:nvSpPr>
          <p:spPr>
            <a:xfrm>
              <a:off x="11474906" y="3075207"/>
              <a:ext cx="222349" cy="22235"/>
            </a:xfrm>
            <a:custGeom>
              <a:avLst/>
              <a:gdLst>
                <a:gd name="connsiteX0" fmla="*/ 0 w 222348"/>
                <a:gd name="connsiteY0" fmla="*/ 0 h 22234"/>
                <a:gd name="connsiteX1" fmla="*/ 224572 w 222348"/>
                <a:gd name="connsiteY1" fmla="*/ 0 h 22234"/>
                <a:gd name="connsiteX2" fmla="*/ 224572 w 222348"/>
                <a:gd name="connsiteY2" fmla="*/ 22235 h 22234"/>
                <a:gd name="connsiteX3" fmla="*/ 0 w 222348"/>
                <a:gd name="connsiteY3" fmla="*/ 22235 h 22234"/>
              </a:gdLst>
              <a:ahLst/>
              <a:cxnLst>
                <a:cxn ang="0">
                  <a:pos x="connsiteX0" y="connsiteY0"/>
                </a:cxn>
                <a:cxn ang="0">
                  <a:pos x="connsiteX1" y="connsiteY1"/>
                </a:cxn>
                <a:cxn ang="0">
                  <a:pos x="connsiteX2" y="connsiteY2"/>
                </a:cxn>
                <a:cxn ang="0">
                  <a:pos x="connsiteX3" y="connsiteY3"/>
                </a:cxn>
              </a:cxnLst>
              <a:rect l="l" t="t" r="r" b="b"/>
              <a:pathLst>
                <a:path w="222348" h="22234">
                  <a:moveTo>
                    <a:pt x="0" y="0"/>
                  </a:moveTo>
                  <a:lnTo>
                    <a:pt x="224572" y="0"/>
                  </a:lnTo>
                  <a:lnTo>
                    <a:pt x="224572" y="22235"/>
                  </a:lnTo>
                  <a:lnTo>
                    <a:pt x="0" y="22235"/>
                  </a:lnTo>
                  <a:close/>
                </a:path>
              </a:pathLst>
            </a:custGeom>
            <a:grpFill/>
            <a:ln w="1104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40" name="Freeform: Shape 1639">
              <a:extLst>
                <a:ext uri="{FF2B5EF4-FFF2-40B4-BE49-F238E27FC236}">
                  <a16:creationId xmlns:a16="http://schemas.microsoft.com/office/drawing/2014/main" id="{E18EFBE0-F3BF-4818-B556-92DCC2958550}"/>
                </a:ext>
              </a:extLst>
            </p:cNvPr>
            <p:cNvSpPr/>
            <p:nvPr/>
          </p:nvSpPr>
          <p:spPr>
            <a:xfrm>
              <a:off x="11474906" y="3221179"/>
              <a:ext cx="111174" cy="22235"/>
            </a:xfrm>
            <a:custGeom>
              <a:avLst/>
              <a:gdLst>
                <a:gd name="connsiteX0" fmla="*/ 0 w 111174"/>
                <a:gd name="connsiteY0" fmla="*/ 0 h 22234"/>
                <a:gd name="connsiteX1" fmla="*/ 112286 w 111174"/>
                <a:gd name="connsiteY1" fmla="*/ 0 h 22234"/>
                <a:gd name="connsiteX2" fmla="*/ 112286 w 111174"/>
                <a:gd name="connsiteY2" fmla="*/ 22235 h 22234"/>
                <a:gd name="connsiteX3" fmla="*/ 0 w 111174"/>
                <a:gd name="connsiteY3" fmla="*/ 22235 h 22234"/>
              </a:gdLst>
              <a:ahLst/>
              <a:cxnLst>
                <a:cxn ang="0">
                  <a:pos x="connsiteX0" y="connsiteY0"/>
                </a:cxn>
                <a:cxn ang="0">
                  <a:pos x="connsiteX1" y="connsiteY1"/>
                </a:cxn>
                <a:cxn ang="0">
                  <a:pos x="connsiteX2" y="connsiteY2"/>
                </a:cxn>
                <a:cxn ang="0">
                  <a:pos x="connsiteX3" y="connsiteY3"/>
                </a:cxn>
              </a:cxnLst>
              <a:rect l="l" t="t" r="r" b="b"/>
              <a:pathLst>
                <a:path w="111174" h="22234">
                  <a:moveTo>
                    <a:pt x="0" y="0"/>
                  </a:moveTo>
                  <a:lnTo>
                    <a:pt x="112286" y="0"/>
                  </a:lnTo>
                  <a:lnTo>
                    <a:pt x="112286" y="22235"/>
                  </a:lnTo>
                  <a:lnTo>
                    <a:pt x="0" y="22235"/>
                  </a:lnTo>
                  <a:close/>
                </a:path>
              </a:pathLst>
            </a:custGeom>
            <a:grpFill/>
            <a:ln w="1104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41" name="Freeform: Shape 1640">
              <a:extLst>
                <a:ext uri="{FF2B5EF4-FFF2-40B4-BE49-F238E27FC236}">
                  <a16:creationId xmlns:a16="http://schemas.microsoft.com/office/drawing/2014/main" id="{CE2AACDE-18CA-403E-B7F8-84BAAAA72C27}"/>
                </a:ext>
              </a:extLst>
            </p:cNvPr>
            <p:cNvSpPr/>
            <p:nvPr/>
          </p:nvSpPr>
          <p:spPr>
            <a:xfrm>
              <a:off x="11474906" y="3002166"/>
              <a:ext cx="222349" cy="22235"/>
            </a:xfrm>
            <a:custGeom>
              <a:avLst/>
              <a:gdLst>
                <a:gd name="connsiteX0" fmla="*/ 0 w 222348"/>
                <a:gd name="connsiteY0" fmla="*/ 0 h 22234"/>
                <a:gd name="connsiteX1" fmla="*/ 224572 w 222348"/>
                <a:gd name="connsiteY1" fmla="*/ 0 h 22234"/>
                <a:gd name="connsiteX2" fmla="*/ 224572 w 222348"/>
                <a:gd name="connsiteY2" fmla="*/ 22235 h 22234"/>
                <a:gd name="connsiteX3" fmla="*/ 0 w 222348"/>
                <a:gd name="connsiteY3" fmla="*/ 22235 h 22234"/>
              </a:gdLst>
              <a:ahLst/>
              <a:cxnLst>
                <a:cxn ang="0">
                  <a:pos x="connsiteX0" y="connsiteY0"/>
                </a:cxn>
                <a:cxn ang="0">
                  <a:pos x="connsiteX1" y="connsiteY1"/>
                </a:cxn>
                <a:cxn ang="0">
                  <a:pos x="connsiteX2" y="connsiteY2"/>
                </a:cxn>
                <a:cxn ang="0">
                  <a:pos x="connsiteX3" y="connsiteY3"/>
                </a:cxn>
              </a:cxnLst>
              <a:rect l="l" t="t" r="r" b="b"/>
              <a:pathLst>
                <a:path w="222348" h="22234">
                  <a:moveTo>
                    <a:pt x="0" y="0"/>
                  </a:moveTo>
                  <a:lnTo>
                    <a:pt x="224572" y="0"/>
                  </a:lnTo>
                  <a:lnTo>
                    <a:pt x="224572" y="22235"/>
                  </a:lnTo>
                  <a:lnTo>
                    <a:pt x="0" y="22235"/>
                  </a:lnTo>
                  <a:close/>
                </a:path>
              </a:pathLst>
            </a:custGeom>
            <a:grpFill/>
            <a:ln w="1104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42" name="Freeform: Shape 1641">
              <a:extLst>
                <a:ext uri="{FF2B5EF4-FFF2-40B4-BE49-F238E27FC236}">
                  <a16:creationId xmlns:a16="http://schemas.microsoft.com/office/drawing/2014/main" id="{B3AC297F-23A4-4471-B185-238B325EBE57}"/>
                </a:ext>
              </a:extLst>
            </p:cNvPr>
            <p:cNvSpPr/>
            <p:nvPr/>
          </p:nvSpPr>
          <p:spPr>
            <a:xfrm>
              <a:off x="11474906" y="3148249"/>
              <a:ext cx="222349" cy="22235"/>
            </a:xfrm>
            <a:custGeom>
              <a:avLst/>
              <a:gdLst>
                <a:gd name="connsiteX0" fmla="*/ 0 w 222348"/>
                <a:gd name="connsiteY0" fmla="*/ 0 h 22234"/>
                <a:gd name="connsiteX1" fmla="*/ 224572 w 222348"/>
                <a:gd name="connsiteY1" fmla="*/ 0 h 22234"/>
                <a:gd name="connsiteX2" fmla="*/ 224572 w 222348"/>
                <a:gd name="connsiteY2" fmla="*/ 22235 h 22234"/>
                <a:gd name="connsiteX3" fmla="*/ 0 w 222348"/>
                <a:gd name="connsiteY3" fmla="*/ 22235 h 22234"/>
              </a:gdLst>
              <a:ahLst/>
              <a:cxnLst>
                <a:cxn ang="0">
                  <a:pos x="connsiteX0" y="connsiteY0"/>
                </a:cxn>
                <a:cxn ang="0">
                  <a:pos x="connsiteX1" y="connsiteY1"/>
                </a:cxn>
                <a:cxn ang="0">
                  <a:pos x="connsiteX2" y="connsiteY2"/>
                </a:cxn>
                <a:cxn ang="0">
                  <a:pos x="connsiteX3" y="connsiteY3"/>
                </a:cxn>
              </a:cxnLst>
              <a:rect l="l" t="t" r="r" b="b"/>
              <a:pathLst>
                <a:path w="222348" h="22234">
                  <a:moveTo>
                    <a:pt x="0" y="0"/>
                  </a:moveTo>
                  <a:lnTo>
                    <a:pt x="224572" y="0"/>
                  </a:lnTo>
                  <a:lnTo>
                    <a:pt x="224572" y="22235"/>
                  </a:lnTo>
                  <a:lnTo>
                    <a:pt x="0" y="22235"/>
                  </a:lnTo>
                  <a:close/>
                </a:path>
              </a:pathLst>
            </a:custGeom>
            <a:grpFill/>
            <a:ln w="11049"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1644" name="Graphic 19">
            <a:extLst>
              <a:ext uri="{FF2B5EF4-FFF2-40B4-BE49-F238E27FC236}">
                <a16:creationId xmlns:a16="http://schemas.microsoft.com/office/drawing/2014/main" id="{F255D846-642B-A942-8BEC-D0E41A406D4B}"/>
              </a:ext>
            </a:extLst>
          </p:cNvPr>
          <p:cNvGrpSpPr/>
          <p:nvPr/>
        </p:nvGrpSpPr>
        <p:grpSpPr>
          <a:xfrm>
            <a:off x="21619268" y="3676378"/>
            <a:ext cx="1000260" cy="1000260"/>
            <a:chOff x="12430892" y="2964896"/>
            <a:chExt cx="469900" cy="469900"/>
          </a:xfrm>
          <a:solidFill>
            <a:schemeClr val="tx1">
              <a:lumMod val="65000"/>
            </a:schemeClr>
          </a:solidFill>
        </p:grpSpPr>
        <p:sp>
          <p:nvSpPr>
            <p:cNvPr id="1645" name="Freeform: Shape 1644">
              <a:extLst>
                <a:ext uri="{FF2B5EF4-FFF2-40B4-BE49-F238E27FC236}">
                  <a16:creationId xmlns:a16="http://schemas.microsoft.com/office/drawing/2014/main" id="{EA60DBB4-11EB-41DC-8105-79D0611E5D33}"/>
                </a:ext>
              </a:extLst>
            </p:cNvPr>
            <p:cNvSpPr/>
            <p:nvPr/>
          </p:nvSpPr>
          <p:spPr>
            <a:xfrm>
              <a:off x="12444926" y="2984783"/>
              <a:ext cx="441706" cy="272542"/>
            </a:xfrm>
            <a:custGeom>
              <a:avLst/>
              <a:gdLst>
                <a:gd name="connsiteX0" fmla="*/ 356247 w 441706"/>
                <a:gd name="connsiteY0" fmla="*/ 279815 h 272542"/>
                <a:gd name="connsiteX1" fmla="*/ 309257 w 441706"/>
                <a:gd name="connsiteY1" fmla="*/ 279815 h 272542"/>
                <a:gd name="connsiteX2" fmla="*/ 309257 w 441706"/>
                <a:gd name="connsiteY2" fmla="*/ 261019 h 272542"/>
                <a:gd name="connsiteX3" fmla="*/ 356247 w 441706"/>
                <a:gd name="connsiteY3" fmla="*/ 261019 h 272542"/>
                <a:gd name="connsiteX4" fmla="*/ 422973 w 441706"/>
                <a:gd name="connsiteY4" fmla="*/ 200214 h 272542"/>
                <a:gd name="connsiteX5" fmla="*/ 361792 w 441706"/>
                <a:gd name="connsiteY5" fmla="*/ 135086 h 272542"/>
                <a:gd name="connsiteX6" fmla="*/ 354274 w 441706"/>
                <a:gd name="connsiteY6" fmla="*/ 126439 h 272542"/>
                <a:gd name="connsiteX7" fmla="*/ 316681 w 441706"/>
                <a:gd name="connsiteY7" fmla="*/ 80389 h 272542"/>
                <a:gd name="connsiteX8" fmla="*/ 288487 w 441706"/>
                <a:gd name="connsiteY8" fmla="*/ 94768 h 272542"/>
                <a:gd name="connsiteX9" fmla="*/ 275309 w 441706"/>
                <a:gd name="connsiteY9" fmla="*/ 96495 h 272542"/>
                <a:gd name="connsiteX10" fmla="*/ 272229 w 441706"/>
                <a:gd name="connsiteY10" fmla="*/ 92325 h 272542"/>
                <a:gd name="connsiteX11" fmla="*/ 244411 w 441706"/>
                <a:gd name="connsiteY11" fmla="*/ 48906 h 272542"/>
                <a:gd name="connsiteX12" fmla="*/ 133890 w 441706"/>
                <a:gd name="connsiteY12" fmla="*/ 27572 h 272542"/>
                <a:gd name="connsiteX13" fmla="*/ 76187 w 441706"/>
                <a:gd name="connsiteY13" fmla="*/ 114316 h 272542"/>
                <a:gd name="connsiteX14" fmla="*/ 76938 w 441706"/>
                <a:gd name="connsiteY14" fmla="*/ 125969 h 272542"/>
                <a:gd name="connsiteX15" fmla="*/ 69890 w 441706"/>
                <a:gd name="connsiteY15" fmla="*/ 136307 h 272542"/>
                <a:gd name="connsiteX16" fmla="*/ 18859 w 441706"/>
                <a:gd name="connsiteY16" fmla="*/ 199462 h 272542"/>
                <a:gd name="connsiteX17" fmla="*/ 18859 w 441706"/>
                <a:gd name="connsiteY17" fmla="*/ 204443 h 272542"/>
                <a:gd name="connsiteX18" fmla="*/ 85397 w 441706"/>
                <a:gd name="connsiteY18" fmla="*/ 260831 h 272542"/>
                <a:gd name="connsiteX19" fmla="*/ 132387 w 441706"/>
                <a:gd name="connsiteY19" fmla="*/ 260831 h 272542"/>
                <a:gd name="connsiteX20" fmla="*/ 132387 w 441706"/>
                <a:gd name="connsiteY20" fmla="*/ 279627 h 272542"/>
                <a:gd name="connsiteX21" fmla="*/ 85397 w 441706"/>
                <a:gd name="connsiteY21" fmla="*/ 279627 h 272542"/>
                <a:gd name="connsiteX22" fmla="*/ 63 w 441706"/>
                <a:gd name="connsiteY22" fmla="*/ 205195 h 272542"/>
                <a:gd name="connsiteX23" fmla="*/ 63 w 441706"/>
                <a:gd name="connsiteY23" fmla="*/ 199274 h 272542"/>
                <a:gd name="connsiteX24" fmla="*/ 57579 w 441706"/>
                <a:gd name="connsiteY24" fmla="*/ 120143 h 272542"/>
                <a:gd name="connsiteX25" fmla="*/ 57579 w 441706"/>
                <a:gd name="connsiteY25" fmla="*/ 114128 h 272542"/>
                <a:gd name="connsiteX26" fmla="*/ 176683 w 441706"/>
                <a:gd name="connsiteY26" fmla="*/ 27 h 272542"/>
                <a:gd name="connsiteX27" fmla="*/ 257662 w 441706"/>
                <a:gd name="connsiteY27" fmla="*/ 35185 h 272542"/>
                <a:gd name="connsiteX28" fmla="*/ 284070 w 441706"/>
                <a:gd name="connsiteY28" fmla="*/ 72777 h 272542"/>
                <a:gd name="connsiteX29" fmla="*/ 316494 w 441706"/>
                <a:gd name="connsiteY29" fmla="*/ 61781 h 272542"/>
                <a:gd name="connsiteX30" fmla="*/ 372882 w 441706"/>
                <a:gd name="connsiteY30" fmla="*/ 118169 h 272542"/>
                <a:gd name="connsiteX31" fmla="*/ 441769 w 441706"/>
                <a:gd name="connsiteY31" fmla="*/ 200214 h 272542"/>
                <a:gd name="connsiteX32" fmla="*/ 356247 w 441706"/>
                <a:gd name="connsiteY32" fmla="*/ 279815 h 272542"/>
                <a:gd name="connsiteX33" fmla="*/ 256158 w 441706"/>
                <a:gd name="connsiteY33" fmla="*/ 279815 h 272542"/>
                <a:gd name="connsiteX34" fmla="*/ 185673 w 441706"/>
                <a:gd name="connsiteY34" fmla="*/ 279815 h 272542"/>
                <a:gd name="connsiteX35" fmla="*/ 185673 w 441706"/>
                <a:gd name="connsiteY35" fmla="*/ 261019 h 272542"/>
                <a:gd name="connsiteX36" fmla="*/ 256158 w 441706"/>
                <a:gd name="connsiteY36" fmla="*/ 261019 h 27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1706" h="272542">
                  <a:moveTo>
                    <a:pt x="356247" y="279815"/>
                  </a:moveTo>
                  <a:lnTo>
                    <a:pt x="309257" y="279815"/>
                  </a:lnTo>
                  <a:lnTo>
                    <a:pt x="309257" y="261019"/>
                  </a:lnTo>
                  <a:lnTo>
                    <a:pt x="356247" y="261019"/>
                  </a:lnTo>
                  <a:cubicBezTo>
                    <a:pt x="401170" y="261019"/>
                    <a:pt x="422973" y="241095"/>
                    <a:pt x="422973" y="200214"/>
                  </a:cubicBezTo>
                  <a:cubicBezTo>
                    <a:pt x="422973" y="165253"/>
                    <a:pt x="402391" y="143356"/>
                    <a:pt x="361792" y="135086"/>
                  </a:cubicBezTo>
                  <a:cubicBezTo>
                    <a:pt x="357616" y="134241"/>
                    <a:pt x="354530" y="130693"/>
                    <a:pt x="354274" y="126439"/>
                  </a:cubicBezTo>
                  <a:cubicBezTo>
                    <a:pt x="352300" y="92513"/>
                    <a:pt x="332564" y="80389"/>
                    <a:pt x="316681" y="80389"/>
                  </a:cubicBezTo>
                  <a:cubicBezTo>
                    <a:pt x="305550" y="80500"/>
                    <a:pt x="295113" y="85822"/>
                    <a:pt x="288487" y="94768"/>
                  </a:cubicBezTo>
                  <a:cubicBezTo>
                    <a:pt x="285325" y="98884"/>
                    <a:pt x="279425" y="99657"/>
                    <a:pt x="275309" y="96495"/>
                  </a:cubicBezTo>
                  <a:cubicBezTo>
                    <a:pt x="273912" y="95421"/>
                    <a:pt x="272844" y="93976"/>
                    <a:pt x="272229" y="92325"/>
                  </a:cubicBezTo>
                  <a:cubicBezTo>
                    <a:pt x="266397" y="75915"/>
                    <a:pt x="256881" y="61062"/>
                    <a:pt x="244411" y="48906"/>
                  </a:cubicBezTo>
                  <a:cubicBezTo>
                    <a:pt x="215425" y="19815"/>
                    <a:pt x="171621" y="11359"/>
                    <a:pt x="133890" y="27572"/>
                  </a:cubicBezTo>
                  <a:cubicBezTo>
                    <a:pt x="99864" y="43323"/>
                    <a:pt x="77564" y="76846"/>
                    <a:pt x="76187" y="114316"/>
                  </a:cubicBezTo>
                  <a:cubicBezTo>
                    <a:pt x="76200" y="118212"/>
                    <a:pt x="76451" y="122104"/>
                    <a:pt x="76938" y="125969"/>
                  </a:cubicBezTo>
                  <a:cubicBezTo>
                    <a:pt x="77558" y="130706"/>
                    <a:pt x="74525" y="135153"/>
                    <a:pt x="69890" y="136307"/>
                  </a:cubicBezTo>
                  <a:cubicBezTo>
                    <a:pt x="51094" y="141006"/>
                    <a:pt x="18859" y="155103"/>
                    <a:pt x="18859" y="199462"/>
                  </a:cubicBezTo>
                  <a:cubicBezTo>
                    <a:pt x="18859" y="201153"/>
                    <a:pt x="18859" y="202751"/>
                    <a:pt x="18859" y="204443"/>
                  </a:cubicBezTo>
                  <a:cubicBezTo>
                    <a:pt x="20644" y="237148"/>
                    <a:pt x="48651" y="260831"/>
                    <a:pt x="85397" y="260831"/>
                  </a:cubicBezTo>
                  <a:lnTo>
                    <a:pt x="132387" y="260831"/>
                  </a:lnTo>
                  <a:lnTo>
                    <a:pt x="132387" y="279627"/>
                  </a:lnTo>
                  <a:lnTo>
                    <a:pt x="85397" y="279627"/>
                  </a:lnTo>
                  <a:cubicBezTo>
                    <a:pt x="38407" y="279627"/>
                    <a:pt x="2506" y="248331"/>
                    <a:pt x="63" y="205195"/>
                  </a:cubicBezTo>
                  <a:cubicBezTo>
                    <a:pt x="63" y="203221"/>
                    <a:pt x="63" y="201341"/>
                    <a:pt x="63" y="199274"/>
                  </a:cubicBezTo>
                  <a:cubicBezTo>
                    <a:pt x="-1388" y="162765"/>
                    <a:pt x="22405" y="130031"/>
                    <a:pt x="57579" y="120143"/>
                  </a:cubicBezTo>
                  <a:cubicBezTo>
                    <a:pt x="57579" y="118169"/>
                    <a:pt x="57579" y="116102"/>
                    <a:pt x="57579" y="114128"/>
                  </a:cubicBezTo>
                  <a:cubicBezTo>
                    <a:pt x="58960" y="49730"/>
                    <a:pt x="112285" y="-1354"/>
                    <a:pt x="176683" y="27"/>
                  </a:cubicBezTo>
                  <a:cubicBezTo>
                    <a:pt x="207240" y="683"/>
                    <a:pt x="236318" y="13308"/>
                    <a:pt x="257662" y="35185"/>
                  </a:cubicBezTo>
                  <a:cubicBezTo>
                    <a:pt x="268679" y="46004"/>
                    <a:pt x="277629" y="58744"/>
                    <a:pt x="284070" y="72777"/>
                  </a:cubicBezTo>
                  <a:cubicBezTo>
                    <a:pt x="293384" y="65664"/>
                    <a:pt x="304774" y="61801"/>
                    <a:pt x="316494" y="61781"/>
                  </a:cubicBezTo>
                  <a:cubicBezTo>
                    <a:pt x="341398" y="61781"/>
                    <a:pt x="367525" y="79355"/>
                    <a:pt x="372882" y="118169"/>
                  </a:cubicBezTo>
                  <a:cubicBezTo>
                    <a:pt x="417240" y="129541"/>
                    <a:pt x="441769" y="158675"/>
                    <a:pt x="441769" y="200214"/>
                  </a:cubicBezTo>
                  <a:cubicBezTo>
                    <a:pt x="441769" y="251527"/>
                    <a:pt x="411413" y="279815"/>
                    <a:pt x="356247" y="279815"/>
                  </a:cubicBezTo>
                  <a:close/>
                  <a:moveTo>
                    <a:pt x="256158" y="279815"/>
                  </a:moveTo>
                  <a:lnTo>
                    <a:pt x="185673" y="279815"/>
                  </a:lnTo>
                  <a:lnTo>
                    <a:pt x="185673" y="261019"/>
                  </a:lnTo>
                  <a:lnTo>
                    <a:pt x="256158" y="261019"/>
                  </a:ln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46" name="Freeform: Shape 1645">
              <a:extLst>
                <a:ext uri="{FF2B5EF4-FFF2-40B4-BE49-F238E27FC236}">
                  <a16:creationId xmlns:a16="http://schemas.microsoft.com/office/drawing/2014/main" id="{8FFA99A7-E4AC-4D1C-AE21-11C94D27ABA3}"/>
                </a:ext>
              </a:extLst>
            </p:cNvPr>
            <p:cNvSpPr/>
            <p:nvPr/>
          </p:nvSpPr>
          <p:spPr>
            <a:xfrm>
              <a:off x="12668004" y="3345515"/>
              <a:ext cx="112776" cy="65786"/>
            </a:xfrm>
            <a:custGeom>
              <a:avLst/>
              <a:gdLst>
                <a:gd name="connsiteX0" fmla="*/ 59489 w 112776"/>
                <a:gd name="connsiteY0" fmla="*/ 68887 h 65786"/>
                <a:gd name="connsiteX1" fmla="*/ 52911 w 112776"/>
                <a:gd name="connsiteY1" fmla="*/ 66162 h 65786"/>
                <a:gd name="connsiteX2" fmla="*/ 0 w 112776"/>
                <a:gd name="connsiteY2" fmla="*/ 13251 h 65786"/>
                <a:gd name="connsiteX3" fmla="*/ 13251 w 112776"/>
                <a:gd name="connsiteY3" fmla="*/ 0 h 65786"/>
                <a:gd name="connsiteX4" fmla="*/ 59489 w 112776"/>
                <a:gd name="connsiteY4" fmla="*/ 46144 h 65786"/>
                <a:gd name="connsiteX5" fmla="*/ 105728 w 112776"/>
                <a:gd name="connsiteY5" fmla="*/ 0 h 65786"/>
                <a:gd name="connsiteX6" fmla="*/ 118979 w 112776"/>
                <a:gd name="connsiteY6" fmla="*/ 13251 h 65786"/>
                <a:gd name="connsiteX7" fmla="*/ 66162 w 112776"/>
                <a:gd name="connsiteY7" fmla="*/ 66162 h 65786"/>
                <a:gd name="connsiteX8" fmla="*/ 59489 w 112776"/>
                <a:gd name="connsiteY8" fmla="*/ 68887 h 6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76" h="65786">
                  <a:moveTo>
                    <a:pt x="59489" y="68887"/>
                  </a:moveTo>
                  <a:cubicBezTo>
                    <a:pt x="57024" y="68877"/>
                    <a:pt x="54661" y="67898"/>
                    <a:pt x="52911" y="66162"/>
                  </a:cubicBezTo>
                  <a:lnTo>
                    <a:pt x="0" y="13251"/>
                  </a:lnTo>
                  <a:lnTo>
                    <a:pt x="13251" y="0"/>
                  </a:lnTo>
                  <a:lnTo>
                    <a:pt x="59489" y="46144"/>
                  </a:lnTo>
                  <a:lnTo>
                    <a:pt x="105728" y="0"/>
                  </a:lnTo>
                  <a:lnTo>
                    <a:pt x="118979" y="13251"/>
                  </a:lnTo>
                  <a:lnTo>
                    <a:pt x="66162" y="66162"/>
                  </a:lnTo>
                  <a:cubicBezTo>
                    <a:pt x="64388" y="67921"/>
                    <a:pt x="61987" y="68902"/>
                    <a:pt x="59489" y="68887"/>
                  </a:cubicBez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47" name="Freeform: Shape 1646">
              <a:extLst>
                <a:ext uri="{FF2B5EF4-FFF2-40B4-BE49-F238E27FC236}">
                  <a16:creationId xmlns:a16="http://schemas.microsoft.com/office/drawing/2014/main" id="{30463891-D690-4A82-A4B6-52AF582E7979}"/>
                </a:ext>
              </a:extLst>
            </p:cNvPr>
            <p:cNvSpPr/>
            <p:nvPr/>
          </p:nvSpPr>
          <p:spPr>
            <a:xfrm>
              <a:off x="12718095" y="3246366"/>
              <a:ext cx="18796" cy="140970"/>
            </a:xfrm>
            <a:custGeom>
              <a:avLst/>
              <a:gdLst>
                <a:gd name="connsiteX0" fmla="*/ 0 w 18796"/>
                <a:gd name="connsiteY0" fmla="*/ 0 h 140970"/>
                <a:gd name="connsiteX1" fmla="*/ 18796 w 18796"/>
                <a:gd name="connsiteY1" fmla="*/ 0 h 140970"/>
                <a:gd name="connsiteX2" fmla="*/ 18796 w 18796"/>
                <a:gd name="connsiteY2" fmla="*/ 149804 h 140970"/>
                <a:gd name="connsiteX3" fmla="*/ 0 w 18796"/>
                <a:gd name="connsiteY3" fmla="*/ 149804 h 140970"/>
              </a:gdLst>
              <a:ahLst/>
              <a:cxnLst>
                <a:cxn ang="0">
                  <a:pos x="connsiteX0" y="connsiteY0"/>
                </a:cxn>
                <a:cxn ang="0">
                  <a:pos x="connsiteX1" y="connsiteY1"/>
                </a:cxn>
                <a:cxn ang="0">
                  <a:pos x="connsiteX2" y="connsiteY2"/>
                </a:cxn>
                <a:cxn ang="0">
                  <a:pos x="connsiteX3" y="connsiteY3"/>
                </a:cxn>
              </a:cxnLst>
              <a:rect l="l" t="t" r="r" b="b"/>
              <a:pathLst>
                <a:path w="18796" h="140970">
                  <a:moveTo>
                    <a:pt x="0" y="0"/>
                  </a:moveTo>
                  <a:lnTo>
                    <a:pt x="18796" y="0"/>
                  </a:lnTo>
                  <a:lnTo>
                    <a:pt x="18796" y="149804"/>
                  </a:lnTo>
                  <a:lnTo>
                    <a:pt x="0" y="149804"/>
                  </a:ln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48" name="Freeform: Shape 1647">
              <a:extLst>
                <a:ext uri="{FF2B5EF4-FFF2-40B4-BE49-F238E27FC236}">
                  <a16:creationId xmlns:a16="http://schemas.microsoft.com/office/drawing/2014/main" id="{EFD85F5D-AB7F-4A3E-85D3-5ED4CC2E36A2}"/>
                </a:ext>
              </a:extLst>
            </p:cNvPr>
            <p:cNvSpPr/>
            <p:nvPr/>
          </p:nvSpPr>
          <p:spPr>
            <a:xfrm>
              <a:off x="12544702" y="3096085"/>
              <a:ext cx="112776" cy="65786"/>
            </a:xfrm>
            <a:custGeom>
              <a:avLst/>
              <a:gdLst>
                <a:gd name="connsiteX0" fmla="*/ 105728 w 112776"/>
                <a:gd name="connsiteY0" fmla="*/ 68895 h 65786"/>
                <a:gd name="connsiteX1" fmla="*/ 59489 w 112776"/>
                <a:gd name="connsiteY1" fmla="*/ 22657 h 65786"/>
                <a:gd name="connsiteX2" fmla="*/ 13251 w 112776"/>
                <a:gd name="connsiteY2" fmla="*/ 68895 h 65786"/>
                <a:gd name="connsiteX3" fmla="*/ 0 w 112776"/>
                <a:gd name="connsiteY3" fmla="*/ 55550 h 65786"/>
                <a:gd name="connsiteX4" fmla="*/ 52817 w 112776"/>
                <a:gd name="connsiteY4" fmla="*/ 2733 h 65786"/>
                <a:gd name="connsiteX5" fmla="*/ 66068 w 112776"/>
                <a:gd name="connsiteY5" fmla="*/ 2733 h 65786"/>
                <a:gd name="connsiteX6" fmla="*/ 118979 w 112776"/>
                <a:gd name="connsiteY6" fmla="*/ 55550 h 6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776" h="65786">
                  <a:moveTo>
                    <a:pt x="105728" y="68895"/>
                  </a:moveTo>
                  <a:lnTo>
                    <a:pt x="59489" y="22657"/>
                  </a:lnTo>
                  <a:lnTo>
                    <a:pt x="13251" y="68895"/>
                  </a:lnTo>
                  <a:lnTo>
                    <a:pt x="0" y="55550"/>
                  </a:lnTo>
                  <a:lnTo>
                    <a:pt x="52817" y="2733"/>
                  </a:lnTo>
                  <a:cubicBezTo>
                    <a:pt x="56482" y="-911"/>
                    <a:pt x="62402" y="-911"/>
                    <a:pt x="66068" y="2733"/>
                  </a:cubicBezTo>
                  <a:lnTo>
                    <a:pt x="118979" y="55550"/>
                  </a:ln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49" name="Freeform: Shape 1648">
              <a:extLst>
                <a:ext uri="{FF2B5EF4-FFF2-40B4-BE49-F238E27FC236}">
                  <a16:creationId xmlns:a16="http://schemas.microsoft.com/office/drawing/2014/main" id="{7E56C469-1D0E-4FFC-BB8C-F25EE0017C61}"/>
                </a:ext>
              </a:extLst>
            </p:cNvPr>
            <p:cNvSpPr/>
            <p:nvPr/>
          </p:nvSpPr>
          <p:spPr>
            <a:xfrm>
              <a:off x="12594793" y="3105396"/>
              <a:ext cx="18796" cy="150368"/>
            </a:xfrm>
            <a:custGeom>
              <a:avLst/>
              <a:gdLst>
                <a:gd name="connsiteX0" fmla="*/ 0 w 18796"/>
                <a:gd name="connsiteY0" fmla="*/ 0 h 150368"/>
                <a:gd name="connsiteX1" fmla="*/ 18796 w 18796"/>
                <a:gd name="connsiteY1" fmla="*/ 0 h 150368"/>
                <a:gd name="connsiteX2" fmla="*/ 18796 w 18796"/>
                <a:gd name="connsiteY2" fmla="*/ 158638 h 150368"/>
                <a:gd name="connsiteX3" fmla="*/ 0 w 18796"/>
                <a:gd name="connsiteY3" fmla="*/ 158638 h 150368"/>
              </a:gdLst>
              <a:ahLst/>
              <a:cxnLst>
                <a:cxn ang="0">
                  <a:pos x="connsiteX0" y="connsiteY0"/>
                </a:cxn>
                <a:cxn ang="0">
                  <a:pos x="connsiteX1" y="connsiteY1"/>
                </a:cxn>
                <a:cxn ang="0">
                  <a:pos x="connsiteX2" y="connsiteY2"/>
                </a:cxn>
                <a:cxn ang="0">
                  <a:pos x="connsiteX3" y="connsiteY3"/>
                </a:cxn>
              </a:cxnLst>
              <a:rect l="l" t="t" r="r" b="b"/>
              <a:pathLst>
                <a:path w="18796" h="150368">
                  <a:moveTo>
                    <a:pt x="0" y="0"/>
                  </a:moveTo>
                  <a:lnTo>
                    <a:pt x="18796" y="0"/>
                  </a:lnTo>
                  <a:lnTo>
                    <a:pt x="18796" y="158638"/>
                  </a:lnTo>
                  <a:lnTo>
                    <a:pt x="0" y="158638"/>
                  </a:ln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1672" name="Graphic 33">
            <a:extLst>
              <a:ext uri="{FF2B5EF4-FFF2-40B4-BE49-F238E27FC236}">
                <a16:creationId xmlns:a16="http://schemas.microsoft.com/office/drawing/2014/main" id="{3B62F5C0-F243-514F-84FB-4F4DD3246C26}"/>
              </a:ext>
            </a:extLst>
          </p:cNvPr>
          <p:cNvGrpSpPr/>
          <p:nvPr/>
        </p:nvGrpSpPr>
        <p:grpSpPr>
          <a:xfrm>
            <a:off x="7435564" y="3867363"/>
            <a:ext cx="968655" cy="618290"/>
            <a:chOff x="3800939" y="3431487"/>
            <a:chExt cx="581193" cy="370974"/>
          </a:xfrm>
          <a:solidFill>
            <a:schemeClr val="tx1">
              <a:lumMod val="65000"/>
            </a:schemeClr>
          </a:solidFill>
        </p:grpSpPr>
        <p:sp>
          <p:nvSpPr>
            <p:cNvPr id="1673" name="Freeform: Shape 1672">
              <a:extLst>
                <a:ext uri="{FF2B5EF4-FFF2-40B4-BE49-F238E27FC236}">
                  <a16:creationId xmlns:a16="http://schemas.microsoft.com/office/drawing/2014/main" id="{89479A9D-838C-434C-82B7-657996E22C38}"/>
                </a:ext>
              </a:extLst>
            </p:cNvPr>
            <p:cNvSpPr/>
            <p:nvPr/>
          </p:nvSpPr>
          <p:spPr>
            <a:xfrm>
              <a:off x="3800939" y="3431487"/>
              <a:ext cx="581193" cy="370974"/>
            </a:xfrm>
            <a:custGeom>
              <a:avLst/>
              <a:gdLst>
                <a:gd name="connsiteX0" fmla="*/ 568827 w 581192"/>
                <a:gd name="connsiteY0" fmla="*/ 372458 h 370974"/>
                <a:gd name="connsiteX1" fmla="*/ 12366 w 581192"/>
                <a:gd name="connsiteY1" fmla="*/ 372458 h 370974"/>
                <a:gd name="connsiteX2" fmla="*/ 0 w 581192"/>
                <a:gd name="connsiteY2" fmla="*/ 360092 h 370974"/>
                <a:gd name="connsiteX3" fmla="*/ 0 w 581192"/>
                <a:gd name="connsiteY3" fmla="*/ 12366 h 370974"/>
                <a:gd name="connsiteX4" fmla="*/ 12366 w 581192"/>
                <a:gd name="connsiteY4" fmla="*/ 0 h 370974"/>
                <a:gd name="connsiteX5" fmla="*/ 568827 w 581192"/>
                <a:gd name="connsiteY5" fmla="*/ 0 h 370974"/>
                <a:gd name="connsiteX6" fmla="*/ 581193 w 581192"/>
                <a:gd name="connsiteY6" fmla="*/ 12366 h 370974"/>
                <a:gd name="connsiteX7" fmla="*/ 581193 w 581192"/>
                <a:gd name="connsiteY7" fmla="*/ 360092 h 370974"/>
                <a:gd name="connsiteX8" fmla="*/ 568827 w 581192"/>
                <a:gd name="connsiteY8" fmla="*/ 372458 h 370974"/>
                <a:gd name="connsiteX9" fmla="*/ 24732 w 581192"/>
                <a:gd name="connsiteY9" fmla="*/ 347726 h 370974"/>
                <a:gd name="connsiteX10" fmla="*/ 556461 w 581192"/>
                <a:gd name="connsiteY10" fmla="*/ 347726 h 370974"/>
                <a:gd name="connsiteX11" fmla="*/ 556461 w 581192"/>
                <a:gd name="connsiteY11" fmla="*/ 24732 h 370974"/>
                <a:gd name="connsiteX12" fmla="*/ 24732 w 581192"/>
                <a:gd name="connsiteY12" fmla="*/ 24732 h 37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1192" h="370974">
                  <a:moveTo>
                    <a:pt x="568827" y="372458"/>
                  </a:moveTo>
                  <a:lnTo>
                    <a:pt x="12366" y="372458"/>
                  </a:lnTo>
                  <a:cubicBezTo>
                    <a:pt x="5536" y="372458"/>
                    <a:pt x="0" y="366922"/>
                    <a:pt x="0" y="360092"/>
                  </a:cubicBezTo>
                  <a:lnTo>
                    <a:pt x="0" y="12366"/>
                  </a:lnTo>
                  <a:cubicBezTo>
                    <a:pt x="0" y="5536"/>
                    <a:pt x="5536" y="0"/>
                    <a:pt x="12366" y="0"/>
                  </a:cubicBezTo>
                  <a:lnTo>
                    <a:pt x="568827" y="0"/>
                  </a:lnTo>
                  <a:cubicBezTo>
                    <a:pt x="575656" y="0"/>
                    <a:pt x="581193" y="5536"/>
                    <a:pt x="581193" y="12366"/>
                  </a:cubicBezTo>
                  <a:lnTo>
                    <a:pt x="581193" y="360092"/>
                  </a:lnTo>
                  <a:cubicBezTo>
                    <a:pt x="581193" y="366922"/>
                    <a:pt x="575656" y="372458"/>
                    <a:pt x="568827" y="372458"/>
                  </a:cubicBezTo>
                  <a:close/>
                  <a:moveTo>
                    <a:pt x="24732" y="347726"/>
                  </a:moveTo>
                  <a:lnTo>
                    <a:pt x="556461" y="347726"/>
                  </a:lnTo>
                  <a:lnTo>
                    <a:pt x="556461" y="24732"/>
                  </a:lnTo>
                  <a:lnTo>
                    <a:pt x="24732" y="2473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74" name="Freeform: Shape 1673">
              <a:extLst>
                <a:ext uri="{FF2B5EF4-FFF2-40B4-BE49-F238E27FC236}">
                  <a16:creationId xmlns:a16="http://schemas.microsoft.com/office/drawing/2014/main" id="{3316C198-747D-4CEC-8D23-4945B436FD49}"/>
                </a:ext>
              </a:extLst>
            </p:cNvPr>
            <p:cNvSpPr/>
            <p:nvPr/>
          </p:nvSpPr>
          <p:spPr>
            <a:xfrm>
              <a:off x="3858934" y="3490225"/>
              <a:ext cx="24732" cy="247316"/>
            </a:xfrm>
            <a:custGeom>
              <a:avLst/>
              <a:gdLst>
                <a:gd name="connsiteX0" fmla="*/ 0 w 24731"/>
                <a:gd name="connsiteY0" fmla="*/ 0 h 247316"/>
                <a:gd name="connsiteX1" fmla="*/ 24732 w 24731"/>
                <a:gd name="connsiteY1" fmla="*/ 0 h 247316"/>
                <a:gd name="connsiteX2" fmla="*/ 24732 w 24731"/>
                <a:gd name="connsiteY2" fmla="*/ 255106 h 247316"/>
                <a:gd name="connsiteX3" fmla="*/ 0 w 24731"/>
                <a:gd name="connsiteY3" fmla="*/ 255106 h 247316"/>
              </a:gdLst>
              <a:ahLst/>
              <a:cxnLst>
                <a:cxn ang="0">
                  <a:pos x="connsiteX0" y="connsiteY0"/>
                </a:cxn>
                <a:cxn ang="0">
                  <a:pos x="connsiteX1" y="connsiteY1"/>
                </a:cxn>
                <a:cxn ang="0">
                  <a:pos x="connsiteX2" y="connsiteY2"/>
                </a:cxn>
                <a:cxn ang="0">
                  <a:pos x="connsiteX3" y="connsiteY3"/>
                </a:cxn>
              </a:cxnLst>
              <a:rect l="l" t="t" r="r" b="b"/>
              <a:pathLst>
                <a:path w="24731" h="247316">
                  <a:moveTo>
                    <a:pt x="0" y="0"/>
                  </a:moveTo>
                  <a:lnTo>
                    <a:pt x="24732" y="0"/>
                  </a:lnTo>
                  <a:lnTo>
                    <a:pt x="24732" y="255106"/>
                  </a:lnTo>
                  <a:lnTo>
                    <a:pt x="0" y="255106"/>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75" name="Freeform: Shape 1674">
              <a:extLst>
                <a:ext uri="{FF2B5EF4-FFF2-40B4-BE49-F238E27FC236}">
                  <a16:creationId xmlns:a16="http://schemas.microsoft.com/office/drawing/2014/main" id="{CD484748-CE84-44C6-8E5D-40ACF5080F77}"/>
                </a:ext>
              </a:extLst>
            </p:cNvPr>
            <p:cNvSpPr/>
            <p:nvPr/>
          </p:nvSpPr>
          <p:spPr>
            <a:xfrm>
              <a:off x="3928430" y="3490225"/>
              <a:ext cx="24732" cy="247316"/>
            </a:xfrm>
            <a:custGeom>
              <a:avLst/>
              <a:gdLst>
                <a:gd name="connsiteX0" fmla="*/ 0 w 24731"/>
                <a:gd name="connsiteY0" fmla="*/ 0 h 247316"/>
                <a:gd name="connsiteX1" fmla="*/ 24732 w 24731"/>
                <a:gd name="connsiteY1" fmla="*/ 0 h 247316"/>
                <a:gd name="connsiteX2" fmla="*/ 24732 w 24731"/>
                <a:gd name="connsiteY2" fmla="*/ 255106 h 247316"/>
                <a:gd name="connsiteX3" fmla="*/ 0 w 24731"/>
                <a:gd name="connsiteY3" fmla="*/ 255106 h 247316"/>
              </a:gdLst>
              <a:ahLst/>
              <a:cxnLst>
                <a:cxn ang="0">
                  <a:pos x="connsiteX0" y="connsiteY0"/>
                </a:cxn>
                <a:cxn ang="0">
                  <a:pos x="connsiteX1" y="connsiteY1"/>
                </a:cxn>
                <a:cxn ang="0">
                  <a:pos x="connsiteX2" y="connsiteY2"/>
                </a:cxn>
                <a:cxn ang="0">
                  <a:pos x="connsiteX3" y="connsiteY3"/>
                </a:cxn>
              </a:cxnLst>
              <a:rect l="l" t="t" r="r" b="b"/>
              <a:pathLst>
                <a:path w="24731" h="247316">
                  <a:moveTo>
                    <a:pt x="0" y="0"/>
                  </a:moveTo>
                  <a:lnTo>
                    <a:pt x="24732" y="0"/>
                  </a:lnTo>
                  <a:lnTo>
                    <a:pt x="24732" y="255106"/>
                  </a:lnTo>
                  <a:lnTo>
                    <a:pt x="0" y="255106"/>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76" name="Freeform: Shape 1675">
              <a:extLst>
                <a:ext uri="{FF2B5EF4-FFF2-40B4-BE49-F238E27FC236}">
                  <a16:creationId xmlns:a16="http://schemas.microsoft.com/office/drawing/2014/main" id="{A0215CDC-2A3C-4F7A-A70F-9676342A12EF}"/>
                </a:ext>
              </a:extLst>
            </p:cNvPr>
            <p:cNvSpPr/>
            <p:nvPr/>
          </p:nvSpPr>
          <p:spPr>
            <a:xfrm>
              <a:off x="4229908" y="3490225"/>
              <a:ext cx="24732" cy="247316"/>
            </a:xfrm>
            <a:custGeom>
              <a:avLst/>
              <a:gdLst>
                <a:gd name="connsiteX0" fmla="*/ 0 w 24731"/>
                <a:gd name="connsiteY0" fmla="*/ 0 h 247316"/>
                <a:gd name="connsiteX1" fmla="*/ 24732 w 24731"/>
                <a:gd name="connsiteY1" fmla="*/ 0 h 247316"/>
                <a:gd name="connsiteX2" fmla="*/ 24732 w 24731"/>
                <a:gd name="connsiteY2" fmla="*/ 255106 h 247316"/>
                <a:gd name="connsiteX3" fmla="*/ 0 w 24731"/>
                <a:gd name="connsiteY3" fmla="*/ 255106 h 247316"/>
              </a:gdLst>
              <a:ahLst/>
              <a:cxnLst>
                <a:cxn ang="0">
                  <a:pos x="connsiteX0" y="connsiteY0"/>
                </a:cxn>
                <a:cxn ang="0">
                  <a:pos x="connsiteX1" y="connsiteY1"/>
                </a:cxn>
                <a:cxn ang="0">
                  <a:pos x="connsiteX2" y="connsiteY2"/>
                </a:cxn>
                <a:cxn ang="0">
                  <a:pos x="connsiteX3" y="connsiteY3"/>
                </a:cxn>
              </a:cxnLst>
              <a:rect l="l" t="t" r="r" b="b"/>
              <a:pathLst>
                <a:path w="24731" h="247316">
                  <a:moveTo>
                    <a:pt x="0" y="0"/>
                  </a:moveTo>
                  <a:lnTo>
                    <a:pt x="24732" y="0"/>
                  </a:lnTo>
                  <a:lnTo>
                    <a:pt x="24732" y="255106"/>
                  </a:lnTo>
                  <a:lnTo>
                    <a:pt x="0" y="255106"/>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77" name="Freeform: Shape 1676">
              <a:extLst>
                <a:ext uri="{FF2B5EF4-FFF2-40B4-BE49-F238E27FC236}">
                  <a16:creationId xmlns:a16="http://schemas.microsoft.com/office/drawing/2014/main" id="{6B71FF22-9475-4499-BD27-998379388808}"/>
                </a:ext>
              </a:extLst>
            </p:cNvPr>
            <p:cNvSpPr/>
            <p:nvPr/>
          </p:nvSpPr>
          <p:spPr>
            <a:xfrm>
              <a:off x="4299404" y="3490225"/>
              <a:ext cx="24732" cy="247316"/>
            </a:xfrm>
            <a:custGeom>
              <a:avLst/>
              <a:gdLst>
                <a:gd name="connsiteX0" fmla="*/ 0 w 24731"/>
                <a:gd name="connsiteY0" fmla="*/ 0 h 247316"/>
                <a:gd name="connsiteX1" fmla="*/ 24732 w 24731"/>
                <a:gd name="connsiteY1" fmla="*/ 0 h 247316"/>
                <a:gd name="connsiteX2" fmla="*/ 24732 w 24731"/>
                <a:gd name="connsiteY2" fmla="*/ 255106 h 247316"/>
                <a:gd name="connsiteX3" fmla="*/ 0 w 24731"/>
                <a:gd name="connsiteY3" fmla="*/ 255106 h 247316"/>
              </a:gdLst>
              <a:ahLst/>
              <a:cxnLst>
                <a:cxn ang="0">
                  <a:pos x="connsiteX0" y="connsiteY0"/>
                </a:cxn>
                <a:cxn ang="0">
                  <a:pos x="connsiteX1" y="connsiteY1"/>
                </a:cxn>
                <a:cxn ang="0">
                  <a:pos x="connsiteX2" y="connsiteY2"/>
                </a:cxn>
                <a:cxn ang="0">
                  <a:pos x="connsiteX3" y="connsiteY3"/>
                </a:cxn>
              </a:cxnLst>
              <a:rect l="l" t="t" r="r" b="b"/>
              <a:pathLst>
                <a:path w="24731" h="247316">
                  <a:moveTo>
                    <a:pt x="0" y="0"/>
                  </a:moveTo>
                  <a:lnTo>
                    <a:pt x="24732" y="0"/>
                  </a:lnTo>
                  <a:lnTo>
                    <a:pt x="24732" y="255106"/>
                  </a:lnTo>
                  <a:lnTo>
                    <a:pt x="0" y="255106"/>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78" name="Freeform: Shape 1677">
              <a:extLst>
                <a:ext uri="{FF2B5EF4-FFF2-40B4-BE49-F238E27FC236}">
                  <a16:creationId xmlns:a16="http://schemas.microsoft.com/office/drawing/2014/main" id="{C7C1A2AC-1326-4FA1-9348-58EF7E77695B}"/>
                </a:ext>
              </a:extLst>
            </p:cNvPr>
            <p:cNvSpPr/>
            <p:nvPr/>
          </p:nvSpPr>
          <p:spPr>
            <a:xfrm>
              <a:off x="3998050" y="3524231"/>
              <a:ext cx="185487" cy="185487"/>
            </a:xfrm>
            <a:custGeom>
              <a:avLst/>
              <a:gdLst>
                <a:gd name="connsiteX0" fmla="*/ 166073 w 185487"/>
                <a:gd name="connsiteY0" fmla="*/ 186971 h 185487"/>
                <a:gd name="connsiteX1" fmla="*/ 20898 w 185487"/>
                <a:gd name="connsiteY1" fmla="*/ 186971 h 185487"/>
                <a:gd name="connsiteX2" fmla="*/ 0 w 185487"/>
                <a:gd name="connsiteY2" fmla="*/ 166073 h 185487"/>
                <a:gd name="connsiteX3" fmla="*/ 0 w 185487"/>
                <a:gd name="connsiteY3" fmla="*/ 20898 h 185487"/>
                <a:gd name="connsiteX4" fmla="*/ 20898 w 185487"/>
                <a:gd name="connsiteY4" fmla="*/ 0 h 185487"/>
                <a:gd name="connsiteX5" fmla="*/ 166073 w 185487"/>
                <a:gd name="connsiteY5" fmla="*/ 0 h 185487"/>
                <a:gd name="connsiteX6" fmla="*/ 186971 w 185487"/>
                <a:gd name="connsiteY6" fmla="*/ 20898 h 185487"/>
                <a:gd name="connsiteX7" fmla="*/ 186971 w 185487"/>
                <a:gd name="connsiteY7" fmla="*/ 166073 h 185487"/>
                <a:gd name="connsiteX8" fmla="*/ 166073 w 185487"/>
                <a:gd name="connsiteY8" fmla="*/ 186971 h 185487"/>
                <a:gd name="connsiteX9" fmla="*/ 24732 w 185487"/>
                <a:gd name="connsiteY9" fmla="*/ 162239 h 185487"/>
                <a:gd name="connsiteX10" fmla="*/ 162239 w 185487"/>
                <a:gd name="connsiteY10" fmla="*/ 162239 h 185487"/>
                <a:gd name="connsiteX11" fmla="*/ 162239 w 185487"/>
                <a:gd name="connsiteY11" fmla="*/ 24732 h 185487"/>
                <a:gd name="connsiteX12" fmla="*/ 24732 w 185487"/>
                <a:gd name="connsiteY12" fmla="*/ 24732 h 185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87" h="185487">
                  <a:moveTo>
                    <a:pt x="166073" y="186971"/>
                  </a:moveTo>
                  <a:lnTo>
                    <a:pt x="20898" y="186971"/>
                  </a:lnTo>
                  <a:cubicBezTo>
                    <a:pt x="9356" y="186971"/>
                    <a:pt x="0" y="177614"/>
                    <a:pt x="0" y="166073"/>
                  </a:cubicBezTo>
                  <a:lnTo>
                    <a:pt x="0" y="20898"/>
                  </a:lnTo>
                  <a:cubicBezTo>
                    <a:pt x="0" y="9356"/>
                    <a:pt x="9356" y="0"/>
                    <a:pt x="20898" y="0"/>
                  </a:cubicBezTo>
                  <a:lnTo>
                    <a:pt x="166073" y="0"/>
                  </a:lnTo>
                  <a:cubicBezTo>
                    <a:pt x="177614" y="0"/>
                    <a:pt x="186971" y="9356"/>
                    <a:pt x="186971" y="20898"/>
                  </a:cubicBezTo>
                  <a:lnTo>
                    <a:pt x="186971" y="166073"/>
                  </a:lnTo>
                  <a:cubicBezTo>
                    <a:pt x="186971" y="177614"/>
                    <a:pt x="177614" y="186971"/>
                    <a:pt x="166073" y="186971"/>
                  </a:cubicBezTo>
                  <a:close/>
                  <a:moveTo>
                    <a:pt x="24732" y="162239"/>
                  </a:moveTo>
                  <a:lnTo>
                    <a:pt x="162239" y="162239"/>
                  </a:lnTo>
                  <a:lnTo>
                    <a:pt x="162239" y="24732"/>
                  </a:lnTo>
                  <a:lnTo>
                    <a:pt x="24732" y="2473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79" name="Freeform: Shape 1678">
              <a:extLst>
                <a:ext uri="{FF2B5EF4-FFF2-40B4-BE49-F238E27FC236}">
                  <a16:creationId xmlns:a16="http://schemas.microsoft.com/office/drawing/2014/main" id="{140EAF13-0626-43E4-9D88-DE834BE369AA}"/>
                </a:ext>
              </a:extLst>
            </p:cNvPr>
            <p:cNvSpPr/>
            <p:nvPr/>
          </p:nvSpPr>
          <p:spPr>
            <a:xfrm>
              <a:off x="4009673" y="3501849"/>
              <a:ext cx="24732" cy="24732"/>
            </a:xfrm>
            <a:custGeom>
              <a:avLst/>
              <a:gdLst>
                <a:gd name="connsiteX0" fmla="*/ 0 w 24731"/>
                <a:gd name="connsiteY0" fmla="*/ 0 h 24731"/>
                <a:gd name="connsiteX1" fmla="*/ 24732 w 24731"/>
                <a:gd name="connsiteY1" fmla="*/ 0 h 24731"/>
                <a:gd name="connsiteX2" fmla="*/ 24732 w 24731"/>
                <a:gd name="connsiteY2" fmla="*/ 34748 h 24731"/>
                <a:gd name="connsiteX3" fmla="*/ 0 w 24731"/>
                <a:gd name="connsiteY3" fmla="*/ 34748 h 24731"/>
              </a:gdLst>
              <a:ahLst/>
              <a:cxnLst>
                <a:cxn ang="0">
                  <a:pos x="connsiteX0" y="connsiteY0"/>
                </a:cxn>
                <a:cxn ang="0">
                  <a:pos x="connsiteX1" y="connsiteY1"/>
                </a:cxn>
                <a:cxn ang="0">
                  <a:pos x="connsiteX2" y="connsiteY2"/>
                </a:cxn>
                <a:cxn ang="0">
                  <a:pos x="connsiteX3" y="connsiteY3"/>
                </a:cxn>
              </a:cxnLst>
              <a:rect l="l" t="t" r="r" b="b"/>
              <a:pathLst>
                <a:path w="24731" h="24731">
                  <a:moveTo>
                    <a:pt x="0" y="0"/>
                  </a:moveTo>
                  <a:lnTo>
                    <a:pt x="24732" y="0"/>
                  </a:lnTo>
                  <a:lnTo>
                    <a:pt x="24732" y="34748"/>
                  </a:lnTo>
                  <a:lnTo>
                    <a:pt x="0" y="34748"/>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80" name="Freeform: Shape 1679">
              <a:extLst>
                <a:ext uri="{FF2B5EF4-FFF2-40B4-BE49-F238E27FC236}">
                  <a16:creationId xmlns:a16="http://schemas.microsoft.com/office/drawing/2014/main" id="{00B59A10-8D64-4071-8CDE-E7C2BD44A34C}"/>
                </a:ext>
              </a:extLst>
            </p:cNvPr>
            <p:cNvSpPr/>
            <p:nvPr/>
          </p:nvSpPr>
          <p:spPr>
            <a:xfrm>
              <a:off x="4056045" y="3501849"/>
              <a:ext cx="24732" cy="24732"/>
            </a:xfrm>
            <a:custGeom>
              <a:avLst/>
              <a:gdLst>
                <a:gd name="connsiteX0" fmla="*/ 0 w 24731"/>
                <a:gd name="connsiteY0" fmla="*/ 0 h 24731"/>
                <a:gd name="connsiteX1" fmla="*/ 24732 w 24731"/>
                <a:gd name="connsiteY1" fmla="*/ 0 h 24731"/>
                <a:gd name="connsiteX2" fmla="*/ 24732 w 24731"/>
                <a:gd name="connsiteY2" fmla="*/ 34748 h 24731"/>
                <a:gd name="connsiteX3" fmla="*/ 0 w 24731"/>
                <a:gd name="connsiteY3" fmla="*/ 34748 h 24731"/>
              </a:gdLst>
              <a:ahLst/>
              <a:cxnLst>
                <a:cxn ang="0">
                  <a:pos x="connsiteX0" y="connsiteY0"/>
                </a:cxn>
                <a:cxn ang="0">
                  <a:pos x="connsiteX1" y="connsiteY1"/>
                </a:cxn>
                <a:cxn ang="0">
                  <a:pos x="connsiteX2" y="connsiteY2"/>
                </a:cxn>
                <a:cxn ang="0">
                  <a:pos x="connsiteX3" y="connsiteY3"/>
                </a:cxn>
              </a:cxnLst>
              <a:rect l="l" t="t" r="r" b="b"/>
              <a:pathLst>
                <a:path w="24731" h="24731">
                  <a:moveTo>
                    <a:pt x="0" y="0"/>
                  </a:moveTo>
                  <a:lnTo>
                    <a:pt x="24732" y="0"/>
                  </a:lnTo>
                  <a:lnTo>
                    <a:pt x="24732" y="34748"/>
                  </a:lnTo>
                  <a:lnTo>
                    <a:pt x="0" y="34748"/>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81" name="Freeform: Shape 1680">
              <a:extLst>
                <a:ext uri="{FF2B5EF4-FFF2-40B4-BE49-F238E27FC236}">
                  <a16:creationId xmlns:a16="http://schemas.microsoft.com/office/drawing/2014/main" id="{892C2E34-169F-4E01-A228-34E838E9CA26}"/>
                </a:ext>
              </a:extLst>
            </p:cNvPr>
            <p:cNvSpPr/>
            <p:nvPr/>
          </p:nvSpPr>
          <p:spPr>
            <a:xfrm>
              <a:off x="4102417" y="3501849"/>
              <a:ext cx="24732" cy="24732"/>
            </a:xfrm>
            <a:custGeom>
              <a:avLst/>
              <a:gdLst>
                <a:gd name="connsiteX0" fmla="*/ 0 w 24731"/>
                <a:gd name="connsiteY0" fmla="*/ 0 h 24731"/>
                <a:gd name="connsiteX1" fmla="*/ 24732 w 24731"/>
                <a:gd name="connsiteY1" fmla="*/ 0 h 24731"/>
                <a:gd name="connsiteX2" fmla="*/ 24732 w 24731"/>
                <a:gd name="connsiteY2" fmla="*/ 34748 h 24731"/>
                <a:gd name="connsiteX3" fmla="*/ 0 w 24731"/>
                <a:gd name="connsiteY3" fmla="*/ 34748 h 24731"/>
              </a:gdLst>
              <a:ahLst/>
              <a:cxnLst>
                <a:cxn ang="0">
                  <a:pos x="connsiteX0" y="connsiteY0"/>
                </a:cxn>
                <a:cxn ang="0">
                  <a:pos x="connsiteX1" y="connsiteY1"/>
                </a:cxn>
                <a:cxn ang="0">
                  <a:pos x="connsiteX2" y="connsiteY2"/>
                </a:cxn>
                <a:cxn ang="0">
                  <a:pos x="connsiteX3" y="connsiteY3"/>
                </a:cxn>
              </a:cxnLst>
              <a:rect l="l" t="t" r="r" b="b"/>
              <a:pathLst>
                <a:path w="24731" h="24731">
                  <a:moveTo>
                    <a:pt x="0" y="0"/>
                  </a:moveTo>
                  <a:lnTo>
                    <a:pt x="24732" y="0"/>
                  </a:lnTo>
                  <a:lnTo>
                    <a:pt x="24732" y="34748"/>
                  </a:lnTo>
                  <a:lnTo>
                    <a:pt x="0" y="34748"/>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82" name="Freeform: Shape 1681">
              <a:extLst>
                <a:ext uri="{FF2B5EF4-FFF2-40B4-BE49-F238E27FC236}">
                  <a16:creationId xmlns:a16="http://schemas.microsoft.com/office/drawing/2014/main" id="{6B40224C-1618-488C-B493-082874D295B0}"/>
                </a:ext>
              </a:extLst>
            </p:cNvPr>
            <p:cNvSpPr/>
            <p:nvPr/>
          </p:nvSpPr>
          <p:spPr>
            <a:xfrm>
              <a:off x="4148789" y="3501849"/>
              <a:ext cx="24732" cy="24732"/>
            </a:xfrm>
            <a:custGeom>
              <a:avLst/>
              <a:gdLst>
                <a:gd name="connsiteX0" fmla="*/ 0 w 24731"/>
                <a:gd name="connsiteY0" fmla="*/ 0 h 24731"/>
                <a:gd name="connsiteX1" fmla="*/ 24732 w 24731"/>
                <a:gd name="connsiteY1" fmla="*/ 0 h 24731"/>
                <a:gd name="connsiteX2" fmla="*/ 24732 w 24731"/>
                <a:gd name="connsiteY2" fmla="*/ 34748 h 24731"/>
                <a:gd name="connsiteX3" fmla="*/ 0 w 24731"/>
                <a:gd name="connsiteY3" fmla="*/ 34748 h 24731"/>
              </a:gdLst>
              <a:ahLst/>
              <a:cxnLst>
                <a:cxn ang="0">
                  <a:pos x="connsiteX0" y="connsiteY0"/>
                </a:cxn>
                <a:cxn ang="0">
                  <a:pos x="connsiteX1" y="connsiteY1"/>
                </a:cxn>
                <a:cxn ang="0">
                  <a:pos x="connsiteX2" y="connsiteY2"/>
                </a:cxn>
                <a:cxn ang="0">
                  <a:pos x="connsiteX3" y="connsiteY3"/>
                </a:cxn>
              </a:cxnLst>
              <a:rect l="l" t="t" r="r" b="b"/>
              <a:pathLst>
                <a:path w="24731" h="24731">
                  <a:moveTo>
                    <a:pt x="0" y="0"/>
                  </a:moveTo>
                  <a:lnTo>
                    <a:pt x="24732" y="0"/>
                  </a:lnTo>
                  <a:lnTo>
                    <a:pt x="24732" y="34748"/>
                  </a:lnTo>
                  <a:lnTo>
                    <a:pt x="0" y="34748"/>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83" name="Freeform: Shape 1682">
              <a:extLst>
                <a:ext uri="{FF2B5EF4-FFF2-40B4-BE49-F238E27FC236}">
                  <a16:creationId xmlns:a16="http://schemas.microsoft.com/office/drawing/2014/main" id="{B14E19C7-6384-41D1-8C47-858E665201FB}"/>
                </a:ext>
              </a:extLst>
            </p:cNvPr>
            <p:cNvSpPr/>
            <p:nvPr/>
          </p:nvSpPr>
          <p:spPr>
            <a:xfrm>
              <a:off x="4009673" y="3698836"/>
              <a:ext cx="24732" cy="24732"/>
            </a:xfrm>
            <a:custGeom>
              <a:avLst/>
              <a:gdLst>
                <a:gd name="connsiteX0" fmla="*/ 0 w 24731"/>
                <a:gd name="connsiteY0" fmla="*/ 0 h 24731"/>
                <a:gd name="connsiteX1" fmla="*/ 24732 w 24731"/>
                <a:gd name="connsiteY1" fmla="*/ 0 h 24731"/>
                <a:gd name="connsiteX2" fmla="*/ 24732 w 24731"/>
                <a:gd name="connsiteY2" fmla="*/ 34748 h 24731"/>
                <a:gd name="connsiteX3" fmla="*/ 0 w 24731"/>
                <a:gd name="connsiteY3" fmla="*/ 34748 h 24731"/>
              </a:gdLst>
              <a:ahLst/>
              <a:cxnLst>
                <a:cxn ang="0">
                  <a:pos x="connsiteX0" y="connsiteY0"/>
                </a:cxn>
                <a:cxn ang="0">
                  <a:pos x="connsiteX1" y="connsiteY1"/>
                </a:cxn>
                <a:cxn ang="0">
                  <a:pos x="connsiteX2" y="connsiteY2"/>
                </a:cxn>
                <a:cxn ang="0">
                  <a:pos x="connsiteX3" y="connsiteY3"/>
                </a:cxn>
              </a:cxnLst>
              <a:rect l="l" t="t" r="r" b="b"/>
              <a:pathLst>
                <a:path w="24731" h="24731">
                  <a:moveTo>
                    <a:pt x="0" y="0"/>
                  </a:moveTo>
                  <a:lnTo>
                    <a:pt x="24732" y="0"/>
                  </a:lnTo>
                  <a:lnTo>
                    <a:pt x="24732" y="34748"/>
                  </a:lnTo>
                  <a:lnTo>
                    <a:pt x="0" y="34748"/>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84" name="Freeform: Shape 1683">
              <a:extLst>
                <a:ext uri="{FF2B5EF4-FFF2-40B4-BE49-F238E27FC236}">
                  <a16:creationId xmlns:a16="http://schemas.microsoft.com/office/drawing/2014/main" id="{27B09289-A790-4482-B6D7-9F5A440EF091}"/>
                </a:ext>
              </a:extLst>
            </p:cNvPr>
            <p:cNvSpPr/>
            <p:nvPr/>
          </p:nvSpPr>
          <p:spPr>
            <a:xfrm>
              <a:off x="4056045" y="3698836"/>
              <a:ext cx="24732" cy="24732"/>
            </a:xfrm>
            <a:custGeom>
              <a:avLst/>
              <a:gdLst>
                <a:gd name="connsiteX0" fmla="*/ 0 w 24731"/>
                <a:gd name="connsiteY0" fmla="*/ 0 h 24731"/>
                <a:gd name="connsiteX1" fmla="*/ 24732 w 24731"/>
                <a:gd name="connsiteY1" fmla="*/ 0 h 24731"/>
                <a:gd name="connsiteX2" fmla="*/ 24732 w 24731"/>
                <a:gd name="connsiteY2" fmla="*/ 34748 h 24731"/>
                <a:gd name="connsiteX3" fmla="*/ 0 w 24731"/>
                <a:gd name="connsiteY3" fmla="*/ 34748 h 24731"/>
              </a:gdLst>
              <a:ahLst/>
              <a:cxnLst>
                <a:cxn ang="0">
                  <a:pos x="connsiteX0" y="connsiteY0"/>
                </a:cxn>
                <a:cxn ang="0">
                  <a:pos x="connsiteX1" y="connsiteY1"/>
                </a:cxn>
                <a:cxn ang="0">
                  <a:pos x="connsiteX2" y="connsiteY2"/>
                </a:cxn>
                <a:cxn ang="0">
                  <a:pos x="connsiteX3" y="connsiteY3"/>
                </a:cxn>
              </a:cxnLst>
              <a:rect l="l" t="t" r="r" b="b"/>
              <a:pathLst>
                <a:path w="24731" h="24731">
                  <a:moveTo>
                    <a:pt x="0" y="0"/>
                  </a:moveTo>
                  <a:lnTo>
                    <a:pt x="24732" y="0"/>
                  </a:lnTo>
                  <a:lnTo>
                    <a:pt x="24732" y="34748"/>
                  </a:lnTo>
                  <a:lnTo>
                    <a:pt x="0" y="34748"/>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85" name="Freeform: Shape 1684">
              <a:extLst>
                <a:ext uri="{FF2B5EF4-FFF2-40B4-BE49-F238E27FC236}">
                  <a16:creationId xmlns:a16="http://schemas.microsoft.com/office/drawing/2014/main" id="{2230334C-5015-44DA-A28E-93ABDA651C93}"/>
                </a:ext>
              </a:extLst>
            </p:cNvPr>
            <p:cNvSpPr/>
            <p:nvPr/>
          </p:nvSpPr>
          <p:spPr>
            <a:xfrm>
              <a:off x="4102417" y="3698836"/>
              <a:ext cx="24732" cy="24732"/>
            </a:xfrm>
            <a:custGeom>
              <a:avLst/>
              <a:gdLst>
                <a:gd name="connsiteX0" fmla="*/ 0 w 24731"/>
                <a:gd name="connsiteY0" fmla="*/ 0 h 24731"/>
                <a:gd name="connsiteX1" fmla="*/ 24732 w 24731"/>
                <a:gd name="connsiteY1" fmla="*/ 0 h 24731"/>
                <a:gd name="connsiteX2" fmla="*/ 24732 w 24731"/>
                <a:gd name="connsiteY2" fmla="*/ 34748 h 24731"/>
                <a:gd name="connsiteX3" fmla="*/ 0 w 24731"/>
                <a:gd name="connsiteY3" fmla="*/ 34748 h 24731"/>
              </a:gdLst>
              <a:ahLst/>
              <a:cxnLst>
                <a:cxn ang="0">
                  <a:pos x="connsiteX0" y="connsiteY0"/>
                </a:cxn>
                <a:cxn ang="0">
                  <a:pos x="connsiteX1" y="connsiteY1"/>
                </a:cxn>
                <a:cxn ang="0">
                  <a:pos x="connsiteX2" y="connsiteY2"/>
                </a:cxn>
                <a:cxn ang="0">
                  <a:pos x="connsiteX3" y="connsiteY3"/>
                </a:cxn>
              </a:cxnLst>
              <a:rect l="l" t="t" r="r" b="b"/>
              <a:pathLst>
                <a:path w="24731" h="24731">
                  <a:moveTo>
                    <a:pt x="0" y="0"/>
                  </a:moveTo>
                  <a:lnTo>
                    <a:pt x="24732" y="0"/>
                  </a:lnTo>
                  <a:lnTo>
                    <a:pt x="24732" y="34748"/>
                  </a:lnTo>
                  <a:lnTo>
                    <a:pt x="0" y="34748"/>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86" name="Freeform: Shape 1685">
              <a:extLst>
                <a:ext uri="{FF2B5EF4-FFF2-40B4-BE49-F238E27FC236}">
                  <a16:creationId xmlns:a16="http://schemas.microsoft.com/office/drawing/2014/main" id="{53FF4DAD-9507-432E-99A1-3000B60EF1E2}"/>
                </a:ext>
              </a:extLst>
            </p:cNvPr>
            <p:cNvSpPr/>
            <p:nvPr/>
          </p:nvSpPr>
          <p:spPr>
            <a:xfrm>
              <a:off x="4148789" y="3698836"/>
              <a:ext cx="24732" cy="24732"/>
            </a:xfrm>
            <a:custGeom>
              <a:avLst/>
              <a:gdLst>
                <a:gd name="connsiteX0" fmla="*/ 0 w 24731"/>
                <a:gd name="connsiteY0" fmla="*/ 0 h 24731"/>
                <a:gd name="connsiteX1" fmla="*/ 24732 w 24731"/>
                <a:gd name="connsiteY1" fmla="*/ 0 h 24731"/>
                <a:gd name="connsiteX2" fmla="*/ 24732 w 24731"/>
                <a:gd name="connsiteY2" fmla="*/ 34748 h 24731"/>
                <a:gd name="connsiteX3" fmla="*/ 0 w 24731"/>
                <a:gd name="connsiteY3" fmla="*/ 34748 h 24731"/>
              </a:gdLst>
              <a:ahLst/>
              <a:cxnLst>
                <a:cxn ang="0">
                  <a:pos x="connsiteX0" y="connsiteY0"/>
                </a:cxn>
                <a:cxn ang="0">
                  <a:pos x="connsiteX1" y="connsiteY1"/>
                </a:cxn>
                <a:cxn ang="0">
                  <a:pos x="connsiteX2" y="connsiteY2"/>
                </a:cxn>
                <a:cxn ang="0">
                  <a:pos x="connsiteX3" y="connsiteY3"/>
                </a:cxn>
              </a:cxnLst>
              <a:rect l="l" t="t" r="r" b="b"/>
              <a:pathLst>
                <a:path w="24731" h="24731">
                  <a:moveTo>
                    <a:pt x="0" y="0"/>
                  </a:moveTo>
                  <a:lnTo>
                    <a:pt x="24732" y="0"/>
                  </a:lnTo>
                  <a:lnTo>
                    <a:pt x="24732" y="34748"/>
                  </a:lnTo>
                  <a:lnTo>
                    <a:pt x="0" y="34748"/>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87" name="Freeform: Shape 1686">
              <a:extLst>
                <a:ext uri="{FF2B5EF4-FFF2-40B4-BE49-F238E27FC236}">
                  <a16:creationId xmlns:a16="http://schemas.microsoft.com/office/drawing/2014/main" id="{22698DCD-6AEA-4C49-829D-6976A7D58742}"/>
                </a:ext>
              </a:extLst>
            </p:cNvPr>
            <p:cNvSpPr/>
            <p:nvPr/>
          </p:nvSpPr>
          <p:spPr>
            <a:xfrm>
              <a:off x="3975667" y="3535855"/>
              <a:ext cx="24732" cy="24732"/>
            </a:xfrm>
            <a:custGeom>
              <a:avLst/>
              <a:gdLst>
                <a:gd name="connsiteX0" fmla="*/ 0 w 24731"/>
                <a:gd name="connsiteY0" fmla="*/ 0 h 24731"/>
                <a:gd name="connsiteX1" fmla="*/ 34748 w 24731"/>
                <a:gd name="connsiteY1" fmla="*/ 0 h 24731"/>
                <a:gd name="connsiteX2" fmla="*/ 34748 w 24731"/>
                <a:gd name="connsiteY2" fmla="*/ 24732 h 24731"/>
                <a:gd name="connsiteX3" fmla="*/ 0 w 24731"/>
                <a:gd name="connsiteY3" fmla="*/ 24732 h 24731"/>
              </a:gdLst>
              <a:ahLst/>
              <a:cxnLst>
                <a:cxn ang="0">
                  <a:pos x="connsiteX0" y="connsiteY0"/>
                </a:cxn>
                <a:cxn ang="0">
                  <a:pos x="connsiteX1" y="connsiteY1"/>
                </a:cxn>
                <a:cxn ang="0">
                  <a:pos x="connsiteX2" y="connsiteY2"/>
                </a:cxn>
                <a:cxn ang="0">
                  <a:pos x="connsiteX3" y="connsiteY3"/>
                </a:cxn>
              </a:cxnLst>
              <a:rect l="l" t="t" r="r" b="b"/>
              <a:pathLst>
                <a:path w="24731" h="24731">
                  <a:moveTo>
                    <a:pt x="0" y="0"/>
                  </a:moveTo>
                  <a:lnTo>
                    <a:pt x="34748" y="0"/>
                  </a:lnTo>
                  <a:lnTo>
                    <a:pt x="34748" y="24732"/>
                  </a:lnTo>
                  <a:lnTo>
                    <a:pt x="0" y="2473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88" name="Freeform: Shape 1687">
              <a:extLst>
                <a:ext uri="{FF2B5EF4-FFF2-40B4-BE49-F238E27FC236}">
                  <a16:creationId xmlns:a16="http://schemas.microsoft.com/office/drawing/2014/main" id="{EA48FFD5-E824-4EE2-829F-C611E694A864}"/>
                </a:ext>
              </a:extLst>
            </p:cNvPr>
            <p:cNvSpPr/>
            <p:nvPr/>
          </p:nvSpPr>
          <p:spPr>
            <a:xfrm>
              <a:off x="3975667" y="3582226"/>
              <a:ext cx="24732" cy="24732"/>
            </a:xfrm>
            <a:custGeom>
              <a:avLst/>
              <a:gdLst>
                <a:gd name="connsiteX0" fmla="*/ 0 w 24731"/>
                <a:gd name="connsiteY0" fmla="*/ 0 h 24731"/>
                <a:gd name="connsiteX1" fmla="*/ 34748 w 24731"/>
                <a:gd name="connsiteY1" fmla="*/ 0 h 24731"/>
                <a:gd name="connsiteX2" fmla="*/ 34748 w 24731"/>
                <a:gd name="connsiteY2" fmla="*/ 24732 h 24731"/>
                <a:gd name="connsiteX3" fmla="*/ 0 w 24731"/>
                <a:gd name="connsiteY3" fmla="*/ 24732 h 24731"/>
              </a:gdLst>
              <a:ahLst/>
              <a:cxnLst>
                <a:cxn ang="0">
                  <a:pos x="connsiteX0" y="connsiteY0"/>
                </a:cxn>
                <a:cxn ang="0">
                  <a:pos x="connsiteX1" y="connsiteY1"/>
                </a:cxn>
                <a:cxn ang="0">
                  <a:pos x="connsiteX2" y="connsiteY2"/>
                </a:cxn>
                <a:cxn ang="0">
                  <a:pos x="connsiteX3" y="connsiteY3"/>
                </a:cxn>
              </a:cxnLst>
              <a:rect l="l" t="t" r="r" b="b"/>
              <a:pathLst>
                <a:path w="24731" h="24731">
                  <a:moveTo>
                    <a:pt x="0" y="0"/>
                  </a:moveTo>
                  <a:lnTo>
                    <a:pt x="34748" y="0"/>
                  </a:lnTo>
                  <a:lnTo>
                    <a:pt x="34748" y="24732"/>
                  </a:lnTo>
                  <a:lnTo>
                    <a:pt x="0" y="2473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89" name="Freeform: Shape 1688">
              <a:extLst>
                <a:ext uri="{FF2B5EF4-FFF2-40B4-BE49-F238E27FC236}">
                  <a16:creationId xmlns:a16="http://schemas.microsoft.com/office/drawing/2014/main" id="{CE70C584-EDCB-498F-8AAB-62CF300507A2}"/>
                </a:ext>
              </a:extLst>
            </p:cNvPr>
            <p:cNvSpPr/>
            <p:nvPr/>
          </p:nvSpPr>
          <p:spPr>
            <a:xfrm>
              <a:off x="3975667" y="3628598"/>
              <a:ext cx="24732" cy="24732"/>
            </a:xfrm>
            <a:custGeom>
              <a:avLst/>
              <a:gdLst>
                <a:gd name="connsiteX0" fmla="*/ 0 w 24731"/>
                <a:gd name="connsiteY0" fmla="*/ 0 h 24731"/>
                <a:gd name="connsiteX1" fmla="*/ 34748 w 24731"/>
                <a:gd name="connsiteY1" fmla="*/ 0 h 24731"/>
                <a:gd name="connsiteX2" fmla="*/ 34748 w 24731"/>
                <a:gd name="connsiteY2" fmla="*/ 24732 h 24731"/>
                <a:gd name="connsiteX3" fmla="*/ 0 w 24731"/>
                <a:gd name="connsiteY3" fmla="*/ 24732 h 24731"/>
              </a:gdLst>
              <a:ahLst/>
              <a:cxnLst>
                <a:cxn ang="0">
                  <a:pos x="connsiteX0" y="connsiteY0"/>
                </a:cxn>
                <a:cxn ang="0">
                  <a:pos x="connsiteX1" y="connsiteY1"/>
                </a:cxn>
                <a:cxn ang="0">
                  <a:pos x="connsiteX2" y="connsiteY2"/>
                </a:cxn>
                <a:cxn ang="0">
                  <a:pos x="connsiteX3" y="connsiteY3"/>
                </a:cxn>
              </a:cxnLst>
              <a:rect l="l" t="t" r="r" b="b"/>
              <a:pathLst>
                <a:path w="24731" h="24731">
                  <a:moveTo>
                    <a:pt x="0" y="0"/>
                  </a:moveTo>
                  <a:lnTo>
                    <a:pt x="34748" y="0"/>
                  </a:lnTo>
                  <a:lnTo>
                    <a:pt x="34748" y="24732"/>
                  </a:lnTo>
                  <a:lnTo>
                    <a:pt x="0" y="2473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90" name="Freeform: Shape 1689">
              <a:extLst>
                <a:ext uri="{FF2B5EF4-FFF2-40B4-BE49-F238E27FC236}">
                  <a16:creationId xmlns:a16="http://schemas.microsoft.com/office/drawing/2014/main" id="{06E01CA9-5911-4627-932E-D6B2225192F0}"/>
                </a:ext>
              </a:extLst>
            </p:cNvPr>
            <p:cNvSpPr/>
            <p:nvPr/>
          </p:nvSpPr>
          <p:spPr>
            <a:xfrm>
              <a:off x="3975667" y="3674970"/>
              <a:ext cx="24732" cy="24732"/>
            </a:xfrm>
            <a:custGeom>
              <a:avLst/>
              <a:gdLst>
                <a:gd name="connsiteX0" fmla="*/ 0 w 24731"/>
                <a:gd name="connsiteY0" fmla="*/ 0 h 24731"/>
                <a:gd name="connsiteX1" fmla="*/ 34748 w 24731"/>
                <a:gd name="connsiteY1" fmla="*/ 0 h 24731"/>
                <a:gd name="connsiteX2" fmla="*/ 34748 w 24731"/>
                <a:gd name="connsiteY2" fmla="*/ 24732 h 24731"/>
                <a:gd name="connsiteX3" fmla="*/ 0 w 24731"/>
                <a:gd name="connsiteY3" fmla="*/ 24732 h 24731"/>
              </a:gdLst>
              <a:ahLst/>
              <a:cxnLst>
                <a:cxn ang="0">
                  <a:pos x="connsiteX0" y="connsiteY0"/>
                </a:cxn>
                <a:cxn ang="0">
                  <a:pos x="connsiteX1" y="connsiteY1"/>
                </a:cxn>
                <a:cxn ang="0">
                  <a:pos x="connsiteX2" y="connsiteY2"/>
                </a:cxn>
                <a:cxn ang="0">
                  <a:pos x="connsiteX3" y="connsiteY3"/>
                </a:cxn>
              </a:cxnLst>
              <a:rect l="l" t="t" r="r" b="b"/>
              <a:pathLst>
                <a:path w="24731" h="24731">
                  <a:moveTo>
                    <a:pt x="0" y="0"/>
                  </a:moveTo>
                  <a:lnTo>
                    <a:pt x="34748" y="0"/>
                  </a:lnTo>
                  <a:lnTo>
                    <a:pt x="34748" y="24732"/>
                  </a:lnTo>
                  <a:lnTo>
                    <a:pt x="0" y="2473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91" name="Freeform: Shape 1690">
              <a:extLst>
                <a:ext uri="{FF2B5EF4-FFF2-40B4-BE49-F238E27FC236}">
                  <a16:creationId xmlns:a16="http://schemas.microsoft.com/office/drawing/2014/main" id="{BE8F3E5F-5ACA-4428-97C0-A0827F4738C4}"/>
                </a:ext>
              </a:extLst>
            </p:cNvPr>
            <p:cNvSpPr/>
            <p:nvPr/>
          </p:nvSpPr>
          <p:spPr>
            <a:xfrm>
              <a:off x="4172655" y="3535855"/>
              <a:ext cx="24732" cy="24732"/>
            </a:xfrm>
            <a:custGeom>
              <a:avLst/>
              <a:gdLst>
                <a:gd name="connsiteX0" fmla="*/ 0 w 24731"/>
                <a:gd name="connsiteY0" fmla="*/ 0 h 24731"/>
                <a:gd name="connsiteX1" fmla="*/ 34748 w 24731"/>
                <a:gd name="connsiteY1" fmla="*/ 0 h 24731"/>
                <a:gd name="connsiteX2" fmla="*/ 34748 w 24731"/>
                <a:gd name="connsiteY2" fmla="*/ 24732 h 24731"/>
                <a:gd name="connsiteX3" fmla="*/ 0 w 24731"/>
                <a:gd name="connsiteY3" fmla="*/ 24732 h 24731"/>
              </a:gdLst>
              <a:ahLst/>
              <a:cxnLst>
                <a:cxn ang="0">
                  <a:pos x="connsiteX0" y="connsiteY0"/>
                </a:cxn>
                <a:cxn ang="0">
                  <a:pos x="connsiteX1" y="connsiteY1"/>
                </a:cxn>
                <a:cxn ang="0">
                  <a:pos x="connsiteX2" y="connsiteY2"/>
                </a:cxn>
                <a:cxn ang="0">
                  <a:pos x="connsiteX3" y="connsiteY3"/>
                </a:cxn>
              </a:cxnLst>
              <a:rect l="l" t="t" r="r" b="b"/>
              <a:pathLst>
                <a:path w="24731" h="24731">
                  <a:moveTo>
                    <a:pt x="0" y="0"/>
                  </a:moveTo>
                  <a:lnTo>
                    <a:pt x="34748" y="0"/>
                  </a:lnTo>
                  <a:lnTo>
                    <a:pt x="34748" y="24732"/>
                  </a:lnTo>
                  <a:lnTo>
                    <a:pt x="0" y="2473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92" name="Freeform: Shape 1691">
              <a:extLst>
                <a:ext uri="{FF2B5EF4-FFF2-40B4-BE49-F238E27FC236}">
                  <a16:creationId xmlns:a16="http://schemas.microsoft.com/office/drawing/2014/main" id="{FFDA9AE2-EE92-4D25-84A5-1D5E8848BCE5}"/>
                </a:ext>
              </a:extLst>
            </p:cNvPr>
            <p:cNvSpPr/>
            <p:nvPr/>
          </p:nvSpPr>
          <p:spPr>
            <a:xfrm>
              <a:off x="4172655" y="3582226"/>
              <a:ext cx="24732" cy="24732"/>
            </a:xfrm>
            <a:custGeom>
              <a:avLst/>
              <a:gdLst>
                <a:gd name="connsiteX0" fmla="*/ 0 w 24731"/>
                <a:gd name="connsiteY0" fmla="*/ 0 h 24731"/>
                <a:gd name="connsiteX1" fmla="*/ 34748 w 24731"/>
                <a:gd name="connsiteY1" fmla="*/ 0 h 24731"/>
                <a:gd name="connsiteX2" fmla="*/ 34748 w 24731"/>
                <a:gd name="connsiteY2" fmla="*/ 24732 h 24731"/>
                <a:gd name="connsiteX3" fmla="*/ 0 w 24731"/>
                <a:gd name="connsiteY3" fmla="*/ 24732 h 24731"/>
              </a:gdLst>
              <a:ahLst/>
              <a:cxnLst>
                <a:cxn ang="0">
                  <a:pos x="connsiteX0" y="connsiteY0"/>
                </a:cxn>
                <a:cxn ang="0">
                  <a:pos x="connsiteX1" y="connsiteY1"/>
                </a:cxn>
                <a:cxn ang="0">
                  <a:pos x="connsiteX2" y="connsiteY2"/>
                </a:cxn>
                <a:cxn ang="0">
                  <a:pos x="connsiteX3" y="connsiteY3"/>
                </a:cxn>
              </a:cxnLst>
              <a:rect l="l" t="t" r="r" b="b"/>
              <a:pathLst>
                <a:path w="24731" h="24731">
                  <a:moveTo>
                    <a:pt x="0" y="0"/>
                  </a:moveTo>
                  <a:lnTo>
                    <a:pt x="34748" y="0"/>
                  </a:lnTo>
                  <a:lnTo>
                    <a:pt x="34748" y="24732"/>
                  </a:lnTo>
                  <a:lnTo>
                    <a:pt x="0" y="2473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93" name="Freeform: Shape 1692">
              <a:extLst>
                <a:ext uri="{FF2B5EF4-FFF2-40B4-BE49-F238E27FC236}">
                  <a16:creationId xmlns:a16="http://schemas.microsoft.com/office/drawing/2014/main" id="{4A75FD64-3FA5-41EF-93D5-29CE6E717B21}"/>
                </a:ext>
              </a:extLst>
            </p:cNvPr>
            <p:cNvSpPr/>
            <p:nvPr/>
          </p:nvSpPr>
          <p:spPr>
            <a:xfrm>
              <a:off x="4172655" y="3628598"/>
              <a:ext cx="24732" cy="24732"/>
            </a:xfrm>
            <a:custGeom>
              <a:avLst/>
              <a:gdLst>
                <a:gd name="connsiteX0" fmla="*/ 0 w 24731"/>
                <a:gd name="connsiteY0" fmla="*/ 0 h 24731"/>
                <a:gd name="connsiteX1" fmla="*/ 34748 w 24731"/>
                <a:gd name="connsiteY1" fmla="*/ 0 h 24731"/>
                <a:gd name="connsiteX2" fmla="*/ 34748 w 24731"/>
                <a:gd name="connsiteY2" fmla="*/ 24732 h 24731"/>
                <a:gd name="connsiteX3" fmla="*/ 0 w 24731"/>
                <a:gd name="connsiteY3" fmla="*/ 24732 h 24731"/>
              </a:gdLst>
              <a:ahLst/>
              <a:cxnLst>
                <a:cxn ang="0">
                  <a:pos x="connsiteX0" y="connsiteY0"/>
                </a:cxn>
                <a:cxn ang="0">
                  <a:pos x="connsiteX1" y="connsiteY1"/>
                </a:cxn>
                <a:cxn ang="0">
                  <a:pos x="connsiteX2" y="connsiteY2"/>
                </a:cxn>
                <a:cxn ang="0">
                  <a:pos x="connsiteX3" y="connsiteY3"/>
                </a:cxn>
              </a:cxnLst>
              <a:rect l="l" t="t" r="r" b="b"/>
              <a:pathLst>
                <a:path w="24731" h="24731">
                  <a:moveTo>
                    <a:pt x="0" y="0"/>
                  </a:moveTo>
                  <a:lnTo>
                    <a:pt x="34748" y="0"/>
                  </a:lnTo>
                  <a:lnTo>
                    <a:pt x="34748" y="24732"/>
                  </a:lnTo>
                  <a:lnTo>
                    <a:pt x="0" y="2473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94" name="Freeform: Shape 1693">
              <a:extLst>
                <a:ext uri="{FF2B5EF4-FFF2-40B4-BE49-F238E27FC236}">
                  <a16:creationId xmlns:a16="http://schemas.microsoft.com/office/drawing/2014/main" id="{8F7774FD-1401-4FC9-9278-F77A52352941}"/>
                </a:ext>
              </a:extLst>
            </p:cNvPr>
            <p:cNvSpPr/>
            <p:nvPr/>
          </p:nvSpPr>
          <p:spPr>
            <a:xfrm>
              <a:off x="4172655" y="3674970"/>
              <a:ext cx="24732" cy="24732"/>
            </a:xfrm>
            <a:custGeom>
              <a:avLst/>
              <a:gdLst>
                <a:gd name="connsiteX0" fmla="*/ 0 w 24731"/>
                <a:gd name="connsiteY0" fmla="*/ 0 h 24731"/>
                <a:gd name="connsiteX1" fmla="*/ 34748 w 24731"/>
                <a:gd name="connsiteY1" fmla="*/ 0 h 24731"/>
                <a:gd name="connsiteX2" fmla="*/ 34748 w 24731"/>
                <a:gd name="connsiteY2" fmla="*/ 24732 h 24731"/>
                <a:gd name="connsiteX3" fmla="*/ 0 w 24731"/>
                <a:gd name="connsiteY3" fmla="*/ 24732 h 24731"/>
              </a:gdLst>
              <a:ahLst/>
              <a:cxnLst>
                <a:cxn ang="0">
                  <a:pos x="connsiteX0" y="connsiteY0"/>
                </a:cxn>
                <a:cxn ang="0">
                  <a:pos x="connsiteX1" y="connsiteY1"/>
                </a:cxn>
                <a:cxn ang="0">
                  <a:pos x="connsiteX2" y="connsiteY2"/>
                </a:cxn>
                <a:cxn ang="0">
                  <a:pos x="connsiteX3" y="connsiteY3"/>
                </a:cxn>
              </a:cxnLst>
              <a:rect l="l" t="t" r="r" b="b"/>
              <a:pathLst>
                <a:path w="24731" h="24731">
                  <a:moveTo>
                    <a:pt x="0" y="0"/>
                  </a:moveTo>
                  <a:lnTo>
                    <a:pt x="34748" y="0"/>
                  </a:lnTo>
                  <a:lnTo>
                    <a:pt x="34748" y="24732"/>
                  </a:lnTo>
                  <a:lnTo>
                    <a:pt x="0" y="2473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1697" name="Graphic 24">
            <a:extLst>
              <a:ext uri="{FF2B5EF4-FFF2-40B4-BE49-F238E27FC236}">
                <a16:creationId xmlns:a16="http://schemas.microsoft.com/office/drawing/2014/main" id="{9C994B66-9FA6-5E49-AD02-71D915197A3C}"/>
              </a:ext>
            </a:extLst>
          </p:cNvPr>
          <p:cNvGrpSpPr/>
          <p:nvPr/>
        </p:nvGrpSpPr>
        <p:grpSpPr>
          <a:xfrm>
            <a:off x="10362175" y="3669927"/>
            <a:ext cx="1013163" cy="1013163"/>
            <a:chOff x="5065534" y="3730665"/>
            <a:chExt cx="607898" cy="607898"/>
          </a:xfrm>
          <a:solidFill>
            <a:schemeClr val="tx1">
              <a:lumMod val="65000"/>
            </a:schemeClr>
          </a:solidFill>
        </p:grpSpPr>
        <p:sp>
          <p:nvSpPr>
            <p:cNvPr id="1699" name="Freeform: Shape 1698">
              <a:extLst>
                <a:ext uri="{FF2B5EF4-FFF2-40B4-BE49-F238E27FC236}">
                  <a16:creationId xmlns:a16="http://schemas.microsoft.com/office/drawing/2014/main" id="{26EA73A6-CBA7-4BF8-95B8-39297412ACD8}"/>
                </a:ext>
              </a:extLst>
            </p:cNvPr>
            <p:cNvSpPr/>
            <p:nvPr/>
          </p:nvSpPr>
          <p:spPr>
            <a:xfrm>
              <a:off x="5125797" y="3790928"/>
              <a:ext cx="488271" cy="488271"/>
            </a:xfrm>
            <a:custGeom>
              <a:avLst/>
              <a:gdLst>
                <a:gd name="connsiteX0" fmla="*/ 496238 w 488271"/>
                <a:gd name="connsiteY0" fmla="*/ 496238 h 488271"/>
                <a:gd name="connsiteX1" fmla="*/ 0 w 488271"/>
                <a:gd name="connsiteY1" fmla="*/ 496238 h 488271"/>
                <a:gd name="connsiteX2" fmla="*/ 0 w 488271"/>
                <a:gd name="connsiteY2" fmla="*/ 0 h 488271"/>
                <a:gd name="connsiteX3" fmla="*/ 496238 w 488271"/>
                <a:gd name="connsiteY3" fmla="*/ 0 h 488271"/>
                <a:gd name="connsiteX4" fmla="*/ 25698 w 488271"/>
                <a:gd name="connsiteY4" fmla="*/ 470539 h 488271"/>
                <a:gd name="connsiteX5" fmla="*/ 470539 w 488271"/>
                <a:gd name="connsiteY5" fmla="*/ 470539 h 488271"/>
                <a:gd name="connsiteX6" fmla="*/ 470539 w 488271"/>
                <a:gd name="connsiteY6" fmla="*/ 25698 h 488271"/>
                <a:gd name="connsiteX7" fmla="*/ 25698 w 488271"/>
                <a:gd name="connsiteY7" fmla="*/ 25698 h 488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8271" h="488271">
                  <a:moveTo>
                    <a:pt x="496238" y="496238"/>
                  </a:moveTo>
                  <a:lnTo>
                    <a:pt x="0" y="496238"/>
                  </a:lnTo>
                  <a:lnTo>
                    <a:pt x="0" y="0"/>
                  </a:lnTo>
                  <a:lnTo>
                    <a:pt x="496238" y="0"/>
                  </a:lnTo>
                  <a:close/>
                  <a:moveTo>
                    <a:pt x="25698" y="470539"/>
                  </a:moveTo>
                  <a:lnTo>
                    <a:pt x="470539" y="470539"/>
                  </a:lnTo>
                  <a:lnTo>
                    <a:pt x="470539" y="25698"/>
                  </a:lnTo>
                  <a:lnTo>
                    <a:pt x="25698" y="25698"/>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700" name="Freeform: Shape 1699">
              <a:extLst>
                <a:ext uri="{FF2B5EF4-FFF2-40B4-BE49-F238E27FC236}">
                  <a16:creationId xmlns:a16="http://schemas.microsoft.com/office/drawing/2014/main" id="{4B131E37-EC73-49E3-AF26-0456A508F76D}"/>
                </a:ext>
              </a:extLst>
            </p:cNvPr>
            <p:cNvSpPr/>
            <p:nvPr/>
          </p:nvSpPr>
          <p:spPr>
            <a:xfrm>
              <a:off x="5196725" y="3730665"/>
              <a:ext cx="25698" cy="64246"/>
            </a:xfrm>
            <a:custGeom>
              <a:avLst/>
              <a:gdLst>
                <a:gd name="connsiteX0" fmla="*/ 0 w 25698"/>
                <a:gd name="connsiteY0" fmla="*/ 0 h 64246"/>
                <a:gd name="connsiteX1" fmla="*/ 25698 w 25698"/>
                <a:gd name="connsiteY1" fmla="*/ 0 h 64246"/>
                <a:gd name="connsiteX2" fmla="*/ 25698 w 25698"/>
                <a:gd name="connsiteY2" fmla="*/ 73112 h 64246"/>
                <a:gd name="connsiteX3" fmla="*/ 0 w 25698"/>
                <a:gd name="connsiteY3" fmla="*/ 73112 h 64246"/>
              </a:gdLst>
              <a:ahLst/>
              <a:cxnLst>
                <a:cxn ang="0">
                  <a:pos x="connsiteX0" y="connsiteY0"/>
                </a:cxn>
                <a:cxn ang="0">
                  <a:pos x="connsiteX1" y="connsiteY1"/>
                </a:cxn>
                <a:cxn ang="0">
                  <a:pos x="connsiteX2" y="connsiteY2"/>
                </a:cxn>
                <a:cxn ang="0">
                  <a:pos x="connsiteX3" y="connsiteY3"/>
                </a:cxn>
              </a:cxnLst>
              <a:rect l="l" t="t" r="r" b="b"/>
              <a:pathLst>
                <a:path w="25698" h="64246">
                  <a:moveTo>
                    <a:pt x="0" y="0"/>
                  </a:moveTo>
                  <a:lnTo>
                    <a:pt x="25698" y="0"/>
                  </a:lnTo>
                  <a:lnTo>
                    <a:pt x="25698" y="73112"/>
                  </a:lnTo>
                  <a:lnTo>
                    <a:pt x="0" y="73112"/>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701" name="Freeform: Shape 1700">
              <a:extLst>
                <a:ext uri="{FF2B5EF4-FFF2-40B4-BE49-F238E27FC236}">
                  <a16:creationId xmlns:a16="http://schemas.microsoft.com/office/drawing/2014/main" id="{E9C3E46A-FE92-4832-860D-352240905271}"/>
                </a:ext>
              </a:extLst>
            </p:cNvPr>
            <p:cNvSpPr/>
            <p:nvPr/>
          </p:nvSpPr>
          <p:spPr>
            <a:xfrm>
              <a:off x="5277290" y="3730665"/>
              <a:ext cx="25698" cy="64246"/>
            </a:xfrm>
            <a:custGeom>
              <a:avLst/>
              <a:gdLst>
                <a:gd name="connsiteX0" fmla="*/ 0 w 25698"/>
                <a:gd name="connsiteY0" fmla="*/ 0 h 64246"/>
                <a:gd name="connsiteX1" fmla="*/ 25698 w 25698"/>
                <a:gd name="connsiteY1" fmla="*/ 0 h 64246"/>
                <a:gd name="connsiteX2" fmla="*/ 25698 w 25698"/>
                <a:gd name="connsiteY2" fmla="*/ 73112 h 64246"/>
                <a:gd name="connsiteX3" fmla="*/ 0 w 25698"/>
                <a:gd name="connsiteY3" fmla="*/ 73112 h 64246"/>
              </a:gdLst>
              <a:ahLst/>
              <a:cxnLst>
                <a:cxn ang="0">
                  <a:pos x="connsiteX0" y="connsiteY0"/>
                </a:cxn>
                <a:cxn ang="0">
                  <a:pos x="connsiteX1" y="connsiteY1"/>
                </a:cxn>
                <a:cxn ang="0">
                  <a:pos x="connsiteX2" y="connsiteY2"/>
                </a:cxn>
                <a:cxn ang="0">
                  <a:pos x="connsiteX3" y="connsiteY3"/>
                </a:cxn>
              </a:cxnLst>
              <a:rect l="l" t="t" r="r" b="b"/>
              <a:pathLst>
                <a:path w="25698" h="64246">
                  <a:moveTo>
                    <a:pt x="0" y="0"/>
                  </a:moveTo>
                  <a:lnTo>
                    <a:pt x="25698" y="0"/>
                  </a:lnTo>
                  <a:lnTo>
                    <a:pt x="25698" y="73112"/>
                  </a:lnTo>
                  <a:lnTo>
                    <a:pt x="0" y="73112"/>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702" name="Freeform: Shape 1701">
              <a:extLst>
                <a:ext uri="{FF2B5EF4-FFF2-40B4-BE49-F238E27FC236}">
                  <a16:creationId xmlns:a16="http://schemas.microsoft.com/office/drawing/2014/main" id="{A77534E0-DB89-46EB-A175-B9B4179C91E2}"/>
                </a:ext>
              </a:extLst>
            </p:cNvPr>
            <p:cNvSpPr/>
            <p:nvPr/>
          </p:nvSpPr>
          <p:spPr>
            <a:xfrm>
              <a:off x="5357983" y="3730665"/>
              <a:ext cx="25698" cy="64246"/>
            </a:xfrm>
            <a:custGeom>
              <a:avLst/>
              <a:gdLst>
                <a:gd name="connsiteX0" fmla="*/ 0 w 25698"/>
                <a:gd name="connsiteY0" fmla="*/ 0 h 64246"/>
                <a:gd name="connsiteX1" fmla="*/ 25698 w 25698"/>
                <a:gd name="connsiteY1" fmla="*/ 0 h 64246"/>
                <a:gd name="connsiteX2" fmla="*/ 25698 w 25698"/>
                <a:gd name="connsiteY2" fmla="*/ 73112 h 64246"/>
                <a:gd name="connsiteX3" fmla="*/ 0 w 25698"/>
                <a:gd name="connsiteY3" fmla="*/ 73112 h 64246"/>
              </a:gdLst>
              <a:ahLst/>
              <a:cxnLst>
                <a:cxn ang="0">
                  <a:pos x="connsiteX0" y="connsiteY0"/>
                </a:cxn>
                <a:cxn ang="0">
                  <a:pos x="connsiteX1" y="connsiteY1"/>
                </a:cxn>
                <a:cxn ang="0">
                  <a:pos x="connsiteX2" y="connsiteY2"/>
                </a:cxn>
                <a:cxn ang="0">
                  <a:pos x="connsiteX3" y="connsiteY3"/>
                </a:cxn>
              </a:cxnLst>
              <a:rect l="l" t="t" r="r" b="b"/>
              <a:pathLst>
                <a:path w="25698" h="64246">
                  <a:moveTo>
                    <a:pt x="0" y="0"/>
                  </a:moveTo>
                  <a:lnTo>
                    <a:pt x="25698" y="0"/>
                  </a:lnTo>
                  <a:lnTo>
                    <a:pt x="25698" y="73112"/>
                  </a:lnTo>
                  <a:lnTo>
                    <a:pt x="0" y="73112"/>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703" name="Freeform: Shape 1702">
              <a:extLst>
                <a:ext uri="{FF2B5EF4-FFF2-40B4-BE49-F238E27FC236}">
                  <a16:creationId xmlns:a16="http://schemas.microsoft.com/office/drawing/2014/main" id="{9A4C351E-5682-4D2B-BB89-F35947647732}"/>
                </a:ext>
              </a:extLst>
            </p:cNvPr>
            <p:cNvSpPr/>
            <p:nvPr/>
          </p:nvSpPr>
          <p:spPr>
            <a:xfrm>
              <a:off x="5438676" y="3730665"/>
              <a:ext cx="25698" cy="64246"/>
            </a:xfrm>
            <a:custGeom>
              <a:avLst/>
              <a:gdLst>
                <a:gd name="connsiteX0" fmla="*/ 0 w 25698"/>
                <a:gd name="connsiteY0" fmla="*/ 0 h 64246"/>
                <a:gd name="connsiteX1" fmla="*/ 25698 w 25698"/>
                <a:gd name="connsiteY1" fmla="*/ 0 h 64246"/>
                <a:gd name="connsiteX2" fmla="*/ 25698 w 25698"/>
                <a:gd name="connsiteY2" fmla="*/ 73112 h 64246"/>
                <a:gd name="connsiteX3" fmla="*/ 0 w 25698"/>
                <a:gd name="connsiteY3" fmla="*/ 73112 h 64246"/>
              </a:gdLst>
              <a:ahLst/>
              <a:cxnLst>
                <a:cxn ang="0">
                  <a:pos x="connsiteX0" y="connsiteY0"/>
                </a:cxn>
                <a:cxn ang="0">
                  <a:pos x="connsiteX1" y="connsiteY1"/>
                </a:cxn>
                <a:cxn ang="0">
                  <a:pos x="connsiteX2" y="connsiteY2"/>
                </a:cxn>
                <a:cxn ang="0">
                  <a:pos x="connsiteX3" y="connsiteY3"/>
                </a:cxn>
              </a:cxnLst>
              <a:rect l="l" t="t" r="r" b="b"/>
              <a:pathLst>
                <a:path w="25698" h="64246">
                  <a:moveTo>
                    <a:pt x="0" y="0"/>
                  </a:moveTo>
                  <a:lnTo>
                    <a:pt x="25698" y="0"/>
                  </a:lnTo>
                  <a:lnTo>
                    <a:pt x="25698" y="73112"/>
                  </a:lnTo>
                  <a:lnTo>
                    <a:pt x="0" y="73112"/>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704" name="Freeform: Shape 1703">
              <a:extLst>
                <a:ext uri="{FF2B5EF4-FFF2-40B4-BE49-F238E27FC236}">
                  <a16:creationId xmlns:a16="http://schemas.microsoft.com/office/drawing/2014/main" id="{7A24688A-2C93-4214-80EA-0A562D40A0E5}"/>
                </a:ext>
              </a:extLst>
            </p:cNvPr>
            <p:cNvSpPr/>
            <p:nvPr/>
          </p:nvSpPr>
          <p:spPr>
            <a:xfrm>
              <a:off x="5519369" y="3730665"/>
              <a:ext cx="25698" cy="64246"/>
            </a:xfrm>
            <a:custGeom>
              <a:avLst/>
              <a:gdLst>
                <a:gd name="connsiteX0" fmla="*/ 0 w 25698"/>
                <a:gd name="connsiteY0" fmla="*/ 0 h 64246"/>
                <a:gd name="connsiteX1" fmla="*/ 25698 w 25698"/>
                <a:gd name="connsiteY1" fmla="*/ 0 h 64246"/>
                <a:gd name="connsiteX2" fmla="*/ 25698 w 25698"/>
                <a:gd name="connsiteY2" fmla="*/ 73112 h 64246"/>
                <a:gd name="connsiteX3" fmla="*/ 0 w 25698"/>
                <a:gd name="connsiteY3" fmla="*/ 73112 h 64246"/>
              </a:gdLst>
              <a:ahLst/>
              <a:cxnLst>
                <a:cxn ang="0">
                  <a:pos x="connsiteX0" y="connsiteY0"/>
                </a:cxn>
                <a:cxn ang="0">
                  <a:pos x="connsiteX1" y="connsiteY1"/>
                </a:cxn>
                <a:cxn ang="0">
                  <a:pos x="connsiteX2" y="connsiteY2"/>
                </a:cxn>
                <a:cxn ang="0">
                  <a:pos x="connsiteX3" y="connsiteY3"/>
                </a:cxn>
              </a:cxnLst>
              <a:rect l="l" t="t" r="r" b="b"/>
              <a:pathLst>
                <a:path w="25698" h="64246">
                  <a:moveTo>
                    <a:pt x="0" y="0"/>
                  </a:moveTo>
                  <a:lnTo>
                    <a:pt x="25698" y="0"/>
                  </a:lnTo>
                  <a:lnTo>
                    <a:pt x="25698" y="73112"/>
                  </a:lnTo>
                  <a:lnTo>
                    <a:pt x="0" y="73112"/>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705" name="Freeform: Shape 1704">
              <a:extLst>
                <a:ext uri="{FF2B5EF4-FFF2-40B4-BE49-F238E27FC236}">
                  <a16:creationId xmlns:a16="http://schemas.microsoft.com/office/drawing/2014/main" id="{AAE98DD5-83C4-4CCE-89EB-33F3D0213B46}"/>
                </a:ext>
              </a:extLst>
            </p:cNvPr>
            <p:cNvSpPr/>
            <p:nvPr/>
          </p:nvSpPr>
          <p:spPr>
            <a:xfrm>
              <a:off x="5196725" y="4274317"/>
              <a:ext cx="25698" cy="64246"/>
            </a:xfrm>
            <a:custGeom>
              <a:avLst/>
              <a:gdLst>
                <a:gd name="connsiteX0" fmla="*/ 0 w 25698"/>
                <a:gd name="connsiteY0" fmla="*/ 0 h 64246"/>
                <a:gd name="connsiteX1" fmla="*/ 25698 w 25698"/>
                <a:gd name="connsiteY1" fmla="*/ 0 h 64246"/>
                <a:gd name="connsiteX2" fmla="*/ 25698 w 25698"/>
                <a:gd name="connsiteY2" fmla="*/ 73112 h 64246"/>
                <a:gd name="connsiteX3" fmla="*/ 0 w 25698"/>
                <a:gd name="connsiteY3" fmla="*/ 73112 h 64246"/>
              </a:gdLst>
              <a:ahLst/>
              <a:cxnLst>
                <a:cxn ang="0">
                  <a:pos x="connsiteX0" y="connsiteY0"/>
                </a:cxn>
                <a:cxn ang="0">
                  <a:pos x="connsiteX1" y="connsiteY1"/>
                </a:cxn>
                <a:cxn ang="0">
                  <a:pos x="connsiteX2" y="connsiteY2"/>
                </a:cxn>
                <a:cxn ang="0">
                  <a:pos x="connsiteX3" y="connsiteY3"/>
                </a:cxn>
              </a:cxnLst>
              <a:rect l="l" t="t" r="r" b="b"/>
              <a:pathLst>
                <a:path w="25698" h="64246">
                  <a:moveTo>
                    <a:pt x="0" y="0"/>
                  </a:moveTo>
                  <a:lnTo>
                    <a:pt x="25698" y="0"/>
                  </a:lnTo>
                  <a:lnTo>
                    <a:pt x="25698" y="73112"/>
                  </a:lnTo>
                  <a:lnTo>
                    <a:pt x="0" y="73112"/>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706" name="Freeform: Shape 1705">
              <a:extLst>
                <a:ext uri="{FF2B5EF4-FFF2-40B4-BE49-F238E27FC236}">
                  <a16:creationId xmlns:a16="http://schemas.microsoft.com/office/drawing/2014/main" id="{AC04B8C2-4C86-4E0D-8786-E36ABC890710}"/>
                </a:ext>
              </a:extLst>
            </p:cNvPr>
            <p:cNvSpPr/>
            <p:nvPr/>
          </p:nvSpPr>
          <p:spPr>
            <a:xfrm>
              <a:off x="5277290" y="4274317"/>
              <a:ext cx="25698" cy="64246"/>
            </a:xfrm>
            <a:custGeom>
              <a:avLst/>
              <a:gdLst>
                <a:gd name="connsiteX0" fmla="*/ 0 w 25698"/>
                <a:gd name="connsiteY0" fmla="*/ 0 h 64246"/>
                <a:gd name="connsiteX1" fmla="*/ 25698 w 25698"/>
                <a:gd name="connsiteY1" fmla="*/ 0 h 64246"/>
                <a:gd name="connsiteX2" fmla="*/ 25698 w 25698"/>
                <a:gd name="connsiteY2" fmla="*/ 73112 h 64246"/>
                <a:gd name="connsiteX3" fmla="*/ 0 w 25698"/>
                <a:gd name="connsiteY3" fmla="*/ 73112 h 64246"/>
              </a:gdLst>
              <a:ahLst/>
              <a:cxnLst>
                <a:cxn ang="0">
                  <a:pos x="connsiteX0" y="connsiteY0"/>
                </a:cxn>
                <a:cxn ang="0">
                  <a:pos x="connsiteX1" y="connsiteY1"/>
                </a:cxn>
                <a:cxn ang="0">
                  <a:pos x="connsiteX2" y="connsiteY2"/>
                </a:cxn>
                <a:cxn ang="0">
                  <a:pos x="connsiteX3" y="connsiteY3"/>
                </a:cxn>
              </a:cxnLst>
              <a:rect l="l" t="t" r="r" b="b"/>
              <a:pathLst>
                <a:path w="25698" h="64246">
                  <a:moveTo>
                    <a:pt x="0" y="0"/>
                  </a:moveTo>
                  <a:lnTo>
                    <a:pt x="25698" y="0"/>
                  </a:lnTo>
                  <a:lnTo>
                    <a:pt x="25698" y="73112"/>
                  </a:lnTo>
                  <a:lnTo>
                    <a:pt x="0" y="73112"/>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707" name="Freeform: Shape 1706">
              <a:extLst>
                <a:ext uri="{FF2B5EF4-FFF2-40B4-BE49-F238E27FC236}">
                  <a16:creationId xmlns:a16="http://schemas.microsoft.com/office/drawing/2014/main" id="{882B4820-2878-48F8-927D-932029419AA3}"/>
                </a:ext>
              </a:extLst>
            </p:cNvPr>
            <p:cNvSpPr/>
            <p:nvPr/>
          </p:nvSpPr>
          <p:spPr>
            <a:xfrm>
              <a:off x="5357983" y="4274317"/>
              <a:ext cx="25698" cy="64246"/>
            </a:xfrm>
            <a:custGeom>
              <a:avLst/>
              <a:gdLst>
                <a:gd name="connsiteX0" fmla="*/ 0 w 25698"/>
                <a:gd name="connsiteY0" fmla="*/ 0 h 64246"/>
                <a:gd name="connsiteX1" fmla="*/ 25698 w 25698"/>
                <a:gd name="connsiteY1" fmla="*/ 0 h 64246"/>
                <a:gd name="connsiteX2" fmla="*/ 25698 w 25698"/>
                <a:gd name="connsiteY2" fmla="*/ 73112 h 64246"/>
                <a:gd name="connsiteX3" fmla="*/ 0 w 25698"/>
                <a:gd name="connsiteY3" fmla="*/ 73112 h 64246"/>
              </a:gdLst>
              <a:ahLst/>
              <a:cxnLst>
                <a:cxn ang="0">
                  <a:pos x="connsiteX0" y="connsiteY0"/>
                </a:cxn>
                <a:cxn ang="0">
                  <a:pos x="connsiteX1" y="connsiteY1"/>
                </a:cxn>
                <a:cxn ang="0">
                  <a:pos x="connsiteX2" y="connsiteY2"/>
                </a:cxn>
                <a:cxn ang="0">
                  <a:pos x="connsiteX3" y="connsiteY3"/>
                </a:cxn>
              </a:cxnLst>
              <a:rect l="l" t="t" r="r" b="b"/>
              <a:pathLst>
                <a:path w="25698" h="64246">
                  <a:moveTo>
                    <a:pt x="0" y="0"/>
                  </a:moveTo>
                  <a:lnTo>
                    <a:pt x="25698" y="0"/>
                  </a:lnTo>
                  <a:lnTo>
                    <a:pt x="25698" y="73112"/>
                  </a:lnTo>
                  <a:lnTo>
                    <a:pt x="0" y="73112"/>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708" name="Freeform: Shape 1707">
              <a:extLst>
                <a:ext uri="{FF2B5EF4-FFF2-40B4-BE49-F238E27FC236}">
                  <a16:creationId xmlns:a16="http://schemas.microsoft.com/office/drawing/2014/main" id="{A8CDD2B1-9505-4F79-BC34-9220365907D2}"/>
                </a:ext>
              </a:extLst>
            </p:cNvPr>
            <p:cNvSpPr/>
            <p:nvPr/>
          </p:nvSpPr>
          <p:spPr>
            <a:xfrm>
              <a:off x="5438676" y="4274317"/>
              <a:ext cx="25698" cy="64246"/>
            </a:xfrm>
            <a:custGeom>
              <a:avLst/>
              <a:gdLst>
                <a:gd name="connsiteX0" fmla="*/ 0 w 25698"/>
                <a:gd name="connsiteY0" fmla="*/ 0 h 64246"/>
                <a:gd name="connsiteX1" fmla="*/ 25698 w 25698"/>
                <a:gd name="connsiteY1" fmla="*/ 0 h 64246"/>
                <a:gd name="connsiteX2" fmla="*/ 25698 w 25698"/>
                <a:gd name="connsiteY2" fmla="*/ 73112 h 64246"/>
                <a:gd name="connsiteX3" fmla="*/ 0 w 25698"/>
                <a:gd name="connsiteY3" fmla="*/ 73112 h 64246"/>
              </a:gdLst>
              <a:ahLst/>
              <a:cxnLst>
                <a:cxn ang="0">
                  <a:pos x="connsiteX0" y="connsiteY0"/>
                </a:cxn>
                <a:cxn ang="0">
                  <a:pos x="connsiteX1" y="connsiteY1"/>
                </a:cxn>
                <a:cxn ang="0">
                  <a:pos x="connsiteX2" y="connsiteY2"/>
                </a:cxn>
                <a:cxn ang="0">
                  <a:pos x="connsiteX3" y="connsiteY3"/>
                </a:cxn>
              </a:cxnLst>
              <a:rect l="l" t="t" r="r" b="b"/>
              <a:pathLst>
                <a:path w="25698" h="64246">
                  <a:moveTo>
                    <a:pt x="0" y="0"/>
                  </a:moveTo>
                  <a:lnTo>
                    <a:pt x="25698" y="0"/>
                  </a:lnTo>
                  <a:lnTo>
                    <a:pt x="25698" y="73112"/>
                  </a:lnTo>
                  <a:lnTo>
                    <a:pt x="0" y="73112"/>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709" name="Freeform: Shape 1708">
              <a:extLst>
                <a:ext uri="{FF2B5EF4-FFF2-40B4-BE49-F238E27FC236}">
                  <a16:creationId xmlns:a16="http://schemas.microsoft.com/office/drawing/2014/main" id="{10A0C357-1E13-43FD-B4D3-071649C5AC0E}"/>
                </a:ext>
              </a:extLst>
            </p:cNvPr>
            <p:cNvSpPr/>
            <p:nvPr/>
          </p:nvSpPr>
          <p:spPr>
            <a:xfrm>
              <a:off x="5519369" y="4274317"/>
              <a:ext cx="25698" cy="64246"/>
            </a:xfrm>
            <a:custGeom>
              <a:avLst/>
              <a:gdLst>
                <a:gd name="connsiteX0" fmla="*/ 0 w 25698"/>
                <a:gd name="connsiteY0" fmla="*/ 0 h 64246"/>
                <a:gd name="connsiteX1" fmla="*/ 25698 w 25698"/>
                <a:gd name="connsiteY1" fmla="*/ 0 h 64246"/>
                <a:gd name="connsiteX2" fmla="*/ 25698 w 25698"/>
                <a:gd name="connsiteY2" fmla="*/ 73112 h 64246"/>
                <a:gd name="connsiteX3" fmla="*/ 0 w 25698"/>
                <a:gd name="connsiteY3" fmla="*/ 73112 h 64246"/>
              </a:gdLst>
              <a:ahLst/>
              <a:cxnLst>
                <a:cxn ang="0">
                  <a:pos x="connsiteX0" y="connsiteY0"/>
                </a:cxn>
                <a:cxn ang="0">
                  <a:pos x="connsiteX1" y="connsiteY1"/>
                </a:cxn>
                <a:cxn ang="0">
                  <a:pos x="connsiteX2" y="connsiteY2"/>
                </a:cxn>
                <a:cxn ang="0">
                  <a:pos x="connsiteX3" y="connsiteY3"/>
                </a:cxn>
              </a:cxnLst>
              <a:rect l="l" t="t" r="r" b="b"/>
              <a:pathLst>
                <a:path w="25698" h="64246">
                  <a:moveTo>
                    <a:pt x="0" y="0"/>
                  </a:moveTo>
                  <a:lnTo>
                    <a:pt x="25698" y="0"/>
                  </a:lnTo>
                  <a:lnTo>
                    <a:pt x="25698" y="73112"/>
                  </a:lnTo>
                  <a:lnTo>
                    <a:pt x="0" y="73112"/>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710" name="Freeform: Shape 1709">
              <a:extLst>
                <a:ext uri="{FF2B5EF4-FFF2-40B4-BE49-F238E27FC236}">
                  <a16:creationId xmlns:a16="http://schemas.microsoft.com/office/drawing/2014/main" id="{87CC2AF7-80CB-4D3E-8936-167EDFB64582}"/>
                </a:ext>
              </a:extLst>
            </p:cNvPr>
            <p:cNvSpPr/>
            <p:nvPr/>
          </p:nvSpPr>
          <p:spPr>
            <a:xfrm>
              <a:off x="5609186" y="3864940"/>
              <a:ext cx="64246" cy="25698"/>
            </a:xfrm>
            <a:custGeom>
              <a:avLst/>
              <a:gdLst>
                <a:gd name="connsiteX0" fmla="*/ 0 w 64246"/>
                <a:gd name="connsiteY0" fmla="*/ 0 h 25698"/>
                <a:gd name="connsiteX1" fmla="*/ 73112 w 64246"/>
                <a:gd name="connsiteY1" fmla="*/ 0 h 25698"/>
                <a:gd name="connsiteX2" fmla="*/ 73112 w 64246"/>
                <a:gd name="connsiteY2" fmla="*/ 25698 h 25698"/>
                <a:gd name="connsiteX3" fmla="*/ 0 w 64246"/>
                <a:gd name="connsiteY3" fmla="*/ 25698 h 25698"/>
              </a:gdLst>
              <a:ahLst/>
              <a:cxnLst>
                <a:cxn ang="0">
                  <a:pos x="connsiteX0" y="connsiteY0"/>
                </a:cxn>
                <a:cxn ang="0">
                  <a:pos x="connsiteX1" y="connsiteY1"/>
                </a:cxn>
                <a:cxn ang="0">
                  <a:pos x="connsiteX2" y="connsiteY2"/>
                </a:cxn>
                <a:cxn ang="0">
                  <a:pos x="connsiteX3" y="connsiteY3"/>
                </a:cxn>
              </a:cxnLst>
              <a:rect l="l" t="t" r="r" b="b"/>
              <a:pathLst>
                <a:path w="64246" h="25698">
                  <a:moveTo>
                    <a:pt x="0" y="0"/>
                  </a:moveTo>
                  <a:lnTo>
                    <a:pt x="73112" y="0"/>
                  </a:lnTo>
                  <a:lnTo>
                    <a:pt x="73112" y="25698"/>
                  </a:lnTo>
                  <a:lnTo>
                    <a:pt x="0" y="25698"/>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711" name="Freeform: Shape 1710">
              <a:extLst>
                <a:ext uri="{FF2B5EF4-FFF2-40B4-BE49-F238E27FC236}">
                  <a16:creationId xmlns:a16="http://schemas.microsoft.com/office/drawing/2014/main" id="{885147D5-4776-4D46-ADBC-BA54EBAC53AB}"/>
                </a:ext>
              </a:extLst>
            </p:cNvPr>
            <p:cNvSpPr/>
            <p:nvPr/>
          </p:nvSpPr>
          <p:spPr>
            <a:xfrm>
              <a:off x="5609186" y="3945505"/>
              <a:ext cx="64246" cy="25698"/>
            </a:xfrm>
            <a:custGeom>
              <a:avLst/>
              <a:gdLst>
                <a:gd name="connsiteX0" fmla="*/ 0 w 64246"/>
                <a:gd name="connsiteY0" fmla="*/ 0 h 25698"/>
                <a:gd name="connsiteX1" fmla="*/ 73112 w 64246"/>
                <a:gd name="connsiteY1" fmla="*/ 0 h 25698"/>
                <a:gd name="connsiteX2" fmla="*/ 73112 w 64246"/>
                <a:gd name="connsiteY2" fmla="*/ 25698 h 25698"/>
                <a:gd name="connsiteX3" fmla="*/ 0 w 64246"/>
                <a:gd name="connsiteY3" fmla="*/ 25698 h 25698"/>
              </a:gdLst>
              <a:ahLst/>
              <a:cxnLst>
                <a:cxn ang="0">
                  <a:pos x="connsiteX0" y="connsiteY0"/>
                </a:cxn>
                <a:cxn ang="0">
                  <a:pos x="connsiteX1" y="connsiteY1"/>
                </a:cxn>
                <a:cxn ang="0">
                  <a:pos x="connsiteX2" y="connsiteY2"/>
                </a:cxn>
                <a:cxn ang="0">
                  <a:pos x="connsiteX3" y="connsiteY3"/>
                </a:cxn>
              </a:cxnLst>
              <a:rect l="l" t="t" r="r" b="b"/>
              <a:pathLst>
                <a:path w="64246" h="25698">
                  <a:moveTo>
                    <a:pt x="0" y="0"/>
                  </a:moveTo>
                  <a:lnTo>
                    <a:pt x="73112" y="0"/>
                  </a:lnTo>
                  <a:lnTo>
                    <a:pt x="73112" y="25698"/>
                  </a:lnTo>
                  <a:lnTo>
                    <a:pt x="0" y="25698"/>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712" name="Freeform: Shape 1711">
              <a:extLst>
                <a:ext uri="{FF2B5EF4-FFF2-40B4-BE49-F238E27FC236}">
                  <a16:creationId xmlns:a16="http://schemas.microsoft.com/office/drawing/2014/main" id="{AF28605D-5719-4D45-A7FC-559C2F1D6523}"/>
                </a:ext>
              </a:extLst>
            </p:cNvPr>
            <p:cNvSpPr/>
            <p:nvPr/>
          </p:nvSpPr>
          <p:spPr>
            <a:xfrm>
              <a:off x="5609186" y="4026198"/>
              <a:ext cx="64246" cy="25698"/>
            </a:xfrm>
            <a:custGeom>
              <a:avLst/>
              <a:gdLst>
                <a:gd name="connsiteX0" fmla="*/ 0 w 64246"/>
                <a:gd name="connsiteY0" fmla="*/ 0 h 25698"/>
                <a:gd name="connsiteX1" fmla="*/ 73112 w 64246"/>
                <a:gd name="connsiteY1" fmla="*/ 0 h 25698"/>
                <a:gd name="connsiteX2" fmla="*/ 73112 w 64246"/>
                <a:gd name="connsiteY2" fmla="*/ 25698 h 25698"/>
                <a:gd name="connsiteX3" fmla="*/ 0 w 64246"/>
                <a:gd name="connsiteY3" fmla="*/ 25698 h 25698"/>
              </a:gdLst>
              <a:ahLst/>
              <a:cxnLst>
                <a:cxn ang="0">
                  <a:pos x="connsiteX0" y="connsiteY0"/>
                </a:cxn>
                <a:cxn ang="0">
                  <a:pos x="connsiteX1" y="connsiteY1"/>
                </a:cxn>
                <a:cxn ang="0">
                  <a:pos x="connsiteX2" y="connsiteY2"/>
                </a:cxn>
                <a:cxn ang="0">
                  <a:pos x="connsiteX3" y="connsiteY3"/>
                </a:cxn>
              </a:cxnLst>
              <a:rect l="l" t="t" r="r" b="b"/>
              <a:pathLst>
                <a:path w="64246" h="25698">
                  <a:moveTo>
                    <a:pt x="0" y="0"/>
                  </a:moveTo>
                  <a:lnTo>
                    <a:pt x="73112" y="0"/>
                  </a:lnTo>
                  <a:lnTo>
                    <a:pt x="73112" y="25698"/>
                  </a:lnTo>
                  <a:lnTo>
                    <a:pt x="0" y="25698"/>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713" name="Freeform: Shape 1712">
              <a:extLst>
                <a:ext uri="{FF2B5EF4-FFF2-40B4-BE49-F238E27FC236}">
                  <a16:creationId xmlns:a16="http://schemas.microsoft.com/office/drawing/2014/main" id="{8ABA7AE6-F51F-4EB9-9961-DBFBA0ABFC59}"/>
                </a:ext>
              </a:extLst>
            </p:cNvPr>
            <p:cNvSpPr/>
            <p:nvPr/>
          </p:nvSpPr>
          <p:spPr>
            <a:xfrm>
              <a:off x="5609186" y="4106891"/>
              <a:ext cx="64246" cy="25698"/>
            </a:xfrm>
            <a:custGeom>
              <a:avLst/>
              <a:gdLst>
                <a:gd name="connsiteX0" fmla="*/ 0 w 64246"/>
                <a:gd name="connsiteY0" fmla="*/ 0 h 25698"/>
                <a:gd name="connsiteX1" fmla="*/ 73112 w 64246"/>
                <a:gd name="connsiteY1" fmla="*/ 0 h 25698"/>
                <a:gd name="connsiteX2" fmla="*/ 73112 w 64246"/>
                <a:gd name="connsiteY2" fmla="*/ 25698 h 25698"/>
                <a:gd name="connsiteX3" fmla="*/ 0 w 64246"/>
                <a:gd name="connsiteY3" fmla="*/ 25698 h 25698"/>
              </a:gdLst>
              <a:ahLst/>
              <a:cxnLst>
                <a:cxn ang="0">
                  <a:pos x="connsiteX0" y="connsiteY0"/>
                </a:cxn>
                <a:cxn ang="0">
                  <a:pos x="connsiteX1" y="connsiteY1"/>
                </a:cxn>
                <a:cxn ang="0">
                  <a:pos x="connsiteX2" y="connsiteY2"/>
                </a:cxn>
                <a:cxn ang="0">
                  <a:pos x="connsiteX3" y="connsiteY3"/>
                </a:cxn>
              </a:cxnLst>
              <a:rect l="l" t="t" r="r" b="b"/>
              <a:pathLst>
                <a:path w="64246" h="25698">
                  <a:moveTo>
                    <a:pt x="0" y="0"/>
                  </a:moveTo>
                  <a:lnTo>
                    <a:pt x="73112" y="0"/>
                  </a:lnTo>
                  <a:lnTo>
                    <a:pt x="73112" y="25698"/>
                  </a:lnTo>
                  <a:lnTo>
                    <a:pt x="0" y="25698"/>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714" name="Freeform: Shape 1713">
              <a:extLst>
                <a:ext uri="{FF2B5EF4-FFF2-40B4-BE49-F238E27FC236}">
                  <a16:creationId xmlns:a16="http://schemas.microsoft.com/office/drawing/2014/main" id="{24468686-2FB6-4493-AC8B-42267FCF77FF}"/>
                </a:ext>
              </a:extLst>
            </p:cNvPr>
            <p:cNvSpPr/>
            <p:nvPr/>
          </p:nvSpPr>
          <p:spPr>
            <a:xfrm>
              <a:off x="5609186" y="4187456"/>
              <a:ext cx="64246" cy="25698"/>
            </a:xfrm>
            <a:custGeom>
              <a:avLst/>
              <a:gdLst>
                <a:gd name="connsiteX0" fmla="*/ 0 w 64246"/>
                <a:gd name="connsiteY0" fmla="*/ 0 h 25698"/>
                <a:gd name="connsiteX1" fmla="*/ 73112 w 64246"/>
                <a:gd name="connsiteY1" fmla="*/ 0 h 25698"/>
                <a:gd name="connsiteX2" fmla="*/ 73112 w 64246"/>
                <a:gd name="connsiteY2" fmla="*/ 25698 h 25698"/>
                <a:gd name="connsiteX3" fmla="*/ 0 w 64246"/>
                <a:gd name="connsiteY3" fmla="*/ 25698 h 25698"/>
              </a:gdLst>
              <a:ahLst/>
              <a:cxnLst>
                <a:cxn ang="0">
                  <a:pos x="connsiteX0" y="connsiteY0"/>
                </a:cxn>
                <a:cxn ang="0">
                  <a:pos x="connsiteX1" y="connsiteY1"/>
                </a:cxn>
                <a:cxn ang="0">
                  <a:pos x="connsiteX2" y="connsiteY2"/>
                </a:cxn>
                <a:cxn ang="0">
                  <a:pos x="connsiteX3" y="connsiteY3"/>
                </a:cxn>
              </a:cxnLst>
              <a:rect l="l" t="t" r="r" b="b"/>
              <a:pathLst>
                <a:path w="64246" h="25698">
                  <a:moveTo>
                    <a:pt x="0" y="0"/>
                  </a:moveTo>
                  <a:lnTo>
                    <a:pt x="73112" y="0"/>
                  </a:lnTo>
                  <a:lnTo>
                    <a:pt x="73112" y="25698"/>
                  </a:lnTo>
                  <a:lnTo>
                    <a:pt x="0" y="25698"/>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715" name="Freeform: Shape 1714">
              <a:extLst>
                <a:ext uri="{FF2B5EF4-FFF2-40B4-BE49-F238E27FC236}">
                  <a16:creationId xmlns:a16="http://schemas.microsoft.com/office/drawing/2014/main" id="{90274C63-A868-47AC-85E6-799E2457CA29}"/>
                </a:ext>
              </a:extLst>
            </p:cNvPr>
            <p:cNvSpPr/>
            <p:nvPr/>
          </p:nvSpPr>
          <p:spPr>
            <a:xfrm>
              <a:off x="5065534" y="3864940"/>
              <a:ext cx="64246" cy="25698"/>
            </a:xfrm>
            <a:custGeom>
              <a:avLst/>
              <a:gdLst>
                <a:gd name="connsiteX0" fmla="*/ 0 w 64246"/>
                <a:gd name="connsiteY0" fmla="*/ 0 h 25698"/>
                <a:gd name="connsiteX1" fmla="*/ 73112 w 64246"/>
                <a:gd name="connsiteY1" fmla="*/ 0 h 25698"/>
                <a:gd name="connsiteX2" fmla="*/ 73112 w 64246"/>
                <a:gd name="connsiteY2" fmla="*/ 25698 h 25698"/>
                <a:gd name="connsiteX3" fmla="*/ 0 w 64246"/>
                <a:gd name="connsiteY3" fmla="*/ 25698 h 25698"/>
              </a:gdLst>
              <a:ahLst/>
              <a:cxnLst>
                <a:cxn ang="0">
                  <a:pos x="connsiteX0" y="connsiteY0"/>
                </a:cxn>
                <a:cxn ang="0">
                  <a:pos x="connsiteX1" y="connsiteY1"/>
                </a:cxn>
                <a:cxn ang="0">
                  <a:pos x="connsiteX2" y="connsiteY2"/>
                </a:cxn>
                <a:cxn ang="0">
                  <a:pos x="connsiteX3" y="connsiteY3"/>
                </a:cxn>
              </a:cxnLst>
              <a:rect l="l" t="t" r="r" b="b"/>
              <a:pathLst>
                <a:path w="64246" h="25698">
                  <a:moveTo>
                    <a:pt x="0" y="0"/>
                  </a:moveTo>
                  <a:lnTo>
                    <a:pt x="73112" y="0"/>
                  </a:lnTo>
                  <a:lnTo>
                    <a:pt x="73112" y="25698"/>
                  </a:lnTo>
                  <a:lnTo>
                    <a:pt x="0" y="25698"/>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716" name="Freeform: Shape 1715">
              <a:extLst>
                <a:ext uri="{FF2B5EF4-FFF2-40B4-BE49-F238E27FC236}">
                  <a16:creationId xmlns:a16="http://schemas.microsoft.com/office/drawing/2014/main" id="{91611792-0C75-401F-9ABE-183075CAF133}"/>
                </a:ext>
              </a:extLst>
            </p:cNvPr>
            <p:cNvSpPr/>
            <p:nvPr/>
          </p:nvSpPr>
          <p:spPr>
            <a:xfrm>
              <a:off x="5065534" y="3945505"/>
              <a:ext cx="64246" cy="25698"/>
            </a:xfrm>
            <a:custGeom>
              <a:avLst/>
              <a:gdLst>
                <a:gd name="connsiteX0" fmla="*/ 0 w 64246"/>
                <a:gd name="connsiteY0" fmla="*/ 0 h 25698"/>
                <a:gd name="connsiteX1" fmla="*/ 73112 w 64246"/>
                <a:gd name="connsiteY1" fmla="*/ 0 h 25698"/>
                <a:gd name="connsiteX2" fmla="*/ 73112 w 64246"/>
                <a:gd name="connsiteY2" fmla="*/ 25698 h 25698"/>
                <a:gd name="connsiteX3" fmla="*/ 0 w 64246"/>
                <a:gd name="connsiteY3" fmla="*/ 25698 h 25698"/>
              </a:gdLst>
              <a:ahLst/>
              <a:cxnLst>
                <a:cxn ang="0">
                  <a:pos x="connsiteX0" y="connsiteY0"/>
                </a:cxn>
                <a:cxn ang="0">
                  <a:pos x="connsiteX1" y="connsiteY1"/>
                </a:cxn>
                <a:cxn ang="0">
                  <a:pos x="connsiteX2" y="connsiteY2"/>
                </a:cxn>
                <a:cxn ang="0">
                  <a:pos x="connsiteX3" y="connsiteY3"/>
                </a:cxn>
              </a:cxnLst>
              <a:rect l="l" t="t" r="r" b="b"/>
              <a:pathLst>
                <a:path w="64246" h="25698">
                  <a:moveTo>
                    <a:pt x="0" y="0"/>
                  </a:moveTo>
                  <a:lnTo>
                    <a:pt x="73112" y="0"/>
                  </a:lnTo>
                  <a:lnTo>
                    <a:pt x="73112" y="25698"/>
                  </a:lnTo>
                  <a:lnTo>
                    <a:pt x="0" y="25698"/>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717" name="Freeform: Shape 1716">
              <a:extLst>
                <a:ext uri="{FF2B5EF4-FFF2-40B4-BE49-F238E27FC236}">
                  <a16:creationId xmlns:a16="http://schemas.microsoft.com/office/drawing/2014/main" id="{82AD938E-1DB8-4532-A8BA-D207A11D73B6}"/>
                </a:ext>
              </a:extLst>
            </p:cNvPr>
            <p:cNvSpPr/>
            <p:nvPr/>
          </p:nvSpPr>
          <p:spPr>
            <a:xfrm>
              <a:off x="5065534" y="4026198"/>
              <a:ext cx="64246" cy="25698"/>
            </a:xfrm>
            <a:custGeom>
              <a:avLst/>
              <a:gdLst>
                <a:gd name="connsiteX0" fmla="*/ 0 w 64246"/>
                <a:gd name="connsiteY0" fmla="*/ 0 h 25698"/>
                <a:gd name="connsiteX1" fmla="*/ 73112 w 64246"/>
                <a:gd name="connsiteY1" fmla="*/ 0 h 25698"/>
                <a:gd name="connsiteX2" fmla="*/ 73112 w 64246"/>
                <a:gd name="connsiteY2" fmla="*/ 25698 h 25698"/>
                <a:gd name="connsiteX3" fmla="*/ 0 w 64246"/>
                <a:gd name="connsiteY3" fmla="*/ 25698 h 25698"/>
              </a:gdLst>
              <a:ahLst/>
              <a:cxnLst>
                <a:cxn ang="0">
                  <a:pos x="connsiteX0" y="connsiteY0"/>
                </a:cxn>
                <a:cxn ang="0">
                  <a:pos x="connsiteX1" y="connsiteY1"/>
                </a:cxn>
                <a:cxn ang="0">
                  <a:pos x="connsiteX2" y="connsiteY2"/>
                </a:cxn>
                <a:cxn ang="0">
                  <a:pos x="connsiteX3" y="connsiteY3"/>
                </a:cxn>
              </a:cxnLst>
              <a:rect l="l" t="t" r="r" b="b"/>
              <a:pathLst>
                <a:path w="64246" h="25698">
                  <a:moveTo>
                    <a:pt x="0" y="0"/>
                  </a:moveTo>
                  <a:lnTo>
                    <a:pt x="73112" y="0"/>
                  </a:lnTo>
                  <a:lnTo>
                    <a:pt x="73112" y="25698"/>
                  </a:lnTo>
                  <a:lnTo>
                    <a:pt x="0" y="25698"/>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718" name="Freeform: Shape 1717">
              <a:extLst>
                <a:ext uri="{FF2B5EF4-FFF2-40B4-BE49-F238E27FC236}">
                  <a16:creationId xmlns:a16="http://schemas.microsoft.com/office/drawing/2014/main" id="{EF3B49CF-44C4-4243-B115-ED0B8DAB87DF}"/>
                </a:ext>
              </a:extLst>
            </p:cNvPr>
            <p:cNvSpPr/>
            <p:nvPr/>
          </p:nvSpPr>
          <p:spPr>
            <a:xfrm>
              <a:off x="5065534" y="4106891"/>
              <a:ext cx="64246" cy="25698"/>
            </a:xfrm>
            <a:custGeom>
              <a:avLst/>
              <a:gdLst>
                <a:gd name="connsiteX0" fmla="*/ 0 w 64246"/>
                <a:gd name="connsiteY0" fmla="*/ 0 h 25698"/>
                <a:gd name="connsiteX1" fmla="*/ 73112 w 64246"/>
                <a:gd name="connsiteY1" fmla="*/ 0 h 25698"/>
                <a:gd name="connsiteX2" fmla="*/ 73112 w 64246"/>
                <a:gd name="connsiteY2" fmla="*/ 25698 h 25698"/>
                <a:gd name="connsiteX3" fmla="*/ 0 w 64246"/>
                <a:gd name="connsiteY3" fmla="*/ 25698 h 25698"/>
              </a:gdLst>
              <a:ahLst/>
              <a:cxnLst>
                <a:cxn ang="0">
                  <a:pos x="connsiteX0" y="connsiteY0"/>
                </a:cxn>
                <a:cxn ang="0">
                  <a:pos x="connsiteX1" y="connsiteY1"/>
                </a:cxn>
                <a:cxn ang="0">
                  <a:pos x="connsiteX2" y="connsiteY2"/>
                </a:cxn>
                <a:cxn ang="0">
                  <a:pos x="connsiteX3" y="connsiteY3"/>
                </a:cxn>
              </a:cxnLst>
              <a:rect l="l" t="t" r="r" b="b"/>
              <a:pathLst>
                <a:path w="64246" h="25698">
                  <a:moveTo>
                    <a:pt x="0" y="0"/>
                  </a:moveTo>
                  <a:lnTo>
                    <a:pt x="73112" y="0"/>
                  </a:lnTo>
                  <a:lnTo>
                    <a:pt x="73112" y="25698"/>
                  </a:lnTo>
                  <a:lnTo>
                    <a:pt x="0" y="25698"/>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719" name="Freeform: Shape 1718">
              <a:extLst>
                <a:ext uri="{FF2B5EF4-FFF2-40B4-BE49-F238E27FC236}">
                  <a16:creationId xmlns:a16="http://schemas.microsoft.com/office/drawing/2014/main" id="{AA64A9DC-226B-4457-88F8-7F6B0A9B7ED1}"/>
                </a:ext>
              </a:extLst>
            </p:cNvPr>
            <p:cNvSpPr/>
            <p:nvPr/>
          </p:nvSpPr>
          <p:spPr>
            <a:xfrm>
              <a:off x="5065534" y="4187456"/>
              <a:ext cx="64246" cy="25698"/>
            </a:xfrm>
            <a:custGeom>
              <a:avLst/>
              <a:gdLst>
                <a:gd name="connsiteX0" fmla="*/ 0 w 64246"/>
                <a:gd name="connsiteY0" fmla="*/ 0 h 25698"/>
                <a:gd name="connsiteX1" fmla="*/ 73112 w 64246"/>
                <a:gd name="connsiteY1" fmla="*/ 0 h 25698"/>
                <a:gd name="connsiteX2" fmla="*/ 73112 w 64246"/>
                <a:gd name="connsiteY2" fmla="*/ 25698 h 25698"/>
                <a:gd name="connsiteX3" fmla="*/ 0 w 64246"/>
                <a:gd name="connsiteY3" fmla="*/ 25698 h 25698"/>
              </a:gdLst>
              <a:ahLst/>
              <a:cxnLst>
                <a:cxn ang="0">
                  <a:pos x="connsiteX0" y="connsiteY0"/>
                </a:cxn>
                <a:cxn ang="0">
                  <a:pos x="connsiteX1" y="connsiteY1"/>
                </a:cxn>
                <a:cxn ang="0">
                  <a:pos x="connsiteX2" y="connsiteY2"/>
                </a:cxn>
                <a:cxn ang="0">
                  <a:pos x="connsiteX3" y="connsiteY3"/>
                </a:cxn>
              </a:cxnLst>
              <a:rect l="l" t="t" r="r" b="b"/>
              <a:pathLst>
                <a:path w="64246" h="25698">
                  <a:moveTo>
                    <a:pt x="0" y="0"/>
                  </a:moveTo>
                  <a:lnTo>
                    <a:pt x="73112" y="0"/>
                  </a:lnTo>
                  <a:lnTo>
                    <a:pt x="73112" y="25698"/>
                  </a:lnTo>
                  <a:lnTo>
                    <a:pt x="0" y="25698"/>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720" name="Freeform: Shape 1719">
              <a:extLst>
                <a:ext uri="{FF2B5EF4-FFF2-40B4-BE49-F238E27FC236}">
                  <a16:creationId xmlns:a16="http://schemas.microsoft.com/office/drawing/2014/main" id="{2475047D-B17F-48E9-B3E8-7374E9B37136}"/>
                </a:ext>
              </a:extLst>
            </p:cNvPr>
            <p:cNvSpPr/>
            <p:nvPr/>
          </p:nvSpPr>
          <p:spPr>
            <a:xfrm>
              <a:off x="5194870" y="3891730"/>
              <a:ext cx="346929" cy="231286"/>
            </a:xfrm>
            <a:custGeom>
              <a:avLst/>
              <a:gdLst>
                <a:gd name="connsiteX0" fmla="*/ 137800 w 346929"/>
                <a:gd name="connsiteY0" fmla="*/ 240731 h 231286"/>
                <a:gd name="connsiteX1" fmla="*/ 61475 w 346929"/>
                <a:gd name="connsiteY1" fmla="*/ 240731 h 231286"/>
                <a:gd name="connsiteX2" fmla="*/ 36548 w 346929"/>
                <a:gd name="connsiteY2" fmla="*/ 233536 h 231286"/>
                <a:gd name="connsiteX3" fmla="*/ 56 w 346929"/>
                <a:gd name="connsiteY3" fmla="*/ 166720 h 231286"/>
                <a:gd name="connsiteX4" fmla="*/ 45285 w 346929"/>
                <a:gd name="connsiteY4" fmla="*/ 98876 h 231286"/>
                <a:gd name="connsiteX5" fmla="*/ 45285 w 346929"/>
                <a:gd name="connsiteY5" fmla="*/ 97591 h 231286"/>
                <a:gd name="connsiteX6" fmla="*/ 103107 w 346929"/>
                <a:gd name="connsiteY6" fmla="*/ 8289 h 231286"/>
                <a:gd name="connsiteX7" fmla="*/ 212197 w 346929"/>
                <a:gd name="connsiteY7" fmla="*/ 29875 h 231286"/>
                <a:gd name="connsiteX8" fmla="*/ 231214 w 346929"/>
                <a:gd name="connsiteY8" fmla="*/ 55574 h 231286"/>
                <a:gd name="connsiteX9" fmla="*/ 254600 w 346929"/>
                <a:gd name="connsiteY9" fmla="*/ 49278 h 231286"/>
                <a:gd name="connsiteX10" fmla="*/ 303812 w 346929"/>
                <a:gd name="connsiteY10" fmla="*/ 96177 h 231286"/>
                <a:gd name="connsiteX11" fmla="*/ 358935 w 346929"/>
                <a:gd name="connsiteY11" fmla="*/ 167234 h 231286"/>
                <a:gd name="connsiteX12" fmla="*/ 323086 w 346929"/>
                <a:gd name="connsiteY12" fmla="*/ 230709 h 231286"/>
                <a:gd name="connsiteX13" fmla="*/ 310237 w 346929"/>
                <a:gd name="connsiteY13" fmla="*/ 208223 h 231286"/>
                <a:gd name="connsiteX14" fmla="*/ 333237 w 346929"/>
                <a:gd name="connsiteY14" fmla="*/ 167234 h 231286"/>
                <a:gd name="connsiteX15" fmla="*/ 289806 w 346929"/>
                <a:gd name="connsiteY15" fmla="*/ 119692 h 231286"/>
                <a:gd name="connsiteX16" fmla="*/ 281326 w 346929"/>
                <a:gd name="connsiteY16" fmla="*/ 114295 h 231286"/>
                <a:gd name="connsiteX17" fmla="*/ 279142 w 346929"/>
                <a:gd name="connsiteY17" fmla="*/ 105814 h 231286"/>
                <a:gd name="connsiteX18" fmla="*/ 254600 w 346929"/>
                <a:gd name="connsiteY18" fmla="*/ 75362 h 231286"/>
                <a:gd name="connsiteX19" fmla="*/ 236868 w 346929"/>
                <a:gd name="connsiteY19" fmla="*/ 84742 h 231286"/>
                <a:gd name="connsiteX20" fmla="*/ 218877 w 346929"/>
                <a:gd name="connsiteY20" fmla="*/ 87303 h 231286"/>
                <a:gd name="connsiteX21" fmla="*/ 214510 w 346929"/>
                <a:gd name="connsiteY21" fmla="*/ 81401 h 231286"/>
                <a:gd name="connsiteX22" fmla="*/ 194080 w 346929"/>
                <a:gd name="connsiteY22" fmla="*/ 48121 h 231286"/>
                <a:gd name="connsiteX23" fmla="*/ 113129 w 346929"/>
                <a:gd name="connsiteY23" fmla="*/ 31674 h 231286"/>
                <a:gd name="connsiteX24" fmla="*/ 70984 w 346929"/>
                <a:gd name="connsiteY24" fmla="*/ 97205 h 231286"/>
                <a:gd name="connsiteX25" fmla="*/ 70984 w 346929"/>
                <a:gd name="connsiteY25" fmla="*/ 106071 h 231286"/>
                <a:gd name="connsiteX26" fmla="*/ 67772 w 346929"/>
                <a:gd name="connsiteY26" fmla="*/ 116222 h 231286"/>
                <a:gd name="connsiteX27" fmla="*/ 60833 w 346929"/>
                <a:gd name="connsiteY27" fmla="*/ 120206 h 231286"/>
                <a:gd name="connsiteX28" fmla="*/ 25241 w 346929"/>
                <a:gd name="connsiteY28" fmla="*/ 166334 h 231286"/>
                <a:gd name="connsiteX29" fmla="*/ 50554 w 346929"/>
                <a:gd name="connsiteY29" fmla="*/ 211564 h 231286"/>
                <a:gd name="connsiteX30" fmla="*/ 61861 w 346929"/>
                <a:gd name="connsiteY30" fmla="*/ 214776 h 231286"/>
                <a:gd name="connsiteX31" fmla="*/ 138057 w 346929"/>
                <a:gd name="connsiteY31" fmla="*/ 214776 h 231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6929" h="231286">
                  <a:moveTo>
                    <a:pt x="137800" y="240731"/>
                  </a:moveTo>
                  <a:lnTo>
                    <a:pt x="61475" y="240731"/>
                  </a:lnTo>
                  <a:cubicBezTo>
                    <a:pt x="52659" y="240697"/>
                    <a:pt x="44026" y="238205"/>
                    <a:pt x="36548" y="233536"/>
                  </a:cubicBezTo>
                  <a:cubicBezTo>
                    <a:pt x="13469" y="219242"/>
                    <a:pt x="-392" y="193863"/>
                    <a:pt x="56" y="166720"/>
                  </a:cubicBezTo>
                  <a:cubicBezTo>
                    <a:pt x="-1147" y="136698"/>
                    <a:pt x="17110" y="109312"/>
                    <a:pt x="45285" y="98876"/>
                  </a:cubicBezTo>
                  <a:lnTo>
                    <a:pt x="45285" y="97591"/>
                  </a:lnTo>
                  <a:cubicBezTo>
                    <a:pt x="46138" y="59289"/>
                    <a:pt x="68508" y="24740"/>
                    <a:pt x="103107" y="8289"/>
                  </a:cubicBezTo>
                  <a:cubicBezTo>
                    <a:pt x="140387" y="-8219"/>
                    <a:pt x="184014" y="414"/>
                    <a:pt x="212197" y="29875"/>
                  </a:cubicBezTo>
                  <a:cubicBezTo>
                    <a:pt x="219803" y="37427"/>
                    <a:pt x="226216" y="46092"/>
                    <a:pt x="231214" y="55574"/>
                  </a:cubicBezTo>
                  <a:cubicBezTo>
                    <a:pt x="238312" y="51436"/>
                    <a:pt x="246383" y="49262"/>
                    <a:pt x="254600" y="49278"/>
                  </a:cubicBezTo>
                  <a:cubicBezTo>
                    <a:pt x="280476" y="50281"/>
                    <a:pt x="301566" y="70379"/>
                    <a:pt x="303812" y="96177"/>
                  </a:cubicBezTo>
                  <a:cubicBezTo>
                    <a:pt x="336830" y="103608"/>
                    <a:pt x="359946" y="133405"/>
                    <a:pt x="358935" y="167234"/>
                  </a:cubicBezTo>
                  <a:cubicBezTo>
                    <a:pt x="360112" y="193508"/>
                    <a:pt x="346194" y="218150"/>
                    <a:pt x="323086" y="230709"/>
                  </a:cubicBezTo>
                  <a:lnTo>
                    <a:pt x="310237" y="208223"/>
                  </a:lnTo>
                  <a:cubicBezTo>
                    <a:pt x="325345" y="200321"/>
                    <a:pt x="334364" y="184246"/>
                    <a:pt x="333237" y="167234"/>
                  </a:cubicBezTo>
                  <a:cubicBezTo>
                    <a:pt x="333454" y="142454"/>
                    <a:pt x="314504" y="121711"/>
                    <a:pt x="289806" y="119692"/>
                  </a:cubicBezTo>
                  <a:cubicBezTo>
                    <a:pt x="286364" y="119119"/>
                    <a:pt x="283303" y="117171"/>
                    <a:pt x="281326" y="114295"/>
                  </a:cubicBezTo>
                  <a:cubicBezTo>
                    <a:pt x="279627" y="111811"/>
                    <a:pt x="278854" y="108810"/>
                    <a:pt x="279142" y="105814"/>
                  </a:cubicBezTo>
                  <a:cubicBezTo>
                    <a:pt x="277214" y="83328"/>
                    <a:pt x="264750" y="75362"/>
                    <a:pt x="254600" y="75362"/>
                  </a:cubicBezTo>
                  <a:cubicBezTo>
                    <a:pt x="247544" y="75533"/>
                    <a:pt x="240979" y="79006"/>
                    <a:pt x="236868" y="84742"/>
                  </a:cubicBezTo>
                  <a:cubicBezTo>
                    <a:pt x="232607" y="90417"/>
                    <a:pt x="224553" y="91563"/>
                    <a:pt x="218877" y="87303"/>
                  </a:cubicBezTo>
                  <a:cubicBezTo>
                    <a:pt x="216879" y="85802"/>
                    <a:pt x="215361" y="83751"/>
                    <a:pt x="214510" y="81401"/>
                  </a:cubicBezTo>
                  <a:cubicBezTo>
                    <a:pt x="210219" y="68945"/>
                    <a:pt x="203245" y="57584"/>
                    <a:pt x="194080" y="48121"/>
                  </a:cubicBezTo>
                  <a:cubicBezTo>
                    <a:pt x="173342" y="25978"/>
                    <a:pt x="140864" y="19380"/>
                    <a:pt x="113129" y="31674"/>
                  </a:cubicBezTo>
                  <a:cubicBezTo>
                    <a:pt x="88150" y="44162"/>
                    <a:pt x="71985" y="69296"/>
                    <a:pt x="70984" y="97205"/>
                  </a:cubicBezTo>
                  <a:cubicBezTo>
                    <a:pt x="70788" y="100157"/>
                    <a:pt x="70788" y="103119"/>
                    <a:pt x="70984" y="106071"/>
                  </a:cubicBezTo>
                  <a:cubicBezTo>
                    <a:pt x="71431" y="109760"/>
                    <a:pt x="70260" y="113462"/>
                    <a:pt x="67772" y="116222"/>
                  </a:cubicBezTo>
                  <a:cubicBezTo>
                    <a:pt x="65942" y="118255"/>
                    <a:pt x="63511" y="119650"/>
                    <a:pt x="60833" y="120206"/>
                  </a:cubicBezTo>
                  <a:cubicBezTo>
                    <a:pt x="39080" y="124480"/>
                    <a:pt x="23858" y="144208"/>
                    <a:pt x="25241" y="166334"/>
                  </a:cubicBezTo>
                  <a:cubicBezTo>
                    <a:pt x="24902" y="184873"/>
                    <a:pt x="34575" y="202157"/>
                    <a:pt x="50554" y="211564"/>
                  </a:cubicBezTo>
                  <a:cubicBezTo>
                    <a:pt x="53969" y="213624"/>
                    <a:pt x="57873" y="214733"/>
                    <a:pt x="61861" y="214776"/>
                  </a:cubicBezTo>
                  <a:lnTo>
                    <a:pt x="138057" y="214776"/>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721" name="Freeform: Shape 1720">
              <a:extLst>
                <a:ext uri="{FF2B5EF4-FFF2-40B4-BE49-F238E27FC236}">
                  <a16:creationId xmlns:a16="http://schemas.microsoft.com/office/drawing/2014/main" id="{3508FB59-124E-479A-BA4C-64E6E7D18399}"/>
                </a:ext>
              </a:extLst>
            </p:cNvPr>
            <p:cNvSpPr/>
            <p:nvPr/>
          </p:nvSpPr>
          <p:spPr>
            <a:xfrm>
              <a:off x="5344234" y="4009622"/>
              <a:ext cx="154191" cy="154191"/>
            </a:xfrm>
            <a:custGeom>
              <a:avLst/>
              <a:gdLst>
                <a:gd name="connsiteX0" fmla="*/ 79408 w 154190"/>
                <a:gd name="connsiteY0" fmla="*/ 158817 h 154190"/>
                <a:gd name="connsiteX1" fmla="*/ 0 w 154190"/>
                <a:gd name="connsiteY1" fmla="*/ 79408 h 154190"/>
                <a:gd name="connsiteX2" fmla="*/ 79408 w 154190"/>
                <a:gd name="connsiteY2" fmla="*/ 0 h 154190"/>
                <a:gd name="connsiteX3" fmla="*/ 158817 w 154190"/>
                <a:gd name="connsiteY3" fmla="*/ 79408 h 154190"/>
                <a:gd name="connsiteX4" fmla="*/ 158816 w 154190"/>
                <a:gd name="connsiteY4" fmla="*/ 79537 h 154190"/>
                <a:gd name="connsiteX5" fmla="*/ 79408 w 154190"/>
                <a:gd name="connsiteY5" fmla="*/ 158817 h 154190"/>
                <a:gd name="connsiteX6" fmla="*/ 79408 w 154190"/>
                <a:gd name="connsiteY6" fmla="*/ 25827 h 154190"/>
                <a:gd name="connsiteX7" fmla="*/ 25698 w 154190"/>
                <a:gd name="connsiteY7" fmla="*/ 79537 h 154190"/>
                <a:gd name="connsiteX8" fmla="*/ 79408 w 154190"/>
                <a:gd name="connsiteY8" fmla="*/ 133247 h 154190"/>
                <a:gd name="connsiteX9" fmla="*/ 133118 w 154190"/>
                <a:gd name="connsiteY9" fmla="*/ 79537 h 154190"/>
                <a:gd name="connsiteX10" fmla="*/ 79408 w 154190"/>
                <a:gd name="connsiteY10" fmla="*/ 25827 h 154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190" h="154190">
                  <a:moveTo>
                    <a:pt x="79408" y="158817"/>
                  </a:moveTo>
                  <a:cubicBezTo>
                    <a:pt x="35552" y="158817"/>
                    <a:pt x="0" y="123264"/>
                    <a:pt x="0" y="79408"/>
                  </a:cubicBezTo>
                  <a:cubicBezTo>
                    <a:pt x="0" y="35552"/>
                    <a:pt x="35552" y="0"/>
                    <a:pt x="79408" y="0"/>
                  </a:cubicBezTo>
                  <a:cubicBezTo>
                    <a:pt x="123264" y="0"/>
                    <a:pt x="158817" y="35552"/>
                    <a:pt x="158817" y="79408"/>
                  </a:cubicBezTo>
                  <a:cubicBezTo>
                    <a:pt x="158817" y="79451"/>
                    <a:pt x="158817" y="79494"/>
                    <a:pt x="158816" y="79537"/>
                  </a:cubicBezTo>
                  <a:cubicBezTo>
                    <a:pt x="158746" y="123343"/>
                    <a:pt x="123214" y="158817"/>
                    <a:pt x="79408" y="158817"/>
                  </a:cubicBezTo>
                  <a:close/>
                  <a:moveTo>
                    <a:pt x="79408" y="25827"/>
                  </a:moveTo>
                  <a:cubicBezTo>
                    <a:pt x="49745" y="25827"/>
                    <a:pt x="25698" y="49874"/>
                    <a:pt x="25698" y="79537"/>
                  </a:cubicBezTo>
                  <a:cubicBezTo>
                    <a:pt x="25698" y="109200"/>
                    <a:pt x="49745" y="133247"/>
                    <a:pt x="79408" y="133247"/>
                  </a:cubicBezTo>
                  <a:cubicBezTo>
                    <a:pt x="109071" y="133247"/>
                    <a:pt x="133118" y="109200"/>
                    <a:pt x="133118" y="79537"/>
                  </a:cubicBezTo>
                  <a:cubicBezTo>
                    <a:pt x="133118" y="49874"/>
                    <a:pt x="109071" y="25827"/>
                    <a:pt x="79408" y="25827"/>
                  </a:cubicBez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722" name="Freeform: Shape 1721">
              <a:extLst>
                <a:ext uri="{FF2B5EF4-FFF2-40B4-BE49-F238E27FC236}">
                  <a16:creationId xmlns:a16="http://schemas.microsoft.com/office/drawing/2014/main" id="{0553E4CD-9D24-42E3-949E-11471B221216}"/>
                </a:ext>
              </a:extLst>
            </p:cNvPr>
            <p:cNvSpPr/>
            <p:nvPr/>
          </p:nvSpPr>
          <p:spPr>
            <a:xfrm>
              <a:off x="5377382" y="4043669"/>
              <a:ext cx="64246" cy="77095"/>
            </a:xfrm>
            <a:custGeom>
              <a:avLst/>
              <a:gdLst>
                <a:gd name="connsiteX0" fmla="*/ 17478 w 64246"/>
                <a:gd name="connsiteY0" fmla="*/ 77870 h 77095"/>
                <a:gd name="connsiteX1" fmla="*/ 8484 w 64246"/>
                <a:gd name="connsiteY1" fmla="*/ 17478 h 77095"/>
                <a:gd name="connsiteX2" fmla="*/ 68875 w 64246"/>
                <a:gd name="connsiteY2" fmla="*/ 8484 h 77095"/>
                <a:gd name="connsiteX3" fmla="*/ 53585 w 64246"/>
                <a:gd name="connsiteY3" fmla="*/ 29043 h 77095"/>
                <a:gd name="connsiteX4" fmla="*/ 29107 w 64246"/>
                <a:gd name="connsiteY4" fmla="*/ 32705 h 77095"/>
                <a:gd name="connsiteX5" fmla="*/ 32769 w 64246"/>
                <a:gd name="connsiteY5" fmla="*/ 57183 h 7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46" h="77095">
                  <a:moveTo>
                    <a:pt x="17478" y="77870"/>
                  </a:moveTo>
                  <a:cubicBezTo>
                    <a:pt x="-1682" y="63677"/>
                    <a:pt x="-5709" y="36639"/>
                    <a:pt x="8484" y="17478"/>
                  </a:cubicBezTo>
                  <a:cubicBezTo>
                    <a:pt x="22677" y="-1682"/>
                    <a:pt x="49715" y="-5709"/>
                    <a:pt x="68875" y="8484"/>
                  </a:cubicBezTo>
                  <a:lnTo>
                    <a:pt x="53585" y="29043"/>
                  </a:lnTo>
                  <a:cubicBezTo>
                    <a:pt x="45814" y="23295"/>
                    <a:pt x="34855" y="24934"/>
                    <a:pt x="29107" y="32705"/>
                  </a:cubicBezTo>
                  <a:cubicBezTo>
                    <a:pt x="23359" y="40475"/>
                    <a:pt x="24998" y="51435"/>
                    <a:pt x="32769" y="57183"/>
                  </a:cubicBez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723" name="Freeform: Shape 1722">
              <a:extLst>
                <a:ext uri="{FF2B5EF4-FFF2-40B4-BE49-F238E27FC236}">
                  <a16:creationId xmlns:a16="http://schemas.microsoft.com/office/drawing/2014/main" id="{30397835-6686-46A6-9708-9E4E84DC7865}"/>
                </a:ext>
              </a:extLst>
            </p:cNvPr>
            <p:cNvSpPr/>
            <p:nvPr/>
          </p:nvSpPr>
          <p:spPr>
            <a:xfrm>
              <a:off x="5449341" y="4110874"/>
              <a:ext cx="102794" cy="102794"/>
            </a:xfrm>
            <a:custGeom>
              <a:avLst/>
              <a:gdLst>
                <a:gd name="connsiteX0" fmla="*/ 73498 w 102793"/>
                <a:gd name="connsiteY0" fmla="*/ 104978 h 102793"/>
                <a:gd name="connsiteX1" fmla="*/ 52039 w 102793"/>
                <a:gd name="connsiteY1" fmla="*/ 96112 h 102793"/>
                <a:gd name="connsiteX2" fmla="*/ 0 w 102793"/>
                <a:gd name="connsiteY2" fmla="*/ 44715 h 102793"/>
                <a:gd name="connsiteX3" fmla="*/ 18117 w 102793"/>
                <a:gd name="connsiteY3" fmla="*/ 26598 h 102793"/>
                <a:gd name="connsiteX4" fmla="*/ 69514 w 102793"/>
                <a:gd name="connsiteY4" fmla="*/ 77995 h 102793"/>
                <a:gd name="connsiteX5" fmla="*/ 75252 w 102793"/>
                <a:gd name="connsiteY5" fmla="*/ 78939 h 102793"/>
                <a:gd name="connsiteX6" fmla="*/ 76196 w 102793"/>
                <a:gd name="connsiteY6" fmla="*/ 77995 h 102793"/>
                <a:gd name="connsiteX7" fmla="*/ 76196 w 102793"/>
                <a:gd name="connsiteY7" fmla="*/ 71313 h 102793"/>
                <a:gd name="connsiteX8" fmla="*/ 24157 w 102793"/>
                <a:gd name="connsiteY8" fmla="*/ 18117 h 102793"/>
                <a:gd name="connsiteX9" fmla="*/ 42274 w 102793"/>
                <a:gd name="connsiteY9" fmla="*/ 0 h 102793"/>
                <a:gd name="connsiteX10" fmla="*/ 95084 w 102793"/>
                <a:gd name="connsiteY10" fmla="*/ 52939 h 102793"/>
                <a:gd name="connsiteX11" fmla="*/ 95084 w 102793"/>
                <a:gd name="connsiteY11" fmla="*/ 95855 h 102793"/>
                <a:gd name="connsiteX12" fmla="*/ 73498 w 102793"/>
                <a:gd name="connsiteY12" fmla="*/ 104978 h 10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793" h="102793">
                  <a:moveTo>
                    <a:pt x="73498" y="104978"/>
                  </a:moveTo>
                  <a:cubicBezTo>
                    <a:pt x="65441" y="105044"/>
                    <a:pt x="57700" y="101846"/>
                    <a:pt x="52039" y="96112"/>
                  </a:cubicBezTo>
                  <a:lnTo>
                    <a:pt x="0" y="44715"/>
                  </a:lnTo>
                  <a:lnTo>
                    <a:pt x="18117" y="26598"/>
                  </a:lnTo>
                  <a:lnTo>
                    <a:pt x="69514" y="77995"/>
                  </a:lnTo>
                  <a:cubicBezTo>
                    <a:pt x="70838" y="79840"/>
                    <a:pt x="73407" y="80263"/>
                    <a:pt x="75252" y="78939"/>
                  </a:cubicBezTo>
                  <a:cubicBezTo>
                    <a:pt x="75616" y="78678"/>
                    <a:pt x="75935" y="78359"/>
                    <a:pt x="76196" y="77995"/>
                  </a:cubicBezTo>
                  <a:cubicBezTo>
                    <a:pt x="78025" y="76143"/>
                    <a:pt x="78025" y="73165"/>
                    <a:pt x="76196" y="71313"/>
                  </a:cubicBezTo>
                  <a:lnTo>
                    <a:pt x="24157" y="18117"/>
                  </a:lnTo>
                  <a:lnTo>
                    <a:pt x="42274" y="0"/>
                  </a:lnTo>
                  <a:lnTo>
                    <a:pt x="95084" y="52939"/>
                  </a:lnTo>
                  <a:cubicBezTo>
                    <a:pt x="106808" y="64843"/>
                    <a:pt x="106808" y="83952"/>
                    <a:pt x="95084" y="95855"/>
                  </a:cubicBezTo>
                  <a:cubicBezTo>
                    <a:pt x="89436" y="101716"/>
                    <a:pt x="81637" y="105012"/>
                    <a:pt x="73498" y="104978"/>
                  </a:cubicBez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1724" name="Graphic 30">
            <a:extLst>
              <a:ext uri="{FF2B5EF4-FFF2-40B4-BE49-F238E27FC236}">
                <a16:creationId xmlns:a16="http://schemas.microsoft.com/office/drawing/2014/main" id="{9A32FBCC-8457-FF44-96F3-42182E33C6D8}"/>
              </a:ext>
            </a:extLst>
          </p:cNvPr>
          <p:cNvGrpSpPr/>
          <p:nvPr/>
        </p:nvGrpSpPr>
        <p:grpSpPr>
          <a:xfrm>
            <a:off x="23210801" y="3753788"/>
            <a:ext cx="861572" cy="845440"/>
            <a:chOff x="6699861" y="4394491"/>
            <a:chExt cx="516943" cy="507264"/>
          </a:xfrm>
          <a:solidFill>
            <a:schemeClr val="tx1">
              <a:lumMod val="65000"/>
            </a:schemeClr>
          </a:solidFill>
        </p:grpSpPr>
        <p:sp>
          <p:nvSpPr>
            <p:cNvPr id="1725" name="Freeform: Shape 1724">
              <a:extLst>
                <a:ext uri="{FF2B5EF4-FFF2-40B4-BE49-F238E27FC236}">
                  <a16:creationId xmlns:a16="http://schemas.microsoft.com/office/drawing/2014/main" id="{68720AFF-4E48-4B11-88CF-21ADDB973C79}"/>
                </a:ext>
              </a:extLst>
            </p:cNvPr>
            <p:cNvSpPr/>
            <p:nvPr/>
          </p:nvSpPr>
          <p:spPr>
            <a:xfrm>
              <a:off x="6699861" y="4394491"/>
              <a:ext cx="516943" cy="197978"/>
            </a:xfrm>
            <a:custGeom>
              <a:avLst/>
              <a:gdLst>
                <a:gd name="connsiteX0" fmla="*/ 505944 w 516942"/>
                <a:gd name="connsiteY0" fmla="*/ 207657 h 197978"/>
                <a:gd name="connsiteX1" fmla="*/ 10999 w 516942"/>
                <a:gd name="connsiteY1" fmla="*/ 207657 h 197978"/>
                <a:gd name="connsiteX2" fmla="*/ 0 w 516942"/>
                <a:gd name="connsiteY2" fmla="*/ 196658 h 197978"/>
                <a:gd name="connsiteX3" fmla="*/ 0 w 516942"/>
                <a:gd name="connsiteY3" fmla="*/ 10999 h 197978"/>
                <a:gd name="connsiteX4" fmla="*/ 10999 w 516942"/>
                <a:gd name="connsiteY4" fmla="*/ 0 h 197978"/>
                <a:gd name="connsiteX5" fmla="*/ 505944 w 516942"/>
                <a:gd name="connsiteY5" fmla="*/ 0 h 197978"/>
                <a:gd name="connsiteX6" fmla="*/ 516943 w 516942"/>
                <a:gd name="connsiteY6" fmla="*/ 10999 h 197978"/>
                <a:gd name="connsiteX7" fmla="*/ 516943 w 516942"/>
                <a:gd name="connsiteY7" fmla="*/ 196658 h 197978"/>
                <a:gd name="connsiteX8" fmla="*/ 505944 w 516942"/>
                <a:gd name="connsiteY8" fmla="*/ 207657 h 197978"/>
                <a:gd name="connsiteX9" fmla="*/ 21998 w 516942"/>
                <a:gd name="connsiteY9" fmla="*/ 185659 h 197978"/>
                <a:gd name="connsiteX10" fmla="*/ 494945 w 516942"/>
                <a:gd name="connsiteY10" fmla="*/ 185659 h 197978"/>
                <a:gd name="connsiteX11" fmla="*/ 494945 w 516942"/>
                <a:gd name="connsiteY11" fmla="*/ 21998 h 197978"/>
                <a:gd name="connsiteX12" fmla="*/ 21998 w 516942"/>
                <a:gd name="connsiteY12" fmla="*/ 21998 h 197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6942" h="197978">
                  <a:moveTo>
                    <a:pt x="505944" y="207657"/>
                  </a:moveTo>
                  <a:lnTo>
                    <a:pt x="10999" y="207657"/>
                  </a:lnTo>
                  <a:cubicBezTo>
                    <a:pt x="4924" y="207657"/>
                    <a:pt x="0" y="202733"/>
                    <a:pt x="0" y="196658"/>
                  </a:cubicBezTo>
                  <a:lnTo>
                    <a:pt x="0" y="10999"/>
                  </a:lnTo>
                  <a:cubicBezTo>
                    <a:pt x="0" y="4924"/>
                    <a:pt x="4924" y="0"/>
                    <a:pt x="10999" y="0"/>
                  </a:cubicBezTo>
                  <a:lnTo>
                    <a:pt x="505944" y="0"/>
                  </a:lnTo>
                  <a:cubicBezTo>
                    <a:pt x="512018" y="0"/>
                    <a:pt x="516943" y="4924"/>
                    <a:pt x="516943" y="10999"/>
                  </a:cubicBezTo>
                  <a:lnTo>
                    <a:pt x="516943" y="196658"/>
                  </a:lnTo>
                  <a:cubicBezTo>
                    <a:pt x="516943" y="202733"/>
                    <a:pt x="512018" y="207657"/>
                    <a:pt x="505944" y="207657"/>
                  </a:cubicBezTo>
                  <a:close/>
                  <a:moveTo>
                    <a:pt x="21998" y="185659"/>
                  </a:moveTo>
                  <a:lnTo>
                    <a:pt x="494945" y="185659"/>
                  </a:lnTo>
                  <a:lnTo>
                    <a:pt x="494945" y="21998"/>
                  </a:lnTo>
                  <a:lnTo>
                    <a:pt x="21998" y="21998"/>
                  </a:ln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726" name="Freeform: Shape 1725">
              <a:extLst>
                <a:ext uri="{FF2B5EF4-FFF2-40B4-BE49-F238E27FC236}">
                  <a16:creationId xmlns:a16="http://schemas.microsoft.com/office/drawing/2014/main" id="{175C1B3D-5FB6-473E-BA3B-51C30DE534E2}"/>
                </a:ext>
              </a:extLst>
            </p:cNvPr>
            <p:cNvSpPr/>
            <p:nvPr/>
          </p:nvSpPr>
          <p:spPr>
            <a:xfrm>
              <a:off x="6699861" y="4703777"/>
              <a:ext cx="516943" cy="197978"/>
            </a:xfrm>
            <a:custGeom>
              <a:avLst/>
              <a:gdLst>
                <a:gd name="connsiteX0" fmla="*/ 505944 w 516942"/>
                <a:gd name="connsiteY0" fmla="*/ 207657 h 197978"/>
                <a:gd name="connsiteX1" fmla="*/ 10999 w 516942"/>
                <a:gd name="connsiteY1" fmla="*/ 207657 h 197978"/>
                <a:gd name="connsiteX2" fmla="*/ 0 w 516942"/>
                <a:gd name="connsiteY2" fmla="*/ 196658 h 197978"/>
                <a:gd name="connsiteX3" fmla="*/ 0 w 516942"/>
                <a:gd name="connsiteY3" fmla="*/ 10999 h 197978"/>
                <a:gd name="connsiteX4" fmla="*/ 10999 w 516942"/>
                <a:gd name="connsiteY4" fmla="*/ 0 h 197978"/>
                <a:gd name="connsiteX5" fmla="*/ 505944 w 516942"/>
                <a:gd name="connsiteY5" fmla="*/ 0 h 197978"/>
                <a:gd name="connsiteX6" fmla="*/ 516943 w 516942"/>
                <a:gd name="connsiteY6" fmla="*/ 10999 h 197978"/>
                <a:gd name="connsiteX7" fmla="*/ 516943 w 516942"/>
                <a:gd name="connsiteY7" fmla="*/ 196658 h 197978"/>
                <a:gd name="connsiteX8" fmla="*/ 505944 w 516942"/>
                <a:gd name="connsiteY8" fmla="*/ 207657 h 197978"/>
                <a:gd name="connsiteX9" fmla="*/ 21998 w 516942"/>
                <a:gd name="connsiteY9" fmla="*/ 185659 h 197978"/>
                <a:gd name="connsiteX10" fmla="*/ 494945 w 516942"/>
                <a:gd name="connsiteY10" fmla="*/ 185659 h 197978"/>
                <a:gd name="connsiteX11" fmla="*/ 494945 w 516942"/>
                <a:gd name="connsiteY11" fmla="*/ 21998 h 197978"/>
                <a:gd name="connsiteX12" fmla="*/ 21998 w 516942"/>
                <a:gd name="connsiteY12" fmla="*/ 21998 h 197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6942" h="197978">
                  <a:moveTo>
                    <a:pt x="505944" y="207657"/>
                  </a:moveTo>
                  <a:lnTo>
                    <a:pt x="10999" y="207657"/>
                  </a:lnTo>
                  <a:cubicBezTo>
                    <a:pt x="4924" y="207657"/>
                    <a:pt x="0" y="202733"/>
                    <a:pt x="0" y="196658"/>
                  </a:cubicBezTo>
                  <a:lnTo>
                    <a:pt x="0" y="10999"/>
                  </a:lnTo>
                  <a:cubicBezTo>
                    <a:pt x="0" y="4924"/>
                    <a:pt x="4924" y="0"/>
                    <a:pt x="10999" y="0"/>
                  </a:cubicBezTo>
                  <a:lnTo>
                    <a:pt x="505944" y="0"/>
                  </a:lnTo>
                  <a:cubicBezTo>
                    <a:pt x="512018" y="0"/>
                    <a:pt x="516943" y="4924"/>
                    <a:pt x="516943" y="10999"/>
                  </a:cubicBezTo>
                  <a:lnTo>
                    <a:pt x="516943" y="196658"/>
                  </a:lnTo>
                  <a:cubicBezTo>
                    <a:pt x="516943" y="202733"/>
                    <a:pt x="512018" y="207657"/>
                    <a:pt x="505944" y="207657"/>
                  </a:cubicBezTo>
                  <a:close/>
                  <a:moveTo>
                    <a:pt x="21998" y="185659"/>
                  </a:moveTo>
                  <a:lnTo>
                    <a:pt x="494945" y="185659"/>
                  </a:lnTo>
                  <a:lnTo>
                    <a:pt x="494945" y="21998"/>
                  </a:lnTo>
                  <a:lnTo>
                    <a:pt x="21998" y="21998"/>
                  </a:ln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2598" name="Graphic 26">
            <a:extLst>
              <a:ext uri="{FF2B5EF4-FFF2-40B4-BE49-F238E27FC236}">
                <a16:creationId xmlns:a16="http://schemas.microsoft.com/office/drawing/2014/main" id="{918DE4AA-63BC-4991-B8DB-A3E2560283AC}"/>
              </a:ext>
            </a:extLst>
          </p:cNvPr>
          <p:cNvGrpSpPr/>
          <p:nvPr/>
        </p:nvGrpSpPr>
        <p:grpSpPr>
          <a:xfrm>
            <a:off x="-510421" y="5604578"/>
            <a:ext cx="953865" cy="953865"/>
            <a:chOff x="6904436" y="2709746"/>
            <a:chExt cx="572319" cy="572319"/>
          </a:xfrm>
          <a:solidFill>
            <a:schemeClr val="tx1">
              <a:lumMod val="65000"/>
            </a:schemeClr>
          </a:solidFill>
        </p:grpSpPr>
        <p:sp>
          <p:nvSpPr>
            <p:cNvPr id="2865" name="Freeform: Shape 2864">
              <a:extLst>
                <a:ext uri="{FF2B5EF4-FFF2-40B4-BE49-F238E27FC236}">
                  <a16:creationId xmlns:a16="http://schemas.microsoft.com/office/drawing/2014/main" id="{3E89B6A3-6147-46FC-956C-D24863B2DE4B}"/>
                </a:ext>
              </a:extLst>
            </p:cNvPr>
            <p:cNvSpPr/>
            <p:nvPr/>
          </p:nvSpPr>
          <p:spPr>
            <a:xfrm>
              <a:off x="7111035" y="2916345"/>
              <a:ext cx="153987" cy="153987"/>
            </a:xfrm>
            <a:custGeom>
              <a:avLst/>
              <a:gdLst>
                <a:gd name="connsiteX0" fmla="*/ 143080 w 153987"/>
                <a:gd name="connsiteY0" fmla="*/ 164253 h 153987"/>
                <a:gd name="connsiteX1" fmla="*/ 21173 w 153987"/>
                <a:gd name="connsiteY1" fmla="*/ 164253 h 153987"/>
                <a:gd name="connsiteX2" fmla="*/ 0 w 153987"/>
                <a:gd name="connsiteY2" fmla="*/ 143080 h 153987"/>
                <a:gd name="connsiteX3" fmla="*/ 0 w 153987"/>
                <a:gd name="connsiteY3" fmla="*/ 21173 h 153987"/>
                <a:gd name="connsiteX4" fmla="*/ 21173 w 153987"/>
                <a:gd name="connsiteY4" fmla="*/ 0 h 153987"/>
                <a:gd name="connsiteX5" fmla="*/ 143080 w 153987"/>
                <a:gd name="connsiteY5" fmla="*/ 0 h 153987"/>
                <a:gd name="connsiteX6" fmla="*/ 164253 w 153987"/>
                <a:gd name="connsiteY6" fmla="*/ 21173 h 153987"/>
                <a:gd name="connsiteX7" fmla="*/ 164253 w 153987"/>
                <a:gd name="connsiteY7" fmla="*/ 143080 h 153987"/>
                <a:gd name="connsiteX8" fmla="*/ 143080 w 153987"/>
                <a:gd name="connsiteY8" fmla="*/ 164253 h 153987"/>
                <a:gd name="connsiteX9" fmla="*/ 25665 w 153987"/>
                <a:gd name="connsiteY9" fmla="*/ 138589 h 153987"/>
                <a:gd name="connsiteX10" fmla="*/ 138589 w 153987"/>
                <a:gd name="connsiteY10" fmla="*/ 138589 h 153987"/>
                <a:gd name="connsiteX11" fmla="*/ 138589 w 153987"/>
                <a:gd name="connsiteY11" fmla="*/ 25665 h 153987"/>
                <a:gd name="connsiteX12" fmla="*/ 25665 w 153987"/>
                <a:gd name="connsiteY12" fmla="*/ 25665 h 153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3987" h="153987">
                  <a:moveTo>
                    <a:pt x="143080" y="164253"/>
                  </a:moveTo>
                  <a:lnTo>
                    <a:pt x="21173" y="164253"/>
                  </a:lnTo>
                  <a:cubicBezTo>
                    <a:pt x="9480" y="164253"/>
                    <a:pt x="0" y="154774"/>
                    <a:pt x="0" y="143080"/>
                  </a:cubicBezTo>
                  <a:lnTo>
                    <a:pt x="0" y="21173"/>
                  </a:lnTo>
                  <a:cubicBezTo>
                    <a:pt x="0" y="9480"/>
                    <a:pt x="9480" y="0"/>
                    <a:pt x="21173" y="0"/>
                  </a:cubicBezTo>
                  <a:lnTo>
                    <a:pt x="143080" y="0"/>
                  </a:lnTo>
                  <a:cubicBezTo>
                    <a:pt x="154774" y="0"/>
                    <a:pt x="164253" y="9480"/>
                    <a:pt x="164253" y="21173"/>
                  </a:cubicBezTo>
                  <a:lnTo>
                    <a:pt x="164253" y="143080"/>
                  </a:lnTo>
                  <a:cubicBezTo>
                    <a:pt x="164253" y="154774"/>
                    <a:pt x="154774" y="164253"/>
                    <a:pt x="143080" y="164253"/>
                  </a:cubicBezTo>
                  <a:close/>
                  <a:moveTo>
                    <a:pt x="25665" y="138589"/>
                  </a:moveTo>
                  <a:lnTo>
                    <a:pt x="138589" y="138589"/>
                  </a:lnTo>
                  <a:lnTo>
                    <a:pt x="138589" y="25665"/>
                  </a:lnTo>
                  <a:lnTo>
                    <a:pt x="25665" y="25665"/>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866" name="Freeform: Shape 2865">
              <a:extLst>
                <a:ext uri="{FF2B5EF4-FFF2-40B4-BE49-F238E27FC236}">
                  <a16:creationId xmlns:a16="http://schemas.microsoft.com/office/drawing/2014/main" id="{D54C3829-228A-4F45-89AE-A0F8827CE5D0}"/>
                </a:ext>
              </a:extLst>
            </p:cNvPr>
            <p:cNvSpPr/>
            <p:nvPr/>
          </p:nvSpPr>
          <p:spPr>
            <a:xfrm>
              <a:off x="7041228" y="2985251"/>
              <a:ext cx="153987" cy="153987"/>
            </a:xfrm>
            <a:custGeom>
              <a:avLst/>
              <a:gdLst>
                <a:gd name="connsiteX0" fmla="*/ 146545 w 153987"/>
                <a:gd name="connsiteY0" fmla="*/ 164642 h 153987"/>
                <a:gd name="connsiteX1" fmla="*/ 18222 w 153987"/>
                <a:gd name="connsiteY1" fmla="*/ 164642 h 153987"/>
                <a:gd name="connsiteX2" fmla="*/ 0 w 153987"/>
                <a:gd name="connsiteY2" fmla="*/ 146420 h 153987"/>
                <a:gd name="connsiteX3" fmla="*/ 0 w 153987"/>
                <a:gd name="connsiteY3" fmla="*/ 18098 h 153987"/>
                <a:gd name="connsiteX4" fmla="*/ 18601 w 153987"/>
                <a:gd name="connsiteY4" fmla="*/ 2 h 153987"/>
                <a:gd name="connsiteX5" fmla="*/ 18735 w 153987"/>
                <a:gd name="connsiteY5" fmla="*/ 4 h 153987"/>
                <a:gd name="connsiteX6" fmla="*/ 59542 w 153987"/>
                <a:gd name="connsiteY6" fmla="*/ 4 h 153987"/>
                <a:gd name="connsiteX7" fmla="*/ 59542 w 153987"/>
                <a:gd name="connsiteY7" fmla="*/ 25669 h 153987"/>
                <a:gd name="connsiteX8" fmla="*/ 26178 w 153987"/>
                <a:gd name="connsiteY8" fmla="*/ 25669 h 153987"/>
                <a:gd name="connsiteX9" fmla="*/ 26178 w 153987"/>
                <a:gd name="connsiteY9" fmla="*/ 138593 h 153987"/>
                <a:gd name="connsiteX10" fmla="*/ 139102 w 153987"/>
                <a:gd name="connsiteY10" fmla="*/ 138593 h 153987"/>
                <a:gd name="connsiteX11" fmla="*/ 139102 w 153987"/>
                <a:gd name="connsiteY11" fmla="*/ 105229 h 153987"/>
                <a:gd name="connsiteX12" fmla="*/ 164766 w 153987"/>
                <a:gd name="connsiteY12" fmla="*/ 105229 h 153987"/>
                <a:gd name="connsiteX13" fmla="*/ 164766 w 153987"/>
                <a:gd name="connsiteY13" fmla="*/ 146035 h 153987"/>
                <a:gd name="connsiteX14" fmla="*/ 146675 w 153987"/>
                <a:gd name="connsiteY14" fmla="*/ 164641 h 153987"/>
                <a:gd name="connsiteX15" fmla="*/ 146545 w 153987"/>
                <a:gd name="connsiteY15" fmla="*/ 164642 h 153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3987" h="153987">
                  <a:moveTo>
                    <a:pt x="146545" y="164642"/>
                  </a:moveTo>
                  <a:lnTo>
                    <a:pt x="18222" y="164642"/>
                  </a:lnTo>
                  <a:cubicBezTo>
                    <a:pt x="8187" y="164572"/>
                    <a:pt x="70" y="156455"/>
                    <a:pt x="0" y="146420"/>
                  </a:cubicBezTo>
                  <a:lnTo>
                    <a:pt x="0" y="18098"/>
                  </a:lnTo>
                  <a:cubicBezTo>
                    <a:pt x="139" y="7964"/>
                    <a:pt x="8467" y="-138"/>
                    <a:pt x="18601" y="2"/>
                  </a:cubicBezTo>
                  <a:cubicBezTo>
                    <a:pt x="18646" y="2"/>
                    <a:pt x="18690" y="3"/>
                    <a:pt x="18735" y="4"/>
                  </a:cubicBezTo>
                  <a:lnTo>
                    <a:pt x="59542" y="4"/>
                  </a:lnTo>
                  <a:lnTo>
                    <a:pt x="59542" y="25669"/>
                  </a:lnTo>
                  <a:lnTo>
                    <a:pt x="26178" y="25669"/>
                  </a:lnTo>
                  <a:lnTo>
                    <a:pt x="26178" y="138593"/>
                  </a:lnTo>
                  <a:lnTo>
                    <a:pt x="139102" y="138593"/>
                  </a:lnTo>
                  <a:lnTo>
                    <a:pt x="139102" y="105229"/>
                  </a:lnTo>
                  <a:lnTo>
                    <a:pt x="164766" y="105229"/>
                  </a:lnTo>
                  <a:lnTo>
                    <a:pt x="164766" y="146035"/>
                  </a:lnTo>
                  <a:cubicBezTo>
                    <a:pt x="164908" y="156169"/>
                    <a:pt x="156809" y="164499"/>
                    <a:pt x="146675" y="164641"/>
                  </a:cubicBezTo>
                  <a:cubicBezTo>
                    <a:pt x="146632" y="164642"/>
                    <a:pt x="146588" y="164642"/>
                    <a:pt x="146545" y="164642"/>
                  </a:cubicBez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867" name="Freeform: Shape 2866">
              <a:extLst>
                <a:ext uri="{FF2B5EF4-FFF2-40B4-BE49-F238E27FC236}">
                  <a16:creationId xmlns:a16="http://schemas.microsoft.com/office/drawing/2014/main" id="{6AC70230-2136-4360-9929-22E602611DBD}"/>
                </a:ext>
              </a:extLst>
            </p:cNvPr>
            <p:cNvSpPr/>
            <p:nvPr/>
          </p:nvSpPr>
          <p:spPr>
            <a:xfrm>
              <a:off x="7180330" y="2847051"/>
              <a:ext cx="153987" cy="153987"/>
            </a:xfrm>
            <a:custGeom>
              <a:avLst/>
              <a:gdLst>
                <a:gd name="connsiteX0" fmla="*/ 146031 w 153987"/>
                <a:gd name="connsiteY0" fmla="*/ 163868 h 153987"/>
                <a:gd name="connsiteX1" fmla="*/ 105225 w 153987"/>
                <a:gd name="connsiteY1" fmla="*/ 163868 h 153987"/>
                <a:gd name="connsiteX2" fmla="*/ 105225 w 153987"/>
                <a:gd name="connsiteY2" fmla="*/ 138204 h 153987"/>
                <a:gd name="connsiteX3" fmla="*/ 138589 w 153987"/>
                <a:gd name="connsiteY3" fmla="*/ 138204 h 153987"/>
                <a:gd name="connsiteX4" fmla="*/ 138589 w 153987"/>
                <a:gd name="connsiteY4" fmla="*/ 25280 h 153987"/>
                <a:gd name="connsiteX5" fmla="*/ 25665 w 153987"/>
                <a:gd name="connsiteY5" fmla="*/ 25280 h 153987"/>
                <a:gd name="connsiteX6" fmla="*/ 25665 w 153987"/>
                <a:gd name="connsiteY6" fmla="*/ 58644 h 153987"/>
                <a:gd name="connsiteX7" fmla="*/ 0 w 153987"/>
                <a:gd name="connsiteY7" fmla="*/ 58644 h 153987"/>
                <a:gd name="connsiteX8" fmla="*/ 0 w 153987"/>
                <a:gd name="connsiteY8" fmla="*/ 18222 h 153987"/>
                <a:gd name="connsiteX9" fmla="*/ 18222 w 153987"/>
                <a:gd name="connsiteY9" fmla="*/ 0 h 153987"/>
                <a:gd name="connsiteX10" fmla="*/ 146545 w 153987"/>
                <a:gd name="connsiteY10" fmla="*/ 0 h 153987"/>
                <a:gd name="connsiteX11" fmla="*/ 164766 w 153987"/>
                <a:gd name="connsiteY11" fmla="*/ 18222 h 153987"/>
                <a:gd name="connsiteX12" fmla="*/ 164766 w 153987"/>
                <a:gd name="connsiteY12" fmla="*/ 146545 h 153987"/>
                <a:gd name="connsiteX13" fmla="*/ 146031 w 153987"/>
                <a:gd name="connsiteY13" fmla="*/ 163868 h 153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987" h="153987">
                  <a:moveTo>
                    <a:pt x="146031" y="163868"/>
                  </a:moveTo>
                  <a:lnTo>
                    <a:pt x="105225" y="163868"/>
                  </a:lnTo>
                  <a:lnTo>
                    <a:pt x="105225" y="138204"/>
                  </a:lnTo>
                  <a:lnTo>
                    <a:pt x="138589" y="138204"/>
                  </a:lnTo>
                  <a:lnTo>
                    <a:pt x="138589" y="25280"/>
                  </a:lnTo>
                  <a:lnTo>
                    <a:pt x="25665" y="25280"/>
                  </a:lnTo>
                  <a:lnTo>
                    <a:pt x="25665" y="58644"/>
                  </a:lnTo>
                  <a:lnTo>
                    <a:pt x="0" y="58644"/>
                  </a:lnTo>
                  <a:lnTo>
                    <a:pt x="0" y="18222"/>
                  </a:lnTo>
                  <a:cubicBezTo>
                    <a:pt x="70" y="8187"/>
                    <a:pt x="8187" y="70"/>
                    <a:pt x="18222" y="0"/>
                  </a:cubicBezTo>
                  <a:lnTo>
                    <a:pt x="146545" y="0"/>
                  </a:lnTo>
                  <a:cubicBezTo>
                    <a:pt x="156579" y="70"/>
                    <a:pt x="164697" y="8187"/>
                    <a:pt x="164766" y="18222"/>
                  </a:cubicBezTo>
                  <a:lnTo>
                    <a:pt x="164766" y="146545"/>
                  </a:lnTo>
                  <a:cubicBezTo>
                    <a:pt x="164215" y="156427"/>
                    <a:pt x="155926" y="164091"/>
                    <a:pt x="146031" y="163868"/>
                  </a:cubicBez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868" name="Freeform: Shape 2867">
              <a:extLst>
                <a:ext uri="{FF2B5EF4-FFF2-40B4-BE49-F238E27FC236}">
                  <a16:creationId xmlns:a16="http://schemas.microsoft.com/office/drawing/2014/main" id="{F21A2AAF-5359-43FF-BEFA-45E747982F0B}"/>
                </a:ext>
              </a:extLst>
            </p:cNvPr>
            <p:cNvSpPr/>
            <p:nvPr/>
          </p:nvSpPr>
          <p:spPr>
            <a:xfrm>
              <a:off x="6941600" y="2746912"/>
              <a:ext cx="166820" cy="166820"/>
            </a:xfrm>
            <a:custGeom>
              <a:avLst/>
              <a:gdLst>
                <a:gd name="connsiteX0" fmla="*/ 0 w 166819"/>
                <a:gd name="connsiteY0" fmla="*/ 18148 h 166819"/>
                <a:gd name="connsiteX1" fmla="*/ 18148 w 166819"/>
                <a:gd name="connsiteY1" fmla="*/ 0 h 166819"/>
                <a:gd name="connsiteX2" fmla="*/ 168319 w 166819"/>
                <a:gd name="connsiteY2" fmla="*/ 150171 h 166819"/>
                <a:gd name="connsiteX3" fmla="*/ 150171 w 166819"/>
                <a:gd name="connsiteY3" fmla="*/ 168319 h 166819"/>
              </a:gdLst>
              <a:ahLst/>
              <a:cxnLst>
                <a:cxn ang="0">
                  <a:pos x="connsiteX0" y="connsiteY0"/>
                </a:cxn>
                <a:cxn ang="0">
                  <a:pos x="connsiteX1" y="connsiteY1"/>
                </a:cxn>
                <a:cxn ang="0">
                  <a:pos x="connsiteX2" y="connsiteY2"/>
                </a:cxn>
                <a:cxn ang="0">
                  <a:pos x="connsiteX3" y="connsiteY3"/>
                </a:cxn>
              </a:cxnLst>
              <a:rect l="l" t="t" r="r" b="b"/>
              <a:pathLst>
                <a:path w="166819" h="166819">
                  <a:moveTo>
                    <a:pt x="0" y="18148"/>
                  </a:moveTo>
                  <a:lnTo>
                    <a:pt x="18148" y="0"/>
                  </a:lnTo>
                  <a:lnTo>
                    <a:pt x="168319" y="150171"/>
                  </a:lnTo>
                  <a:lnTo>
                    <a:pt x="150171" y="168319"/>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869" name="Freeform: Shape 2868">
              <a:extLst>
                <a:ext uri="{FF2B5EF4-FFF2-40B4-BE49-F238E27FC236}">
                  <a16:creationId xmlns:a16="http://schemas.microsoft.com/office/drawing/2014/main" id="{BF6447A2-BFAC-41B2-B44E-03583382CBF6}"/>
                </a:ext>
              </a:extLst>
            </p:cNvPr>
            <p:cNvSpPr/>
            <p:nvPr/>
          </p:nvSpPr>
          <p:spPr>
            <a:xfrm>
              <a:off x="7276536" y="3081835"/>
              <a:ext cx="166820" cy="166820"/>
            </a:xfrm>
            <a:custGeom>
              <a:avLst/>
              <a:gdLst>
                <a:gd name="connsiteX0" fmla="*/ 0 w 166819"/>
                <a:gd name="connsiteY0" fmla="*/ 18148 h 166819"/>
                <a:gd name="connsiteX1" fmla="*/ 18148 w 166819"/>
                <a:gd name="connsiteY1" fmla="*/ 0 h 166819"/>
                <a:gd name="connsiteX2" fmla="*/ 168319 w 166819"/>
                <a:gd name="connsiteY2" fmla="*/ 150171 h 166819"/>
                <a:gd name="connsiteX3" fmla="*/ 150171 w 166819"/>
                <a:gd name="connsiteY3" fmla="*/ 168319 h 166819"/>
              </a:gdLst>
              <a:ahLst/>
              <a:cxnLst>
                <a:cxn ang="0">
                  <a:pos x="connsiteX0" y="connsiteY0"/>
                </a:cxn>
                <a:cxn ang="0">
                  <a:pos x="connsiteX1" y="connsiteY1"/>
                </a:cxn>
                <a:cxn ang="0">
                  <a:pos x="connsiteX2" y="connsiteY2"/>
                </a:cxn>
                <a:cxn ang="0">
                  <a:pos x="connsiteX3" y="connsiteY3"/>
                </a:cxn>
              </a:cxnLst>
              <a:rect l="l" t="t" r="r" b="b"/>
              <a:pathLst>
                <a:path w="166819" h="166819">
                  <a:moveTo>
                    <a:pt x="0" y="18148"/>
                  </a:moveTo>
                  <a:lnTo>
                    <a:pt x="18148" y="0"/>
                  </a:lnTo>
                  <a:lnTo>
                    <a:pt x="168319" y="150171"/>
                  </a:lnTo>
                  <a:lnTo>
                    <a:pt x="150171" y="168319"/>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870" name="Freeform: Shape 2869">
              <a:extLst>
                <a:ext uri="{FF2B5EF4-FFF2-40B4-BE49-F238E27FC236}">
                  <a16:creationId xmlns:a16="http://schemas.microsoft.com/office/drawing/2014/main" id="{DC4F5B8F-0B29-4C81-B476-DAABAD7ACF5A}"/>
                </a:ext>
              </a:extLst>
            </p:cNvPr>
            <p:cNvSpPr/>
            <p:nvPr/>
          </p:nvSpPr>
          <p:spPr>
            <a:xfrm>
              <a:off x="6941557" y="3150974"/>
              <a:ext cx="89826" cy="89826"/>
            </a:xfrm>
            <a:custGeom>
              <a:avLst/>
              <a:gdLst>
                <a:gd name="connsiteX0" fmla="*/ 0 w 89825"/>
                <a:gd name="connsiteY0" fmla="*/ 80848 h 89825"/>
                <a:gd name="connsiteX1" fmla="*/ 80848 w 89825"/>
                <a:gd name="connsiteY1" fmla="*/ 0 h 89825"/>
                <a:gd name="connsiteX2" fmla="*/ 98995 w 89825"/>
                <a:gd name="connsiteY2" fmla="*/ 18148 h 89825"/>
                <a:gd name="connsiteX3" fmla="*/ 18148 w 89825"/>
                <a:gd name="connsiteY3" fmla="*/ 98995 h 89825"/>
              </a:gdLst>
              <a:ahLst/>
              <a:cxnLst>
                <a:cxn ang="0">
                  <a:pos x="connsiteX0" y="connsiteY0"/>
                </a:cxn>
                <a:cxn ang="0">
                  <a:pos x="connsiteX1" y="connsiteY1"/>
                </a:cxn>
                <a:cxn ang="0">
                  <a:pos x="connsiteX2" y="connsiteY2"/>
                </a:cxn>
                <a:cxn ang="0">
                  <a:pos x="connsiteX3" y="connsiteY3"/>
                </a:cxn>
              </a:cxnLst>
              <a:rect l="l" t="t" r="r" b="b"/>
              <a:pathLst>
                <a:path w="89825" h="89825">
                  <a:moveTo>
                    <a:pt x="0" y="80848"/>
                  </a:moveTo>
                  <a:lnTo>
                    <a:pt x="80848" y="0"/>
                  </a:lnTo>
                  <a:lnTo>
                    <a:pt x="98995" y="18148"/>
                  </a:lnTo>
                  <a:lnTo>
                    <a:pt x="18148" y="98995"/>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871" name="Freeform: Shape 2870">
              <a:extLst>
                <a:ext uri="{FF2B5EF4-FFF2-40B4-BE49-F238E27FC236}">
                  <a16:creationId xmlns:a16="http://schemas.microsoft.com/office/drawing/2014/main" id="{428FC229-5CEE-47A5-90F5-6F7BF5E0A001}"/>
                </a:ext>
              </a:extLst>
            </p:cNvPr>
            <p:cNvSpPr/>
            <p:nvPr/>
          </p:nvSpPr>
          <p:spPr>
            <a:xfrm>
              <a:off x="7345774" y="2746787"/>
              <a:ext cx="89826" cy="89826"/>
            </a:xfrm>
            <a:custGeom>
              <a:avLst/>
              <a:gdLst>
                <a:gd name="connsiteX0" fmla="*/ 0 w 89825"/>
                <a:gd name="connsiteY0" fmla="*/ 80848 h 89825"/>
                <a:gd name="connsiteX1" fmla="*/ 80848 w 89825"/>
                <a:gd name="connsiteY1" fmla="*/ 0 h 89825"/>
                <a:gd name="connsiteX2" fmla="*/ 98995 w 89825"/>
                <a:gd name="connsiteY2" fmla="*/ 18148 h 89825"/>
                <a:gd name="connsiteX3" fmla="*/ 18148 w 89825"/>
                <a:gd name="connsiteY3" fmla="*/ 98995 h 89825"/>
              </a:gdLst>
              <a:ahLst/>
              <a:cxnLst>
                <a:cxn ang="0">
                  <a:pos x="connsiteX0" y="connsiteY0"/>
                </a:cxn>
                <a:cxn ang="0">
                  <a:pos x="connsiteX1" y="connsiteY1"/>
                </a:cxn>
                <a:cxn ang="0">
                  <a:pos x="connsiteX2" y="connsiteY2"/>
                </a:cxn>
                <a:cxn ang="0">
                  <a:pos x="connsiteX3" y="connsiteY3"/>
                </a:cxn>
              </a:cxnLst>
              <a:rect l="l" t="t" r="r" b="b"/>
              <a:pathLst>
                <a:path w="89825" h="89825">
                  <a:moveTo>
                    <a:pt x="0" y="80848"/>
                  </a:moveTo>
                  <a:lnTo>
                    <a:pt x="80848" y="0"/>
                  </a:lnTo>
                  <a:lnTo>
                    <a:pt x="98995" y="18148"/>
                  </a:lnTo>
                  <a:lnTo>
                    <a:pt x="18148" y="98995"/>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872" name="Freeform: Shape 2871">
              <a:extLst>
                <a:ext uri="{FF2B5EF4-FFF2-40B4-BE49-F238E27FC236}">
                  <a16:creationId xmlns:a16="http://schemas.microsoft.com/office/drawing/2014/main" id="{9BCB9631-3CD3-4C14-9248-D4F560656520}"/>
                </a:ext>
              </a:extLst>
            </p:cNvPr>
            <p:cNvSpPr/>
            <p:nvPr/>
          </p:nvSpPr>
          <p:spPr>
            <a:xfrm>
              <a:off x="6904436" y="2985640"/>
              <a:ext cx="64161" cy="25665"/>
            </a:xfrm>
            <a:custGeom>
              <a:avLst/>
              <a:gdLst>
                <a:gd name="connsiteX0" fmla="*/ 0 w 64161"/>
                <a:gd name="connsiteY0" fmla="*/ 0 h 25664"/>
                <a:gd name="connsiteX1" fmla="*/ 69294 w 64161"/>
                <a:gd name="connsiteY1" fmla="*/ 0 h 25664"/>
                <a:gd name="connsiteX2" fmla="*/ 69294 w 64161"/>
                <a:gd name="connsiteY2" fmla="*/ 25665 h 25664"/>
                <a:gd name="connsiteX3" fmla="*/ 0 w 64161"/>
                <a:gd name="connsiteY3" fmla="*/ 25665 h 25664"/>
              </a:gdLst>
              <a:ahLst/>
              <a:cxnLst>
                <a:cxn ang="0">
                  <a:pos x="connsiteX0" y="connsiteY0"/>
                </a:cxn>
                <a:cxn ang="0">
                  <a:pos x="connsiteX1" y="connsiteY1"/>
                </a:cxn>
                <a:cxn ang="0">
                  <a:pos x="connsiteX2" y="connsiteY2"/>
                </a:cxn>
                <a:cxn ang="0">
                  <a:pos x="connsiteX3" y="connsiteY3"/>
                </a:cxn>
              </a:cxnLst>
              <a:rect l="l" t="t" r="r" b="b"/>
              <a:pathLst>
                <a:path w="64161" h="25664">
                  <a:moveTo>
                    <a:pt x="0" y="0"/>
                  </a:moveTo>
                  <a:lnTo>
                    <a:pt x="69294" y="0"/>
                  </a:lnTo>
                  <a:lnTo>
                    <a:pt x="69294" y="25665"/>
                  </a:lnTo>
                  <a:lnTo>
                    <a:pt x="0" y="25665"/>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873" name="Freeform: Shape 2872">
              <a:extLst>
                <a:ext uri="{FF2B5EF4-FFF2-40B4-BE49-F238E27FC236}">
                  <a16:creationId xmlns:a16="http://schemas.microsoft.com/office/drawing/2014/main" id="{340B7FFD-A1CD-43E8-88D1-AC3073D7752F}"/>
                </a:ext>
              </a:extLst>
            </p:cNvPr>
            <p:cNvSpPr/>
            <p:nvPr/>
          </p:nvSpPr>
          <p:spPr>
            <a:xfrm>
              <a:off x="7412594" y="2985640"/>
              <a:ext cx="64161" cy="25665"/>
            </a:xfrm>
            <a:custGeom>
              <a:avLst/>
              <a:gdLst>
                <a:gd name="connsiteX0" fmla="*/ 0 w 64161"/>
                <a:gd name="connsiteY0" fmla="*/ 0 h 25664"/>
                <a:gd name="connsiteX1" fmla="*/ 69294 w 64161"/>
                <a:gd name="connsiteY1" fmla="*/ 0 h 25664"/>
                <a:gd name="connsiteX2" fmla="*/ 69294 w 64161"/>
                <a:gd name="connsiteY2" fmla="*/ 25665 h 25664"/>
                <a:gd name="connsiteX3" fmla="*/ 0 w 64161"/>
                <a:gd name="connsiteY3" fmla="*/ 25665 h 25664"/>
              </a:gdLst>
              <a:ahLst/>
              <a:cxnLst>
                <a:cxn ang="0">
                  <a:pos x="connsiteX0" y="connsiteY0"/>
                </a:cxn>
                <a:cxn ang="0">
                  <a:pos x="connsiteX1" y="connsiteY1"/>
                </a:cxn>
                <a:cxn ang="0">
                  <a:pos x="connsiteX2" y="connsiteY2"/>
                </a:cxn>
                <a:cxn ang="0">
                  <a:pos x="connsiteX3" y="connsiteY3"/>
                </a:cxn>
              </a:cxnLst>
              <a:rect l="l" t="t" r="r" b="b"/>
              <a:pathLst>
                <a:path w="64161" h="25664">
                  <a:moveTo>
                    <a:pt x="0" y="0"/>
                  </a:moveTo>
                  <a:lnTo>
                    <a:pt x="69294" y="0"/>
                  </a:lnTo>
                  <a:lnTo>
                    <a:pt x="69294" y="25665"/>
                  </a:lnTo>
                  <a:lnTo>
                    <a:pt x="0" y="25665"/>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874" name="Freeform: Shape 2873">
              <a:extLst>
                <a:ext uri="{FF2B5EF4-FFF2-40B4-BE49-F238E27FC236}">
                  <a16:creationId xmlns:a16="http://schemas.microsoft.com/office/drawing/2014/main" id="{4D3A5375-C199-44D9-BFDC-5B12218D640D}"/>
                </a:ext>
              </a:extLst>
            </p:cNvPr>
            <p:cNvSpPr/>
            <p:nvPr/>
          </p:nvSpPr>
          <p:spPr>
            <a:xfrm>
              <a:off x="7180330" y="3217904"/>
              <a:ext cx="25665" cy="64161"/>
            </a:xfrm>
            <a:custGeom>
              <a:avLst/>
              <a:gdLst>
                <a:gd name="connsiteX0" fmla="*/ 0 w 25664"/>
                <a:gd name="connsiteY0" fmla="*/ 0 h 64161"/>
                <a:gd name="connsiteX1" fmla="*/ 25665 w 25664"/>
                <a:gd name="connsiteY1" fmla="*/ 0 h 64161"/>
                <a:gd name="connsiteX2" fmla="*/ 25665 w 25664"/>
                <a:gd name="connsiteY2" fmla="*/ 68524 h 64161"/>
                <a:gd name="connsiteX3" fmla="*/ 0 w 25664"/>
                <a:gd name="connsiteY3" fmla="*/ 68524 h 64161"/>
              </a:gdLst>
              <a:ahLst/>
              <a:cxnLst>
                <a:cxn ang="0">
                  <a:pos x="connsiteX0" y="connsiteY0"/>
                </a:cxn>
                <a:cxn ang="0">
                  <a:pos x="connsiteX1" y="connsiteY1"/>
                </a:cxn>
                <a:cxn ang="0">
                  <a:pos x="connsiteX2" y="connsiteY2"/>
                </a:cxn>
                <a:cxn ang="0">
                  <a:pos x="connsiteX3" y="connsiteY3"/>
                </a:cxn>
              </a:cxnLst>
              <a:rect l="l" t="t" r="r" b="b"/>
              <a:pathLst>
                <a:path w="25664" h="64161">
                  <a:moveTo>
                    <a:pt x="0" y="0"/>
                  </a:moveTo>
                  <a:lnTo>
                    <a:pt x="25665" y="0"/>
                  </a:lnTo>
                  <a:lnTo>
                    <a:pt x="25665" y="68524"/>
                  </a:lnTo>
                  <a:lnTo>
                    <a:pt x="0" y="68524"/>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875" name="Freeform: Shape 2874">
              <a:extLst>
                <a:ext uri="{FF2B5EF4-FFF2-40B4-BE49-F238E27FC236}">
                  <a16:creationId xmlns:a16="http://schemas.microsoft.com/office/drawing/2014/main" id="{B1DD465A-B4CE-427C-8598-2FA4B1B00506}"/>
                </a:ext>
              </a:extLst>
            </p:cNvPr>
            <p:cNvSpPr/>
            <p:nvPr/>
          </p:nvSpPr>
          <p:spPr>
            <a:xfrm>
              <a:off x="7180330" y="2709746"/>
              <a:ext cx="25665" cy="64161"/>
            </a:xfrm>
            <a:custGeom>
              <a:avLst/>
              <a:gdLst>
                <a:gd name="connsiteX0" fmla="*/ 0 w 25664"/>
                <a:gd name="connsiteY0" fmla="*/ 0 h 64161"/>
                <a:gd name="connsiteX1" fmla="*/ 25665 w 25664"/>
                <a:gd name="connsiteY1" fmla="*/ 0 h 64161"/>
                <a:gd name="connsiteX2" fmla="*/ 25665 w 25664"/>
                <a:gd name="connsiteY2" fmla="*/ 69294 h 64161"/>
                <a:gd name="connsiteX3" fmla="*/ 0 w 25664"/>
                <a:gd name="connsiteY3" fmla="*/ 69294 h 64161"/>
              </a:gdLst>
              <a:ahLst/>
              <a:cxnLst>
                <a:cxn ang="0">
                  <a:pos x="connsiteX0" y="connsiteY0"/>
                </a:cxn>
                <a:cxn ang="0">
                  <a:pos x="connsiteX1" y="connsiteY1"/>
                </a:cxn>
                <a:cxn ang="0">
                  <a:pos x="connsiteX2" y="connsiteY2"/>
                </a:cxn>
                <a:cxn ang="0">
                  <a:pos x="connsiteX3" y="connsiteY3"/>
                </a:cxn>
              </a:cxnLst>
              <a:rect l="l" t="t" r="r" b="b"/>
              <a:pathLst>
                <a:path w="25664" h="64161">
                  <a:moveTo>
                    <a:pt x="0" y="0"/>
                  </a:moveTo>
                  <a:lnTo>
                    <a:pt x="25665" y="0"/>
                  </a:lnTo>
                  <a:lnTo>
                    <a:pt x="25665" y="69294"/>
                  </a:lnTo>
                  <a:lnTo>
                    <a:pt x="0" y="69294"/>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876" name="Freeform: Shape 2875">
              <a:extLst>
                <a:ext uri="{FF2B5EF4-FFF2-40B4-BE49-F238E27FC236}">
                  <a16:creationId xmlns:a16="http://schemas.microsoft.com/office/drawing/2014/main" id="{46DF8C92-9EE3-4894-914E-21AA59A6C8D3}"/>
                </a:ext>
              </a:extLst>
            </p:cNvPr>
            <p:cNvSpPr/>
            <p:nvPr/>
          </p:nvSpPr>
          <p:spPr>
            <a:xfrm>
              <a:off x="7388854" y="2841918"/>
              <a:ext cx="64161" cy="307975"/>
            </a:xfrm>
            <a:custGeom>
              <a:avLst/>
              <a:gdLst>
                <a:gd name="connsiteX0" fmla="*/ 20788 w 64161"/>
                <a:gd name="connsiteY0" fmla="*/ 312851 h 307974"/>
                <a:gd name="connsiteX1" fmla="*/ 0 w 64161"/>
                <a:gd name="connsiteY1" fmla="*/ 297324 h 307974"/>
                <a:gd name="connsiteX2" fmla="*/ 0 w 64161"/>
                <a:gd name="connsiteY2" fmla="*/ 15014 h 307974"/>
                <a:gd name="connsiteX3" fmla="*/ 20788 w 64161"/>
                <a:gd name="connsiteY3" fmla="*/ 0 h 307974"/>
                <a:gd name="connsiteX4" fmla="*/ 20788 w 64161"/>
                <a:gd name="connsiteY4" fmla="*/ 312594 h 307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61" h="307974">
                  <a:moveTo>
                    <a:pt x="20788" y="312851"/>
                  </a:moveTo>
                  <a:lnTo>
                    <a:pt x="0" y="297324"/>
                  </a:lnTo>
                  <a:cubicBezTo>
                    <a:pt x="60609" y="212980"/>
                    <a:pt x="60609" y="99358"/>
                    <a:pt x="0" y="15014"/>
                  </a:cubicBezTo>
                  <a:lnTo>
                    <a:pt x="20788" y="0"/>
                  </a:lnTo>
                  <a:cubicBezTo>
                    <a:pt x="88027" y="93351"/>
                    <a:pt x="88027" y="219243"/>
                    <a:pt x="20788" y="312594"/>
                  </a:cubicBez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877" name="Freeform: Shape 2876">
              <a:extLst>
                <a:ext uri="{FF2B5EF4-FFF2-40B4-BE49-F238E27FC236}">
                  <a16:creationId xmlns:a16="http://schemas.microsoft.com/office/drawing/2014/main" id="{05AE4526-78C3-4A7A-8027-B883434516D7}"/>
                </a:ext>
              </a:extLst>
            </p:cNvPr>
            <p:cNvSpPr/>
            <p:nvPr/>
          </p:nvSpPr>
          <p:spPr>
            <a:xfrm>
              <a:off x="7036865" y="2731562"/>
              <a:ext cx="307975" cy="64161"/>
            </a:xfrm>
            <a:custGeom>
              <a:avLst/>
              <a:gdLst>
                <a:gd name="connsiteX0" fmla="*/ 297452 w 307974"/>
                <a:gd name="connsiteY0" fmla="*/ 71217 h 64161"/>
                <a:gd name="connsiteX1" fmla="*/ 15142 w 307974"/>
                <a:gd name="connsiteY1" fmla="*/ 71217 h 64161"/>
                <a:gd name="connsiteX2" fmla="*/ 0 w 307974"/>
                <a:gd name="connsiteY2" fmla="*/ 50429 h 64161"/>
                <a:gd name="connsiteX3" fmla="*/ 312594 w 307974"/>
                <a:gd name="connsiteY3" fmla="*/ 50429 h 64161"/>
              </a:gdLst>
              <a:ahLst/>
              <a:cxnLst>
                <a:cxn ang="0">
                  <a:pos x="connsiteX0" y="connsiteY0"/>
                </a:cxn>
                <a:cxn ang="0">
                  <a:pos x="connsiteX1" y="connsiteY1"/>
                </a:cxn>
                <a:cxn ang="0">
                  <a:pos x="connsiteX2" y="connsiteY2"/>
                </a:cxn>
                <a:cxn ang="0">
                  <a:pos x="connsiteX3" y="connsiteY3"/>
                </a:cxn>
              </a:cxnLst>
              <a:rect l="l" t="t" r="r" b="b"/>
              <a:pathLst>
                <a:path w="307974" h="64161">
                  <a:moveTo>
                    <a:pt x="297452" y="71217"/>
                  </a:moveTo>
                  <a:cubicBezTo>
                    <a:pt x="213108" y="10608"/>
                    <a:pt x="99486" y="10608"/>
                    <a:pt x="15142" y="71217"/>
                  </a:cubicBezTo>
                  <a:lnTo>
                    <a:pt x="0" y="50429"/>
                  </a:lnTo>
                  <a:cubicBezTo>
                    <a:pt x="93351" y="-16810"/>
                    <a:pt x="219243" y="-16810"/>
                    <a:pt x="312594" y="50429"/>
                  </a:cubicBez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878" name="Freeform: Shape 2877">
              <a:extLst>
                <a:ext uri="{FF2B5EF4-FFF2-40B4-BE49-F238E27FC236}">
                  <a16:creationId xmlns:a16="http://schemas.microsoft.com/office/drawing/2014/main" id="{5FBA8327-E8A0-47C3-8249-FC6853046507}"/>
                </a:ext>
              </a:extLst>
            </p:cNvPr>
            <p:cNvSpPr/>
            <p:nvPr/>
          </p:nvSpPr>
          <p:spPr>
            <a:xfrm>
              <a:off x="7036865" y="3194164"/>
              <a:ext cx="307975" cy="64161"/>
            </a:xfrm>
            <a:custGeom>
              <a:avLst/>
              <a:gdLst>
                <a:gd name="connsiteX0" fmla="*/ 156297 w 307974"/>
                <a:gd name="connsiteY0" fmla="*/ 71219 h 64161"/>
                <a:gd name="connsiteX1" fmla="*/ 0 w 307974"/>
                <a:gd name="connsiteY1" fmla="*/ 20788 h 64161"/>
                <a:gd name="connsiteX2" fmla="*/ 15142 w 307974"/>
                <a:gd name="connsiteY2" fmla="*/ 0 h 64161"/>
                <a:gd name="connsiteX3" fmla="*/ 297452 w 307974"/>
                <a:gd name="connsiteY3" fmla="*/ 0 h 64161"/>
                <a:gd name="connsiteX4" fmla="*/ 312466 w 307974"/>
                <a:gd name="connsiteY4" fmla="*/ 20788 h 64161"/>
                <a:gd name="connsiteX5" fmla="*/ 156297 w 307974"/>
                <a:gd name="connsiteY5" fmla="*/ 71219 h 6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74" h="64161">
                  <a:moveTo>
                    <a:pt x="156297" y="71219"/>
                  </a:moveTo>
                  <a:cubicBezTo>
                    <a:pt x="100176" y="71359"/>
                    <a:pt x="45456" y="53703"/>
                    <a:pt x="0" y="20788"/>
                  </a:cubicBezTo>
                  <a:lnTo>
                    <a:pt x="15142" y="0"/>
                  </a:lnTo>
                  <a:cubicBezTo>
                    <a:pt x="99486" y="60609"/>
                    <a:pt x="213108" y="60609"/>
                    <a:pt x="297452" y="0"/>
                  </a:cubicBezTo>
                  <a:lnTo>
                    <a:pt x="312466" y="20788"/>
                  </a:lnTo>
                  <a:cubicBezTo>
                    <a:pt x="267046" y="53677"/>
                    <a:pt x="212374" y="71332"/>
                    <a:pt x="156297" y="71219"/>
                  </a:cubicBez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879" name="Freeform: Shape 2878">
              <a:extLst>
                <a:ext uri="{FF2B5EF4-FFF2-40B4-BE49-F238E27FC236}">
                  <a16:creationId xmlns:a16="http://schemas.microsoft.com/office/drawing/2014/main" id="{2C520D2F-658B-4AA8-8708-2A738F63190B}"/>
                </a:ext>
              </a:extLst>
            </p:cNvPr>
            <p:cNvSpPr/>
            <p:nvPr/>
          </p:nvSpPr>
          <p:spPr>
            <a:xfrm>
              <a:off x="6926253" y="2842175"/>
              <a:ext cx="64161" cy="307975"/>
            </a:xfrm>
            <a:custGeom>
              <a:avLst/>
              <a:gdLst>
                <a:gd name="connsiteX0" fmla="*/ 50429 w 64161"/>
                <a:gd name="connsiteY0" fmla="*/ 312594 h 307974"/>
                <a:gd name="connsiteX1" fmla="*/ 50429 w 64161"/>
                <a:gd name="connsiteY1" fmla="*/ 0 h 307974"/>
                <a:gd name="connsiteX2" fmla="*/ 71217 w 64161"/>
                <a:gd name="connsiteY2" fmla="*/ 14757 h 307974"/>
                <a:gd name="connsiteX3" fmla="*/ 71217 w 64161"/>
                <a:gd name="connsiteY3" fmla="*/ 297067 h 307974"/>
              </a:gdLst>
              <a:ahLst/>
              <a:cxnLst>
                <a:cxn ang="0">
                  <a:pos x="connsiteX0" y="connsiteY0"/>
                </a:cxn>
                <a:cxn ang="0">
                  <a:pos x="connsiteX1" y="connsiteY1"/>
                </a:cxn>
                <a:cxn ang="0">
                  <a:pos x="connsiteX2" y="connsiteY2"/>
                </a:cxn>
                <a:cxn ang="0">
                  <a:pos x="connsiteX3" y="connsiteY3"/>
                </a:cxn>
              </a:cxnLst>
              <a:rect l="l" t="t" r="r" b="b"/>
              <a:pathLst>
                <a:path w="64161" h="307974">
                  <a:moveTo>
                    <a:pt x="50429" y="312594"/>
                  </a:moveTo>
                  <a:cubicBezTo>
                    <a:pt x="-16810" y="219243"/>
                    <a:pt x="-16810" y="93351"/>
                    <a:pt x="50429" y="0"/>
                  </a:cubicBezTo>
                  <a:lnTo>
                    <a:pt x="71217" y="14757"/>
                  </a:lnTo>
                  <a:cubicBezTo>
                    <a:pt x="10608" y="99101"/>
                    <a:pt x="10608" y="212723"/>
                    <a:pt x="71217" y="297067"/>
                  </a:cubicBez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2599" name="Graphic 69">
            <a:extLst>
              <a:ext uri="{FF2B5EF4-FFF2-40B4-BE49-F238E27FC236}">
                <a16:creationId xmlns:a16="http://schemas.microsoft.com/office/drawing/2014/main" id="{5579F4B8-C4FB-4BDD-AB68-7DB4B849FE1A}"/>
              </a:ext>
            </a:extLst>
          </p:cNvPr>
          <p:cNvGrpSpPr/>
          <p:nvPr/>
        </p:nvGrpSpPr>
        <p:grpSpPr>
          <a:xfrm>
            <a:off x="1034716" y="5666303"/>
            <a:ext cx="830415" cy="830415"/>
            <a:chOff x="8187043" y="2736127"/>
            <a:chExt cx="498249" cy="498249"/>
          </a:xfrm>
          <a:solidFill>
            <a:schemeClr val="tx1">
              <a:lumMod val="65000"/>
            </a:schemeClr>
          </a:solidFill>
        </p:grpSpPr>
        <p:sp>
          <p:nvSpPr>
            <p:cNvPr id="2862" name="Freeform: Shape 2861">
              <a:extLst>
                <a:ext uri="{FF2B5EF4-FFF2-40B4-BE49-F238E27FC236}">
                  <a16:creationId xmlns:a16="http://schemas.microsoft.com/office/drawing/2014/main" id="{34683B84-7CA3-433A-8782-1C2CE8C2864D}"/>
                </a:ext>
              </a:extLst>
            </p:cNvPr>
            <p:cNvSpPr/>
            <p:nvPr/>
          </p:nvSpPr>
          <p:spPr>
            <a:xfrm>
              <a:off x="8326128" y="2795704"/>
              <a:ext cx="265026" cy="339233"/>
            </a:xfrm>
            <a:custGeom>
              <a:avLst/>
              <a:gdLst>
                <a:gd name="connsiteX0" fmla="*/ 259089 w 265026"/>
                <a:gd name="connsiteY0" fmla="*/ 339233 h 339233"/>
                <a:gd name="connsiteX1" fmla="*/ 178628 w 265026"/>
                <a:gd name="connsiteY1" fmla="*/ 339233 h 339233"/>
                <a:gd name="connsiteX2" fmla="*/ 168981 w 265026"/>
                <a:gd name="connsiteY2" fmla="*/ 333191 h 339233"/>
                <a:gd name="connsiteX3" fmla="*/ 56186 w 265026"/>
                <a:gd name="connsiteY3" fmla="*/ 90851 h 339233"/>
                <a:gd name="connsiteX4" fmla="*/ 10601 w 265026"/>
                <a:gd name="connsiteY4" fmla="*/ 90851 h 339233"/>
                <a:gd name="connsiteX5" fmla="*/ 0 w 265026"/>
                <a:gd name="connsiteY5" fmla="*/ 80250 h 339233"/>
                <a:gd name="connsiteX6" fmla="*/ 0 w 265026"/>
                <a:gd name="connsiteY6" fmla="*/ 10601 h 339233"/>
                <a:gd name="connsiteX7" fmla="*/ 10601 w 265026"/>
                <a:gd name="connsiteY7" fmla="*/ 0 h 339233"/>
                <a:gd name="connsiteX8" fmla="*/ 111205 w 265026"/>
                <a:gd name="connsiteY8" fmla="*/ 0 h 339233"/>
                <a:gd name="connsiteX9" fmla="*/ 120640 w 265026"/>
                <a:gd name="connsiteY9" fmla="*/ 6149 h 339233"/>
                <a:gd name="connsiteX10" fmla="*/ 233223 w 265026"/>
                <a:gd name="connsiteY10" fmla="*/ 248488 h 339233"/>
                <a:gd name="connsiteX11" fmla="*/ 259089 w 265026"/>
                <a:gd name="connsiteY11" fmla="*/ 248488 h 339233"/>
                <a:gd name="connsiteX12" fmla="*/ 269690 w 265026"/>
                <a:gd name="connsiteY12" fmla="*/ 259089 h 339233"/>
                <a:gd name="connsiteX13" fmla="*/ 269690 w 265026"/>
                <a:gd name="connsiteY13" fmla="*/ 328632 h 339233"/>
                <a:gd name="connsiteX14" fmla="*/ 259089 w 265026"/>
                <a:gd name="connsiteY14" fmla="*/ 339233 h 339233"/>
                <a:gd name="connsiteX15" fmla="*/ 184882 w 265026"/>
                <a:gd name="connsiteY15" fmla="*/ 318031 h 339233"/>
                <a:gd name="connsiteX16" fmla="*/ 248488 w 265026"/>
                <a:gd name="connsiteY16" fmla="*/ 318031 h 339233"/>
                <a:gd name="connsiteX17" fmla="*/ 248488 w 265026"/>
                <a:gd name="connsiteY17" fmla="*/ 269690 h 339233"/>
                <a:gd name="connsiteX18" fmla="*/ 226650 w 265026"/>
                <a:gd name="connsiteY18" fmla="*/ 269690 h 339233"/>
                <a:gd name="connsiteX19" fmla="*/ 217003 w 265026"/>
                <a:gd name="connsiteY19" fmla="*/ 263542 h 339233"/>
                <a:gd name="connsiteX20" fmla="*/ 104526 w 265026"/>
                <a:gd name="connsiteY20" fmla="*/ 21202 h 339233"/>
                <a:gd name="connsiteX21" fmla="*/ 21308 w 265026"/>
                <a:gd name="connsiteY21" fmla="*/ 21202 h 339233"/>
                <a:gd name="connsiteX22" fmla="*/ 21308 w 265026"/>
                <a:gd name="connsiteY22" fmla="*/ 69649 h 339233"/>
                <a:gd name="connsiteX23" fmla="*/ 62970 w 265026"/>
                <a:gd name="connsiteY23" fmla="*/ 69649 h 339233"/>
                <a:gd name="connsiteX24" fmla="*/ 72617 w 265026"/>
                <a:gd name="connsiteY24" fmla="*/ 75797 h 339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5026" h="339233">
                  <a:moveTo>
                    <a:pt x="259089" y="339233"/>
                  </a:moveTo>
                  <a:lnTo>
                    <a:pt x="178628" y="339233"/>
                  </a:lnTo>
                  <a:cubicBezTo>
                    <a:pt x="174511" y="339263"/>
                    <a:pt x="170750" y="336907"/>
                    <a:pt x="168981" y="333191"/>
                  </a:cubicBezTo>
                  <a:lnTo>
                    <a:pt x="56186" y="90851"/>
                  </a:lnTo>
                  <a:lnTo>
                    <a:pt x="10601" y="90851"/>
                  </a:lnTo>
                  <a:cubicBezTo>
                    <a:pt x="4746" y="90851"/>
                    <a:pt x="0" y="86105"/>
                    <a:pt x="0" y="80250"/>
                  </a:cubicBezTo>
                  <a:lnTo>
                    <a:pt x="0" y="10601"/>
                  </a:lnTo>
                  <a:cubicBezTo>
                    <a:pt x="0" y="4746"/>
                    <a:pt x="4746" y="0"/>
                    <a:pt x="10601" y="0"/>
                  </a:cubicBezTo>
                  <a:lnTo>
                    <a:pt x="111205" y="0"/>
                  </a:lnTo>
                  <a:cubicBezTo>
                    <a:pt x="115269" y="72"/>
                    <a:pt x="118934" y="2460"/>
                    <a:pt x="120640" y="6149"/>
                  </a:cubicBezTo>
                  <a:lnTo>
                    <a:pt x="233223" y="248488"/>
                  </a:lnTo>
                  <a:lnTo>
                    <a:pt x="259089" y="248488"/>
                  </a:lnTo>
                  <a:cubicBezTo>
                    <a:pt x="264944" y="248488"/>
                    <a:pt x="269690" y="253235"/>
                    <a:pt x="269690" y="259089"/>
                  </a:cubicBezTo>
                  <a:lnTo>
                    <a:pt x="269690" y="328632"/>
                  </a:lnTo>
                  <a:cubicBezTo>
                    <a:pt x="269690" y="334487"/>
                    <a:pt x="264944" y="339233"/>
                    <a:pt x="259089" y="339233"/>
                  </a:cubicBezTo>
                  <a:close/>
                  <a:moveTo>
                    <a:pt x="184882" y="318031"/>
                  </a:moveTo>
                  <a:lnTo>
                    <a:pt x="248488" y="318031"/>
                  </a:lnTo>
                  <a:lnTo>
                    <a:pt x="248488" y="269690"/>
                  </a:lnTo>
                  <a:lnTo>
                    <a:pt x="226650" y="269690"/>
                  </a:lnTo>
                  <a:cubicBezTo>
                    <a:pt x="222510" y="269701"/>
                    <a:pt x="218742" y="267299"/>
                    <a:pt x="217003" y="263542"/>
                  </a:cubicBezTo>
                  <a:lnTo>
                    <a:pt x="104526" y="21202"/>
                  </a:lnTo>
                  <a:lnTo>
                    <a:pt x="21308" y="21202"/>
                  </a:lnTo>
                  <a:lnTo>
                    <a:pt x="21308" y="69649"/>
                  </a:lnTo>
                  <a:lnTo>
                    <a:pt x="62970" y="69649"/>
                  </a:lnTo>
                  <a:cubicBezTo>
                    <a:pt x="67111" y="69639"/>
                    <a:pt x="70878" y="72040"/>
                    <a:pt x="72617" y="75797"/>
                  </a:cubicBezTo>
                  <a:close/>
                </a:path>
              </a:pathLst>
            </a:custGeom>
            <a:grpFill/>
            <a:ln w="10478"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863" name="Freeform: Shape 2862">
              <a:extLst>
                <a:ext uri="{FF2B5EF4-FFF2-40B4-BE49-F238E27FC236}">
                  <a16:creationId xmlns:a16="http://schemas.microsoft.com/office/drawing/2014/main" id="{FEF8B79E-3FA2-43B5-A974-F2B6FA6A17CF}"/>
                </a:ext>
              </a:extLst>
            </p:cNvPr>
            <p:cNvSpPr/>
            <p:nvPr/>
          </p:nvSpPr>
          <p:spPr>
            <a:xfrm>
              <a:off x="8269867" y="2925249"/>
              <a:ext cx="148415" cy="201420"/>
            </a:xfrm>
            <a:custGeom>
              <a:avLst/>
              <a:gdLst>
                <a:gd name="connsiteX0" fmla="*/ 96652 w 148414"/>
                <a:gd name="connsiteY0" fmla="*/ 209689 h 201419"/>
                <a:gd name="connsiteX1" fmla="*/ 10571 w 148414"/>
                <a:gd name="connsiteY1" fmla="*/ 209689 h 201419"/>
                <a:gd name="connsiteX2" fmla="*/ 0 w 148414"/>
                <a:gd name="connsiteY2" fmla="*/ 199058 h 201419"/>
                <a:gd name="connsiteX3" fmla="*/ 1030 w 148414"/>
                <a:gd name="connsiteY3" fmla="*/ 194529 h 201419"/>
                <a:gd name="connsiteX4" fmla="*/ 91033 w 148414"/>
                <a:gd name="connsiteY4" fmla="*/ 6043 h 201419"/>
                <a:gd name="connsiteX5" fmla="*/ 100574 w 148414"/>
                <a:gd name="connsiteY5" fmla="*/ 0 h 201419"/>
                <a:gd name="connsiteX6" fmla="*/ 100574 w 148414"/>
                <a:gd name="connsiteY6" fmla="*/ 0 h 201419"/>
                <a:gd name="connsiteX7" fmla="*/ 110115 w 148414"/>
                <a:gd name="connsiteY7" fmla="*/ 5937 h 201419"/>
                <a:gd name="connsiteX8" fmla="*/ 153261 w 148414"/>
                <a:gd name="connsiteY8" fmla="*/ 94985 h 201419"/>
                <a:gd name="connsiteX9" fmla="*/ 153261 w 148414"/>
                <a:gd name="connsiteY9" fmla="*/ 104102 h 201419"/>
                <a:gd name="connsiteX10" fmla="*/ 106192 w 148414"/>
                <a:gd name="connsiteY10" fmla="*/ 203646 h 201419"/>
                <a:gd name="connsiteX11" fmla="*/ 96652 w 148414"/>
                <a:gd name="connsiteY11" fmla="*/ 209689 h 201419"/>
                <a:gd name="connsiteX12" fmla="*/ 27427 w 148414"/>
                <a:gd name="connsiteY12" fmla="*/ 188487 h 201419"/>
                <a:gd name="connsiteX13" fmla="*/ 89867 w 148414"/>
                <a:gd name="connsiteY13" fmla="*/ 188487 h 201419"/>
                <a:gd name="connsiteX14" fmla="*/ 132271 w 148414"/>
                <a:gd name="connsiteY14" fmla="*/ 99650 h 201419"/>
                <a:gd name="connsiteX15" fmla="*/ 100468 w 148414"/>
                <a:gd name="connsiteY15" fmla="*/ 35089 h 201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414" h="201419">
                  <a:moveTo>
                    <a:pt x="96652" y="209689"/>
                  </a:moveTo>
                  <a:lnTo>
                    <a:pt x="10571" y="209689"/>
                  </a:lnTo>
                  <a:cubicBezTo>
                    <a:pt x="4716" y="209672"/>
                    <a:pt x="-17" y="204912"/>
                    <a:pt x="0" y="199058"/>
                  </a:cubicBezTo>
                  <a:cubicBezTo>
                    <a:pt x="4" y="197491"/>
                    <a:pt x="356" y="195944"/>
                    <a:pt x="1030" y="194529"/>
                  </a:cubicBezTo>
                  <a:lnTo>
                    <a:pt x="91033" y="6043"/>
                  </a:lnTo>
                  <a:cubicBezTo>
                    <a:pt x="92786" y="2361"/>
                    <a:pt x="96496" y="12"/>
                    <a:pt x="100574" y="0"/>
                  </a:cubicBezTo>
                  <a:lnTo>
                    <a:pt x="100574" y="0"/>
                  </a:lnTo>
                  <a:cubicBezTo>
                    <a:pt x="104628" y="-8"/>
                    <a:pt x="108331" y="2296"/>
                    <a:pt x="110115" y="5937"/>
                  </a:cubicBezTo>
                  <a:lnTo>
                    <a:pt x="153261" y="94985"/>
                  </a:lnTo>
                  <a:cubicBezTo>
                    <a:pt x="154635" y="97869"/>
                    <a:pt x="154635" y="101218"/>
                    <a:pt x="153261" y="104102"/>
                  </a:cubicBezTo>
                  <a:lnTo>
                    <a:pt x="106192" y="203646"/>
                  </a:lnTo>
                  <a:cubicBezTo>
                    <a:pt x="104439" y="207328"/>
                    <a:pt x="100729" y="209677"/>
                    <a:pt x="96652" y="209689"/>
                  </a:cubicBezTo>
                  <a:close/>
                  <a:moveTo>
                    <a:pt x="27427" y="188487"/>
                  </a:moveTo>
                  <a:lnTo>
                    <a:pt x="89867" y="188487"/>
                  </a:lnTo>
                  <a:lnTo>
                    <a:pt x="132271" y="99650"/>
                  </a:lnTo>
                  <a:lnTo>
                    <a:pt x="100468" y="35089"/>
                  </a:lnTo>
                  <a:close/>
                </a:path>
              </a:pathLst>
            </a:custGeom>
            <a:grpFill/>
            <a:ln w="10478"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864" name="Freeform: Shape 2863">
              <a:extLst>
                <a:ext uri="{FF2B5EF4-FFF2-40B4-BE49-F238E27FC236}">
                  <a16:creationId xmlns:a16="http://schemas.microsoft.com/office/drawing/2014/main" id="{04B3B6C2-2A17-4A2A-94FC-26DCFCDC865B}"/>
                </a:ext>
              </a:extLst>
            </p:cNvPr>
            <p:cNvSpPr/>
            <p:nvPr/>
          </p:nvSpPr>
          <p:spPr>
            <a:xfrm>
              <a:off x="8187043" y="2736127"/>
              <a:ext cx="498249" cy="498249"/>
            </a:xfrm>
            <a:custGeom>
              <a:avLst/>
              <a:gdLst>
                <a:gd name="connsiteX0" fmla="*/ 249124 w 498248"/>
                <a:gd name="connsiteY0" fmla="*/ 498249 h 498248"/>
                <a:gd name="connsiteX1" fmla="*/ 0 w 498248"/>
                <a:gd name="connsiteY1" fmla="*/ 249124 h 498248"/>
                <a:gd name="connsiteX2" fmla="*/ 249124 w 498248"/>
                <a:gd name="connsiteY2" fmla="*/ 0 h 498248"/>
                <a:gd name="connsiteX3" fmla="*/ 498249 w 498248"/>
                <a:gd name="connsiteY3" fmla="*/ 249124 h 498248"/>
                <a:gd name="connsiteX4" fmla="*/ 249124 w 498248"/>
                <a:gd name="connsiteY4" fmla="*/ 498249 h 498248"/>
                <a:gd name="connsiteX5" fmla="*/ 249124 w 498248"/>
                <a:gd name="connsiteY5" fmla="*/ 21202 h 498248"/>
                <a:gd name="connsiteX6" fmla="*/ 21202 w 498248"/>
                <a:gd name="connsiteY6" fmla="*/ 249124 h 498248"/>
                <a:gd name="connsiteX7" fmla="*/ 249124 w 498248"/>
                <a:gd name="connsiteY7" fmla="*/ 477047 h 498248"/>
                <a:gd name="connsiteX8" fmla="*/ 477047 w 498248"/>
                <a:gd name="connsiteY8" fmla="*/ 249124 h 498248"/>
                <a:gd name="connsiteX9" fmla="*/ 249124 w 498248"/>
                <a:gd name="connsiteY9" fmla="*/ 21202 h 49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8248" h="498248">
                  <a:moveTo>
                    <a:pt x="249124" y="498249"/>
                  </a:moveTo>
                  <a:cubicBezTo>
                    <a:pt x="111537" y="498249"/>
                    <a:pt x="0" y="386712"/>
                    <a:pt x="0" y="249124"/>
                  </a:cubicBezTo>
                  <a:cubicBezTo>
                    <a:pt x="0" y="111537"/>
                    <a:pt x="111537" y="0"/>
                    <a:pt x="249124" y="0"/>
                  </a:cubicBezTo>
                  <a:cubicBezTo>
                    <a:pt x="386712" y="0"/>
                    <a:pt x="498249" y="111537"/>
                    <a:pt x="498249" y="249124"/>
                  </a:cubicBezTo>
                  <a:cubicBezTo>
                    <a:pt x="498132" y="386664"/>
                    <a:pt x="386664" y="498132"/>
                    <a:pt x="249124" y="498249"/>
                  </a:cubicBezTo>
                  <a:close/>
                  <a:moveTo>
                    <a:pt x="249124" y="21202"/>
                  </a:moveTo>
                  <a:cubicBezTo>
                    <a:pt x="123246" y="21202"/>
                    <a:pt x="21202" y="123246"/>
                    <a:pt x="21202" y="249124"/>
                  </a:cubicBezTo>
                  <a:cubicBezTo>
                    <a:pt x="21202" y="375003"/>
                    <a:pt x="123246" y="477047"/>
                    <a:pt x="249124" y="477047"/>
                  </a:cubicBezTo>
                  <a:cubicBezTo>
                    <a:pt x="375003" y="477047"/>
                    <a:pt x="477047" y="375003"/>
                    <a:pt x="477047" y="249124"/>
                  </a:cubicBezTo>
                  <a:cubicBezTo>
                    <a:pt x="476872" y="123319"/>
                    <a:pt x="374930" y="21377"/>
                    <a:pt x="249124" y="21202"/>
                  </a:cubicBezTo>
                  <a:close/>
                </a:path>
              </a:pathLst>
            </a:custGeom>
            <a:grpFill/>
            <a:ln w="10478"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2600" name="Graphic 53">
            <a:extLst>
              <a:ext uri="{FF2B5EF4-FFF2-40B4-BE49-F238E27FC236}">
                <a16:creationId xmlns:a16="http://schemas.microsoft.com/office/drawing/2014/main" id="{5A357496-84F0-463F-9D25-6026AA00A33E}"/>
              </a:ext>
            </a:extLst>
          </p:cNvPr>
          <p:cNvGrpSpPr/>
          <p:nvPr/>
        </p:nvGrpSpPr>
        <p:grpSpPr>
          <a:xfrm>
            <a:off x="2456402" y="5606637"/>
            <a:ext cx="828500" cy="949743"/>
            <a:chOff x="9454898" y="2699074"/>
            <a:chExt cx="497100" cy="569846"/>
          </a:xfrm>
          <a:solidFill>
            <a:schemeClr val="tx1">
              <a:lumMod val="65000"/>
            </a:schemeClr>
          </a:solidFill>
        </p:grpSpPr>
        <p:sp>
          <p:nvSpPr>
            <p:cNvPr id="2859" name="Freeform: Shape 2858">
              <a:extLst>
                <a:ext uri="{FF2B5EF4-FFF2-40B4-BE49-F238E27FC236}">
                  <a16:creationId xmlns:a16="http://schemas.microsoft.com/office/drawing/2014/main" id="{BF643E7A-22BC-4A47-A006-9AD427D2BEFA}"/>
                </a:ext>
              </a:extLst>
            </p:cNvPr>
            <p:cNvSpPr/>
            <p:nvPr/>
          </p:nvSpPr>
          <p:spPr>
            <a:xfrm>
              <a:off x="9454898" y="2699074"/>
              <a:ext cx="497100" cy="569846"/>
            </a:xfrm>
            <a:custGeom>
              <a:avLst/>
              <a:gdLst>
                <a:gd name="connsiteX0" fmla="*/ 249884 w 497099"/>
                <a:gd name="connsiteY0" fmla="*/ 573410 h 569845"/>
                <a:gd name="connsiteX1" fmla="*/ 243821 w 497099"/>
                <a:gd name="connsiteY1" fmla="*/ 571713 h 569845"/>
                <a:gd name="connsiteX2" fmla="*/ 6062 w 497099"/>
                <a:gd name="connsiteY2" fmla="*/ 434465 h 569845"/>
                <a:gd name="connsiteX3" fmla="*/ 0 w 497099"/>
                <a:gd name="connsiteY3" fmla="*/ 423917 h 569845"/>
                <a:gd name="connsiteX4" fmla="*/ 0 w 497099"/>
                <a:gd name="connsiteY4" fmla="*/ 149421 h 569845"/>
                <a:gd name="connsiteX5" fmla="*/ 6062 w 497099"/>
                <a:gd name="connsiteY5" fmla="*/ 138872 h 569845"/>
                <a:gd name="connsiteX6" fmla="*/ 243821 w 497099"/>
                <a:gd name="connsiteY6" fmla="*/ 1624 h 569845"/>
                <a:gd name="connsiteX7" fmla="*/ 255946 w 497099"/>
                <a:gd name="connsiteY7" fmla="*/ 1624 h 569845"/>
                <a:gd name="connsiteX8" fmla="*/ 493705 w 497099"/>
                <a:gd name="connsiteY8" fmla="*/ 138872 h 569845"/>
                <a:gd name="connsiteX9" fmla="*/ 499767 w 497099"/>
                <a:gd name="connsiteY9" fmla="*/ 149421 h 569845"/>
                <a:gd name="connsiteX10" fmla="*/ 499767 w 497099"/>
                <a:gd name="connsiteY10" fmla="*/ 423917 h 569845"/>
                <a:gd name="connsiteX11" fmla="*/ 493705 w 497099"/>
                <a:gd name="connsiteY11" fmla="*/ 434465 h 569845"/>
                <a:gd name="connsiteX12" fmla="*/ 255946 w 497099"/>
                <a:gd name="connsiteY12" fmla="*/ 571713 h 569845"/>
                <a:gd name="connsiteX13" fmla="*/ 249884 w 497099"/>
                <a:gd name="connsiteY13" fmla="*/ 573410 h 569845"/>
                <a:gd name="connsiteX14" fmla="*/ 24249 w 497099"/>
                <a:gd name="connsiteY14" fmla="*/ 417006 h 569845"/>
                <a:gd name="connsiteX15" fmla="*/ 249884 w 497099"/>
                <a:gd name="connsiteY15" fmla="*/ 547222 h 569845"/>
                <a:gd name="connsiteX16" fmla="*/ 475518 w 497099"/>
                <a:gd name="connsiteY16" fmla="*/ 417006 h 569845"/>
                <a:gd name="connsiteX17" fmla="*/ 475518 w 497099"/>
                <a:gd name="connsiteY17" fmla="*/ 156331 h 569845"/>
                <a:gd name="connsiteX18" fmla="*/ 249884 w 497099"/>
                <a:gd name="connsiteY18" fmla="*/ 26116 h 569845"/>
                <a:gd name="connsiteX19" fmla="*/ 24249 w 497099"/>
                <a:gd name="connsiteY19" fmla="*/ 156331 h 569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7099" h="569845">
                  <a:moveTo>
                    <a:pt x="249884" y="573410"/>
                  </a:moveTo>
                  <a:cubicBezTo>
                    <a:pt x="247749" y="573388"/>
                    <a:pt x="245657" y="572802"/>
                    <a:pt x="243821" y="571713"/>
                  </a:cubicBezTo>
                  <a:lnTo>
                    <a:pt x="6062" y="434465"/>
                  </a:lnTo>
                  <a:cubicBezTo>
                    <a:pt x="2296" y="432290"/>
                    <a:pt x="-17" y="428265"/>
                    <a:pt x="0" y="423917"/>
                  </a:cubicBezTo>
                  <a:lnTo>
                    <a:pt x="0" y="149421"/>
                  </a:lnTo>
                  <a:cubicBezTo>
                    <a:pt x="-17" y="145072"/>
                    <a:pt x="2296" y="141047"/>
                    <a:pt x="6062" y="138872"/>
                  </a:cubicBezTo>
                  <a:lnTo>
                    <a:pt x="243821" y="1624"/>
                  </a:lnTo>
                  <a:cubicBezTo>
                    <a:pt x="247573" y="-541"/>
                    <a:pt x="252194" y="-541"/>
                    <a:pt x="255946" y="1624"/>
                  </a:cubicBezTo>
                  <a:lnTo>
                    <a:pt x="493705" y="138872"/>
                  </a:lnTo>
                  <a:cubicBezTo>
                    <a:pt x="497471" y="141047"/>
                    <a:pt x="499784" y="145072"/>
                    <a:pt x="499767" y="149421"/>
                  </a:cubicBezTo>
                  <a:lnTo>
                    <a:pt x="499767" y="423917"/>
                  </a:lnTo>
                  <a:cubicBezTo>
                    <a:pt x="499784" y="428265"/>
                    <a:pt x="497471" y="432290"/>
                    <a:pt x="493705" y="434465"/>
                  </a:cubicBezTo>
                  <a:lnTo>
                    <a:pt x="255946" y="571713"/>
                  </a:lnTo>
                  <a:cubicBezTo>
                    <a:pt x="254110" y="572802"/>
                    <a:pt x="252019" y="573388"/>
                    <a:pt x="249884" y="573410"/>
                  </a:cubicBezTo>
                  <a:close/>
                  <a:moveTo>
                    <a:pt x="24249" y="417006"/>
                  </a:moveTo>
                  <a:lnTo>
                    <a:pt x="249884" y="547222"/>
                  </a:lnTo>
                  <a:lnTo>
                    <a:pt x="475518" y="417006"/>
                  </a:lnTo>
                  <a:lnTo>
                    <a:pt x="475518" y="156331"/>
                  </a:lnTo>
                  <a:lnTo>
                    <a:pt x="249884" y="26116"/>
                  </a:lnTo>
                  <a:lnTo>
                    <a:pt x="24249" y="156331"/>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860" name="Freeform: Shape 2859">
              <a:extLst>
                <a:ext uri="{FF2B5EF4-FFF2-40B4-BE49-F238E27FC236}">
                  <a16:creationId xmlns:a16="http://schemas.microsoft.com/office/drawing/2014/main" id="{73D8BBB8-B92C-4EBB-ACEE-1BF3953A020B}"/>
                </a:ext>
              </a:extLst>
            </p:cNvPr>
            <p:cNvSpPr/>
            <p:nvPr/>
          </p:nvSpPr>
          <p:spPr>
            <a:xfrm>
              <a:off x="9460960" y="2843524"/>
              <a:ext cx="484975" cy="157617"/>
            </a:xfrm>
            <a:custGeom>
              <a:avLst/>
              <a:gdLst>
                <a:gd name="connsiteX0" fmla="*/ 243821 w 484975"/>
                <a:gd name="connsiteY0" fmla="*/ 160163 h 157616"/>
                <a:gd name="connsiteX1" fmla="*/ 237759 w 484975"/>
                <a:gd name="connsiteY1" fmla="*/ 158466 h 157616"/>
                <a:gd name="connsiteX2" fmla="*/ 0 w 484975"/>
                <a:gd name="connsiteY2" fmla="*/ 20975 h 157616"/>
                <a:gd name="connsiteX3" fmla="*/ 12124 w 484975"/>
                <a:gd name="connsiteY3" fmla="*/ 0 h 157616"/>
                <a:gd name="connsiteX4" fmla="*/ 243821 w 484975"/>
                <a:gd name="connsiteY4" fmla="*/ 133974 h 157616"/>
                <a:gd name="connsiteX5" fmla="*/ 475518 w 484975"/>
                <a:gd name="connsiteY5" fmla="*/ 606 h 157616"/>
                <a:gd name="connsiteX6" fmla="*/ 487643 w 484975"/>
                <a:gd name="connsiteY6" fmla="*/ 21581 h 157616"/>
                <a:gd name="connsiteX7" fmla="*/ 249883 w 484975"/>
                <a:gd name="connsiteY7" fmla="*/ 158466 h 157616"/>
                <a:gd name="connsiteX8" fmla="*/ 243821 w 484975"/>
                <a:gd name="connsiteY8" fmla="*/ 160163 h 15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4975" h="157616">
                  <a:moveTo>
                    <a:pt x="243821" y="160163"/>
                  </a:moveTo>
                  <a:cubicBezTo>
                    <a:pt x="241686" y="160141"/>
                    <a:pt x="239595" y="159555"/>
                    <a:pt x="237759" y="158466"/>
                  </a:cubicBezTo>
                  <a:lnTo>
                    <a:pt x="0" y="20975"/>
                  </a:lnTo>
                  <a:lnTo>
                    <a:pt x="12124" y="0"/>
                  </a:lnTo>
                  <a:lnTo>
                    <a:pt x="243821" y="133974"/>
                  </a:lnTo>
                  <a:lnTo>
                    <a:pt x="475518" y="606"/>
                  </a:lnTo>
                  <a:lnTo>
                    <a:pt x="487643" y="21581"/>
                  </a:lnTo>
                  <a:lnTo>
                    <a:pt x="249883" y="158466"/>
                  </a:lnTo>
                  <a:cubicBezTo>
                    <a:pt x="248047" y="159555"/>
                    <a:pt x="245956" y="160141"/>
                    <a:pt x="243821" y="160163"/>
                  </a:cubicBez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861" name="Freeform: Shape 2860">
              <a:extLst>
                <a:ext uri="{FF2B5EF4-FFF2-40B4-BE49-F238E27FC236}">
                  <a16:creationId xmlns:a16="http://schemas.microsoft.com/office/drawing/2014/main" id="{BC6315A1-5AC4-4ECB-BB97-E344170906F1}"/>
                </a:ext>
              </a:extLst>
            </p:cNvPr>
            <p:cNvSpPr/>
            <p:nvPr/>
          </p:nvSpPr>
          <p:spPr>
            <a:xfrm>
              <a:off x="9692657" y="2995321"/>
              <a:ext cx="24249" cy="254612"/>
            </a:xfrm>
            <a:custGeom>
              <a:avLst/>
              <a:gdLst>
                <a:gd name="connsiteX0" fmla="*/ 0 w 24248"/>
                <a:gd name="connsiteY0" fmla="*/ 0 h 254611"/>
                <a:gd name="connsiteX1" fmla="*/ 24249 w 24248"/>
                <a:gd name="connsiteY1" fmla="*/ 0 h 254611"/>
                <a:gd name="connsiteX2" fmla="*/ 24249 w 24248"/>
                <a:gd name="connsiteY2" fmla="*/ 261402 h 254611"/>
                <a:gd name="connsiteX3" fmla="*/ 0 w 24248"/>
                <a:gd name="connsiteY3" fmla="*/ 261402 h 254611"/>
              </a:gdLst>
              <a:ahLst/>
              <a:cxnLst>
                <a:cxn ang="0">
                  <a:pos x="connsiteX0" y="connsiteY0"/>
                </a:cxn>
                <a:cxn ang="0">
                  <a:pos x="connsiteX1" y="connsiteY1"/>
                </a:cxn>
                <a:cxn ang="0">
                  <a:pos x="connsiteX2" y="connsiteY2"/>
                </a:cxn>
                <a:cxn ang="0">
                  <a:pos x="connsiteX3" y="connsiteY3"/>
                </a:cxn>
              </a:cxnLst>
              <a:rect l="l" t="t" r="r" b="b"/>
              <a:pathLst>
                <a:path w="24248" h="254611">
                  <a:moveTo>
                    <a:pt x="0" y="0"/>
                  </a:moveTo>
                  <a:lnTo>
                    <a:pt x="24249" y="0"/>
                  </a:lnTo>
                  <a:lnTo>
                    <a:pt x="24249" y="261402"/>
                  </a:lnTo>
                  <a:lnTo>
                    <a:pt x="0" y="261402"/>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2601" name="Graphic 13">
            <a:extLst>
              <a:ext uri="{FF2B5EF4-FFF2-40B4-BE49-F238E27FC236}">
                <a16:creationId xmlns:a16="http://schemas.microsoft.com/office/drawing/2014/main" id="{4587D7D1-868E-4556-826A-37CE634636F3}"/>
              </a:ext>
            </a:extLst>
          </p:cNvPr>
          <p:cNvGrpSpPr/>
          <p:nvPr/>
        </p:nvGrpSpPr>
        <p:grpSpPr>
          <a:xfrm>
            <a:off x="3876173" y="5689925"/>
            <a:ext cx="783167" cy="783167"/>
            <a:chOff x="10464366" y="2921732"/>
            <a:chExt cx="469900" cy="469900"/>
          </a:xfrm>
          <a:solidFill>
            <a:schemeClr val="tx1">
              <a:lumMod val="65000"/>
            </a:schemeClr>
          </a:solidFill>
        </p:grpSpPr>
        <p:sp>
          <p:nvSpPr>
            <p:cNvPr id="2857" name="Freeform: Shape 2856">
              <a:extLst>
                <a:ext uri="{FF2B5EF4-FFF2-40B4-BE49-F238E27FC236}">
                  <a16:creationId xmlns:a16="http://schemas.microsoft.com/office/drawing/2014/main" id="{B6163786-4700-42D3-A110-2FCA20E97C01}"/>
                </a:ext>
              </a:extLst>
            </p:cNvPr>
            <p:cNvSpPr/>
            <p:nvPr/>
          </p:nvSpPr>
          <p:spPr>
            <a:xfrm>
              <a:off x="10531374" y="2935829"/>
              <a:ext cx="328930" cy="441706"/>
            </a:xfrm>
            <a:custGeom>
              <a:avLst/>
              <a:gdLst>
                <a:gd name="connsiteX0" fmla="*/ 167942 w 328930"/>
                <a:gd name="connsiteY0" fmla="*/ 441706 h 441706"/>
                <a:gd name="connsiteX1" fmla="*/ 0 w 328930"/>
                <a:gd name="connsiteY1" fmla="*/ 377518 h 441706"/>
                <a:gd name="connsiteX2" fmla="*/ 0 w 328930"/>
                <a:gd name="connsiteY2" fmla="*/ 64188 h 441706"/>
                <a:gd name="connsiteX3" fmla="*/ 167942 w 328930"/>
                <a:gd name="connsiteY3" fmla="*/ 0 h 441706"/>
                <a:gd name="connsiteX4" fmla="*/ 335979 w 328930"/>
                <a:gd name="connsiteY4" fmla="*/ 64188 h 441706"/>
                <a:gd name="connsiteX5" fmla="*/ 335979 w 328930"/>
                <a:gd name="connsiteY5" fmla="*/ 377518 h 441706"/>
                <a:gd name="connsiteX6" fmla="*/ 167942 w 328930"/>
                <a:gd name="connsiteY6" fmla="*/ 441706 h 441706"/>
                <a:gd name="connsiteX7" fmla="*/ 167942 w 328930"/>
                <a:gd name="connsiteY7" fmla="*/ 18796 h 441706"/>
                <a:gd name="connsiteX8" fmla="*/ 18796 w 328930"/>
                <a:gd name="connsiteY8" fmla="*/ 64188 h 441706"/>
                <a:gd name="connsiteX9" fmla="*/ 18796 w 328930"/>
                <a:gd name="connsiteY9" fmla="*/ 377518 h 441706"/>
                <a:gd name="connsiteX10" fmla="*/ 167942 w 328930"/>
                <a:gd name="connsiteY10" fmla="*/ 422910 h 441706"/>
                <a:gd name="connsiteX11" fmla="*/ 317183 w 328930"/>
                <a:gd name="connsiteY11" fmla="*/ 377518 h 441706"/>
                <a:gd name="connsiteX12" fmla="*/ 317183 w 328930"/>
                <a:gd name="connsiteY12" fmla="*/ 64188 h 441706"/>
                <a:gd name="connsiteX13" fmla="*/ 167942 w 328930"/>
                <a:gd name="connsiteY13" fmla="*/ 18796 h 44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8930" h="441706">
                  <a:moveTo>
                    <a:pt x="167942" y="441706"/>
                  </a:moveTo>
                  <a:cubicBezTo>
                    <a:pt x="86462" y="441706"/>
                    <a:pt x="0" y="419245"/>
                    <a:pt x="0" y="377518"/>
                  </a:cubicBezTo>
                  <a:lnTo>
                    <a:pt x="0" y="64188"/>
                  </a:lnTo>
                  <a:cubicBezTo>
                    <a:pt x="0" y="22461"/>
                    <a:pt x="86462" y="0"/>
                    <a:pt x="167942" y="0"/>
                  </a:cubicBezTo>
                  <a:cubicBezTo>
                    <a:pt x="249423" y="0"/>
                    <a:pt x="335979" y="22461"/>
                    <a:pt x="335979" y="64188"/>
                  </a:cubicBezTo>
                  <a:lnTo>
                    <a:pt x="335979" y="377518"/>
                  </a:lnTo>
                  <a:cubicBezTo>
                    <a:pt x="335979" y="419245"/>
                    <a:pt x="249423" y="441706"/>
                    <a:pt x="167942" y="441706"/>
                  </a:cubicBezTo>
                  <a:close/>
                  <a:moveTo>
                    <a:pt x="167942" y="18796"/>
                  </a:moveTo>
                  <a:cubicBezTo>
                    <a:pt x="75466" y="18796"/>
                    <a:pt x="18796" y="45204"/>
                    <a:pt x="18796" y="64188"/>
                  </a:cubicBezTo>
                  <a:lnTo>
                    <a:pt x="18796" y="377518"/>
                  </a:lnTo>
                  <a:cubicBezTo>
                    <a:pt x="18796" y="396314"/>
                    <a:pt x="75184" y="422910"/>
                    <a:pt x="167942" y="422910"/>
                  </a:cubicBezTo>
                  <a:cubicBezTo>
                    <a:pt x="260701" y="422910"/>
                    <a:pt x="317183" y="396502"/>
                    <a:pt x="317183" y="377518"/>
                  </a:cubicBezTo>
                  <a:lnTo>
                    <a:pt x="317183" y="64188"/>
                  </a:lnTo>
                  <a:cubicBezTo>
                    <a:pt x="317183" y="45204"/>
                    <a:pt x="260419" y="18796"/>
                    <a:pt x="167942" y="18796"/>
                  </a:cubicBez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858" name="Freeform: Shape 2857">
              <a:extLst>
                <a:ext uri="{FF2B5EF4-FFF2-40B4-BE49-F238E27FC236}">
                  <a16:creationId xmlns:a16="http://schemas.microsoft.com/office/drawing/2014/main" id="{F98794C4-26A1-4E5B-98FF-76B3631E017B}"/>
                </a:ext>
              </a:extLst>
            </p:cNvPr>
            <p:cNvSpPr/>
            <p:nvPr/>
          </p:nvSpPr>
          <p:spPr>
            <a:xfrm>
              <a:off x="10531374" y="2990525"/>
              <a:ext cx="328930" cy="56388"/>
            </a:xfrm>
            <a:custGeom>
              <a:avLst/>
              <a:gdLst>
                <a:gd name="connsiteX0" fmla="*/ 167942 w 328930"/>
                <a:gd name="connsiteY0" fmla="*/ 64188 h 56388"/>
                <a:gd name="connsiteX1" fmla="*/ 0 w 328930"/>
                <a:gd name="connsiteY1" fmla="*/ 0 h 56388"/>
                <a:gd name="connsiteX2" fmla="*/ 18796 w 328930"/>
                <a:gd name="connsiteY2" fmla="*/ 0 h 56388"/>
                <a:gd name="connsiteX3" fmla="*/ 167942 w 328930"/>
                <a:gd name="connsiteY3" fmla="*/ 45392 h 56388"/>
                <a:gd name="connsiteX4" fmla="*/ 317183 w 328930"/>
                <a:gd name="connsiteY4" fmla="*/ 0 h 56388"/>
                <a:gd name="connsiteX5" fmla="*/ 335979 w 328930"/>
                <a:gd name="connsiteY5" fmla="*/ 0 h 56388"/>
                <a:gd name="connsiteX6" fmla="*/ 167942 w 328930"/>
                <a:gd name="connsiteY6" fmla="*/ 64188 h 56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8930" h="56388">
                  <a:moveTo>
                    <a:pt x="167942" y="64188"/>
                  </a:moveTo>
                  <a:cubicBezTo>
                    <a:pt x="86462" y="64188"/>
                    <a:pt x="0" y="41727"/>
                    <a:pt x="0" y="0"/>
                  </a:cubicBezTo>
                  <a:lnTo>
                    <a:pt x="18796" y="0"/>
                  </a:lnTo>
                  <a:cubicBezTo>
                    <a:pt x="18796" y="18796"/>
                    <a:pt x="75184" y="45392"/>
                    <a:pt x="167942" y="45392"/>
                  </a:cubicBezTo>
                  <a:cubicBezTo>
                    <a:pt x="260701" y="45392"/>
                    <a:pt x="317183" y="18984"/>
                    <a:pt x="317183" y="0"/>
                  </a:cubicBezTo>
                  <a:lnTo>
                    <a:pt x="335979" y="0"/>
                  </a:lnTo>
                  <a:cubicBezTo>
                    <a:pt x="335979" y="41727"/>
                    <a:pt x="249423" y="64188"/>
                    <a:pt x="167942" y="64188"/>
                  </a:cubicBez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2602" name="Graphic 40">
            <a:extLst>
              <a:ext uri="{FF2B5EF4-FFF2-40B4-BE49-F238E27FC236}">
                <a16:creationId xmlns:a16="http://schemas.microsoft.com/office/drawing/2014/main" id="{CBD50CB9-6067-4027-9313-FFD296CD1216}"/>
              </a:ext>
            </a:extLst>
          </p:cNvPr>
          <p:cNvGrpSpPr/>
          <p:nvPr/>
        </p:nvGrpSpPr>
        <p:grpSpPr>
          <a:xfrm>
            <a:off x="5250612" y="5664606"/>
            <a:ext cx="722633" cy="833808"/>
            <a:chOff x="11337494" y="2941909"/>
            <a:chExt cx="433580" cy="500285"/>
          </a:xfrm>
          <a:solidFill>
            <a:schemeClr val="tx1">
              <a:lumMod val="65000"/>
            </a:schemeClr>
          </a:solidFill>
        </p:grpSpPr>
        <p:sp>
          <p:nvSpPr>
            <p:cNvPr id="2852" name="Freeform: Shape 2851">
              <a:extLst>
                <a:ext uri="{FF2B5EF4-FFF2-40B4-BE49-F238E27FC236}">
                  <a16:creationId xmlns:a16="http://schemas.microsoft.com/office/drawing/2014/main" id="{1497F6AE-2634-4340-A7FB-F64637EE608F}"/>
                </a:ext>
              </a:extLst>
            </p:cNvPr>
            <p:cNvSpPr/>
            <p:nvPr/>
          </p:nvSpPr>
          <p:spPr>
            <a:xfrm>
              <a:off x="11337494" y="2941909"/>
              <a:ext cx="433580" cy="500285"/>
            </a:xfrm>
            <a:custGeom>
              <a:avLst/>
              <a:gdLst>
                <a:gd name="connsiteX0" fmla="*/ 35242 w 433580"/>
                <a:gd name="connsiteY0" fmla="*/ 0 h 500284"/>
                <a:gd name="connsiteX1" fmla="*/ 35242 w 433580"/>
                <a:gd name="connsiteY1" fmla="*/ 60257 h 500284"/>
                <a:gd name="connsiteX2" fmla="*/ 0 w 433580"/>
                <a:gd name="connsiteY2" fmla="*/ 60257 h 500284"/>
                <a:gd name="connsiteX3" fmla="*/ 0 w 433580"/>
                <a:gd name="connsiteY3" fmla="*/ 82491 h 500284"/>
                <a:gd name="connsiteX4" fmla="*/ 35242 w 433580"/>
                <a:gd name="connsiteY4" fmla="*/ 82491 h 500284"/>
                <a:gd name="connsiteX5" fmla="*/ 35242 w 433580"/>
                <a:gd name="connsiteY5" fmla="*/ 120624 h 500284"/>
                <a:gd name="connsiteX6" fmla="*/ 0 w 433580"/>
                <a:gd name="connsiteY6" fmla="*/ 120624 h 500284"/>
                <a:gd name="connsiteX7" fmla="*/ 0 w 433580"/>
                <a:gd name="connsiteY7" fmla="*/ 142859 h 500284"/>
                <a:gd name="connsiteX8" fmla="*/ 35242 w 433580"/>
                <a:gd name="connsiteY8" fmla="*/ 142859 h 500284"/>
                <a:gd name="connsiteX9" fmla="*/ 35242 w 433580"/>
                <a:gd name="connsiteY9" fmla="*/ 180881 h 500284"/>
                <a:gd name="connsiteX10" fmla="*/ 0 w 433580"/>
                <a:gd name="connsiteY10" fmla="*/ 180881 h 500284"/>
                <a:gd name="connsiteX11" fmla="*/ 0 w 433580"/>
                <a:gd name="connsiteY11" fmla="*/ 203116 h 500284"/>
                <a:gd name="connsiteX12" fmla="*/ 35242 w 433580"/>
                <a:gd name="connsiteY12" fmla="*/ 203116 h 500284"/>
                <a:gd name="connsiteX13" fmla="*/ 35242 w 433580"/>
                <a:gd name="connsiteY13" fmla="*/ 241137 h 500284"/>
                <a:gd name="connsiteX14" fmla="*/ 0 w 433580"/>
                <a:gd name="connsiteY14" fmla="*/ 241137 h 500284"/>
                <a:gd name="connsiteX15" fmla="*/ 0 w 433580"/>
                <a:gd name="connsiteY15" fmla="*/ 263372 h 500284"/>
                <a:gd name="connsiteX16" fmla="*/ 35242 w 433580"/>
                <a:gd name="connsiteY16" fmla="*/ 263372 h 500284"/>
                <a:gd name="connsiteX17" fmla="*/ 35242 w 433580"/>
                <a:gd name="connsiteY17" fmla="*/ 301394 h 500284"/>
                <a:gd name="connsiteX18" fmla="*/ 0 w 433580"/>
                <a:gd name="connsiteY18" fmla="*/ 301394 h 500284"/>
                <a:gd name="connsiteX19" fmla="*/ 0 w 433580"/>
                <a:gd name="connsiteY19" fmla="*/ 323629 h 500284"/>
                <a:gd name="connsiteX20" fmla="*/ 35242 w 433580"/>
                <a:gd name="connsiteY20" fmla="*/ 323629 h 500284"/>
                <a:gd name="connsiteX21" fmla="*/ 35242 w 433580"/>
                <a:gd name="connsiteY21" fmla="*/ 361650 h 500284"/>
                <a:gd name="connsiteX22" fmla="*/ 0 w 433580"/>
                <a:gd name="connsiteY22" fmla="*/ 361650 h 500284"/>
                <a:gd name="connsiteX23" fmla="*/ 0 w 433580"/>
                <a:gd name="connsiteY23" fmla="*/ 383885 h 500284"/>
                <a:gd name="connsiteX24" fmla="*/ 35242 w 433580"/>
                <a:gd name="connsiteY24" fmla="*/ 383885 h 500284"/>
                <a:gd name="connsiteX25" fmla="*/ 35242 w 433580"/>
                <a:gd name="connsiteY25" fmla="*/ 422018 h 500284"/>
                <a:gd name="connsiteX26" fmla="*/ 0 w 433580"/>
                <a:gd name="connsiteY26" fmla="*/ 422018 h 500284"/>
                <a:gd name="connsiteX27" fmla="*/ 0 w 433580"/>
                <a:gd name="connsiteY27" fmla="*/ 444253 h 500284"/>
                <a:gd name="connsiteX28" fmla="*/ 35242 w 433580"/>
                <a:gd name="connsiteY28" fmla="*/ 444253 h 500284"/>
                <a:gd name="connsiteX29" fmla="*/ 35242 w 433580"/>
                <a:gd name="connsiteY29" fmla="*/ 504509 h 500284"/>
                <a:gd name="connsiteX30" fmla="*/ 442919 w 433580"/>
                <a:gd name="connsiteY30" fmla="*/ 504509 h 500284"/>
                <a:gd name="connsiteX31" fmla="*/ 442919 w 433580"/>
                <a:gd name="connsiteY31" fmla="*/ 0 h 500284"/>
                <a:gd name="connsiteX32" fmla="*/ 420684 w 433580"/>
                <a:gd name="connsiteY32" fmla="*/ 482275 h 500284"/>
                <a:gd name="connsiteX33" fmla="*/ 57477 w 433580"/>
                <a:gd name="connsiteY33" fmla="*/ 482275 h 500284"/>
                <a:gd name="connsiteX34" fmla="*/ 57477 w 433580"/>
                <a:gd name="connsiteY34" fmla="*/ 444253 h 500284"/>
                <a:gd name="connsiteX35" fmla="*/ 92719 w 433580"/>
                <a:gd name="connsiteY35" fmla="*/ 444253 h 500284"/>
                <a:gd name="connsiteX36" fmla="*/ 92719 w 433580"/>
                <a:gd name="connsiteY36" fmla="*/ 422018 h 500284"/>
                <a:gd name="connsiteX37" fmla="*/ 57477 w 433580"/>
                <a:gd name="connsiteY37" fmla="*/ 422018 h 500284"/>
                <a:gd name="connsiteX38" fmla="*/ 57477 w 433580"/>
                <a:gd name="connsiteY38" fmla="*/ 383885 h 500284"/>
                <a:gd name="connsiteX39" fmla="*/ 92719 w 433580"/>
                <a:gd name="connsiteY39" fmla="*/ 383885 h 500284"/>
                <a:gd name="connsiteX40" fmla="*/ 92719 w 433580"/>
                <a:gd name="connsiteY40" fmla="*/ 361650 h 500284"/>
                <a:gd name="connsiteX41" fmla="*/ 57477 w 433580"/>
                <a:gd name="connsiteY41" fmla="*/ 361650 h 500284"/>
                <a:gd name="connsiteX42" fmla="*/ 57477 w 433580"/>
                <a:gd name="connsiteY42" fmla="*/ 323629 h 500284"/>
                <a:gd name="connsiteX43" fmla="*/ 92719 w 433580"/>
                <a:gd name="connsiteY43" fmla="*/ 323629 h 500284"/>
                <a:gd name="connsiteX44" fmla="*/ 92719 w 433580"/>
                <a:gd name="connsiteY44" fmla="*/ 301394 h 500284"/>
                <a:gd name="connsiteX45" fmla="*/ 57477 w 433580"/>
                <a:gd name="connsiteY45" fmla="*/ 301394 h 500284"/>
                <a:gd name="connsiteX46" fmla="*/ 57477 w 433580"/>
                <a:gd name="connsiteY46" fmla="*/ 263372 h 500284"/>
                <a:gd name="connsiteX47" fmla="*/ 92719 w 433580"/>
                <a:gd name="connsiteY47" fmla="*/ 263372 h 500284"/>
                <a:gd name="connsiteX48" fmla="*/ 92719 w 433580"/>
                <a:gd name="connsiteY48" fmla="*/ 241137 h 500284"/>
                <a:gd name="connsiteX49" fmla="*/ 57477 w 433580"/>
                <a:gd name="connsiteY49" fmla="*/ 241137 h 500284"/>
                <a:gd name="connsiteX50" fmla="*/ 57477 w 433580"/>
                <a:gd name="connsiteY50" fmla="*/ 203116 h 500284"/>
                <a:gd name="connsiteX51" fmla="*/ 92719 w 433580"/>
                <a:gd name="connsiteY51" fmla="*/ 203116 h 500284"/>
                <a:gd name="connsiteX52" fmla="*/ 92719 w 433580"/>
                <a:gd name="connsiteY52" fmla="*/ 180881 h 500284"/>
                <a:gd name="connsiteX53" fmla="*/ 57477 w 433580"/>
                <a:gd name="connsiteY53" fmla="*/ 180881 h 500284"/>
                <a:gd name="connsiteX54" fmla="*/ 57477 w 433580"/>
                <a:gd name="connsiteY54" fmla="*/ 142859 h 500284"/>
                <a:gd name="connsiteX55" fmla="*/ 92719 w 433580"/>
                <a:gd name="connsiteY55" fmla="*/ 142859 h 500284"/>
                <a:gd name="connsiteX56" fmla="*/ 92719 w 433580"/>
                <a:gd name="connsiteY56" fmla="*/ 120624 h 500284"/>
                <a:gd name="connsiteX57" fmla="*/ 57477 w 433580"/>
                <a:gd name="connsiteY57" fmla="*/ 120624 h 500284"/>
                <a:gd name="connsiteX58" fmla="*/ 57477 w 433580"/>
                <a:gd name="connsiteY58" fmla="*/ 82491 h 500284"/>
                <a:gd name="connsiteX59" fmla="*/ 92719 w 433580"/>
                <a:gd name="connsiteY59" fmla="*/ 82491 h 500284"/>
                <a:gd name="connsiteX60" fmla="*/ 92719 w 433580"/>
                <a:gd name="connsiteY60" fmla="*/ 60257 h 500284"/>
                <a:gd name="connsiteX61" fmla="*/ 57477 w 433580"/>
                <a:gd name="connsiteY61" fmla="*/ 60257 h 500284"/>
                <a:gd name="connsiteX62" fmla="*/ 57477 w 433580"/>
                <a:gd name="connsiteY62" fmla="*/ 22235 h 500284"/>
                <a:gd name="connsiteX63" fmla="*/ 420684 w 433580"/>
                <a:gd name="connsiteY63" fmla="*/ 22235 h 50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33580" h="500284">
                  <a:moveTo>
                    <a:pt x="35242" y="0"/>
                  </a:moveTo>
                  <a:lnTo>
                    <a:pt x="35242" y="60257"/>
                  </a:lnTo>
                  <a:lnTo>
                    <a:pt x="0" y="60257"/>
                  </a:lnTo>
                  <a:lnTo>
                    <a:pt x="0" y="82491"/>
                  </a:lnTo>
                  <a:lnTo>
                    <a:pt x="35242" y="82491"/>
                  </a:lnTo>
                  <a:lnTo>
                    <a:pt x="35242" y="120624"/>
                  </a:lnTo>
                  <a:lnTo>
                    <a:pt x="0" y="120624"/>
                  </a:lnTo>
                  <a:lnTo>
                    <a:pt x="0" y="142859"/>
                  </a:lnTo>
                  <a:lnTo>
                    <a:pt x="35242" y="142859"/>
                  </a:lnTo>
                  <a:lnTo>
                    <a:pt x="35242" y="180881"/>
                  </a:lnTo>
                  <a:lnTo>
                    <a:pt x="0" y="180881"/>
                  </a:lnTo>
                  <a:lnTo>
                    <a:pt x="0" y="203116"/>
                  </a:lnTo>
                  <a:lnTo>
                    <a:pt x="35242" y="203116"/>
                  </a:lnTo>
                  <a:lnTo>
                    <a:pt x="35242" y="241137"/>
                  </a:lnTo>
                  <a:lnTo>
                    <a:pt x="0" y="241137"/>
                  </a:lnTo>
                  <a:lnTo>
                    <a:pt x="0" y="263372"/>
                  </a:lnTo>
                  <a:lnTo>
                    <a:pt x="35242" y="263372"/>
                  </a:lnTo>
                  <a:lnTo>
                    <a:pt x="35242" y="301394"/>
                  </a:lnTo>
                  <a:lnTo>
                    <a:pt x="0" y="301394"/>
                  </a:lnTo>
                  <a:lnTo>
                    <a:pt x="0" y="323629"/>
                  </a:lnTo>
                  <a:lnTo>
                    <a:pt x="35242" y="323629"/>
                  </a:lnTo>
                  <a:lnTo>
                    <a:pt x="35242" y="361650"/>
                  </a:lnTo>
                  <a:lnTo>
                    <a:pt x="0" y="361650"/>
                  </a:lnTo>
                  <a:lnTo>
                    <a:pt x="0" y="383885"/>
                  </a:lnTo>
                  <a:lnTo>
                    <a:pt x="35242" y="383885"/>
                  </a:lnTo>
                  <a:lnTo>
                    <a:pt x="35242" y="422018"/>
                  </a:lnTo>
                  <a:lnTo>
                    <a:pt x="0" y="422018"/>
                  </a:lnTo>
                  <a:lnTo>
                    <a:pt x="0" y="444253"/>
                  </a:lnTo>
                  <a:lnTo>
                    <a:pt x="35242" y="444253"/>
                  </a:lnTo>
                  <a:lnTo>
                    <a:pt x="35242" y="504509"/>
                  </a:lnTo>
                  <a:lnTo>
                    <a:pt x="442919" y="504509"/>
                  </a:lnTo>
                  <a:lnTo>
                    <a:pt x="442919" y="0"/>
                  </a:lnTo>
                  <a:close/>
                  <a:moveTo>
                    <a:pt x="420684" y="482275"/>
                  </a:moveTo>
                  <a:lnTo>
                    <a:pt x="57477" y="482275"/>
                  </a:lnTo>
                  <a:lnTo>
                    <a:pt x="57477" y="444253"/>
                  </a:lnTo>
                  <a:lnTo>
                    <a:pt x="92719" y="444253"/>
                  </a:lnTo>
                  <a:lnTo>
                    <a:pt x="92719" y="422018"/>
                  </a:lnTo>
                  <a:lnTo>
                    <a:pt x="57477" y="422018"/>
                  </a:lnTo>
                  <a:lnTo>
                    <a:pt x="57477" y="383885"/>
                  </a:lnTo>
                  <a:lnTo>
                    <a:pt x="92719" y="383885"/>
                  </a:lnTo>
                  <a:lnTo>
                    <a:pt x="92719" y="361650"/>
                  </a:lnTo>
                  <a:lnTo>
                    <a:pt x="57477" y="361650"/>
                  </a:lnTo>
                  <a:lnTo>
                    <a:pt x="57477" y="323629"/>
                  </a:lnTo>
                  <a:lnTo>
                    <a:pt x="92719" y="323629"/>
                  </a:lnTo>
                  <a:lnTo>
                    <a:pt x="92719" y="301394"/>
                  </a:lnTo>
                  <a:lnTo>
                    <a:pt x="57477" y="301394"/>
                  </a:lnTo>
                  <a:lnTo>
                    <a:pt x="57477" y="263372"/>
                  </a:lnTo>
                  <a:lnTo>
                    <a:pt x="92719" y="263372"/>
                  </a:lnTo>
                  <a:lnTo>
                    <a:pt x="92719" y="241137"/>
                  </a:lnTo>
                  <a:lnTo>
                    <a:pt x="57477" y="241137"/>
                  </a:lnTo>
                  <a:lnTo>
                    <a:pt x="57477" y="203116"/>
                  </a:lnTo>
                  <a:lnTo>
                    <a:pt x="92719" y="203116"/>
                  </a:lnTo>
                  <a:lnTo>
                    <a:pt x="92719" y="180881"/>
                  </a:lnTo>
                  <a:lnTo>
                    <a:pt x="57477" y="180881"/>
                  </a:lnTo>
                  <a:lnTo>
                    <a:pt x="57477" y="142859"/>
                  </a:lnTo>
                  <a:lnTo>
                    <a:pt x="92719" y="142859"/>
                  </a:lnTo>
                  <a:lnTo>
                    <a:pt x="92719" y="120624"/>
                  </a:lnTo>
                  <a:lnTo>
                    <a:pt x="57477" y="120624"/>
                  </a:lnTo>
                  <a:lnTo>
                    <a:pt x="57477" y="82491"/>
                  </a:lnTo>
                  <a:lnTo>
                    <a:pt x="92719" y="82491"/>
                  </a:lnTo>
                  <a:lnTo>
                    <a:pt x="92719" y="60257"/>
                  </a:lnTo>
                  <a:lnTo>
                    <a:pt x="57477" y="60257"/>
                  </a:lnTo>
                  <a:lnTo>
                    <a:pt x="57477" y="22235"/>
                  </a:lnTo>
                  <a:lnTo>
                    <a:pt x="420684" y="22235"/>
                  </a:lnTo>
                  <a:close/>
                </a:path>
              </a:pathLst>
            </a:custGeom>
            <a:grpFill/>
            <a:ln w="1104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853" name="Freeform: Shape 2852">
              <a:extLst>
                <a:ext uri="{FF2B5EF4-FFF2-40B4-BE49-F238E27FC236}">
                  <a16:creationId xmlns:a16="http://schemas.microsoft.com/office/drawing/2014/main" id="{A46B92BB-5FA3-4F5E-81F7-6CCC82629C66}"/>
                </a:ext>
              </a:extLst>
            </p:cNvPr>
            <p:cNvSpPr/>
            <p:nvPr/>
          </p:nvSpPr>
          <p:spPr>
            <a:xfrm>
              <a:off x="11474906" y="3075207"/>
              <a:ext cx="222349" cy="22235"/>
            </a:xfrm>
            <a:custGeom>
              <a:avLst/>
              <a:gdLst>
                <a:gd name="connsiteX0" fmla="*/ 0 w 222348"/>
                <a:gd name="connsiteY0" fmla="*/ 0 h 22234"/>
                <a:gd name="connsiteX1" fmla="*/ 224572 w 222348"/>
                <a:gd name="connsiteY1" fmla="*/ 0 h 22234"/>
                <a:gd name="connsiteX2" fmla="*/ 224572 w 222348"/>
                <a:gd name="connsiteY2" fmla="*/ 22235 h 22234"/>
                <a:gd name="connsiteX3" fmla="*/ 0 w 222348"/>
                <a:gd name="connsiteY3" fmla="*/ 22235 h 22234"/>
              </a:gdLst>
              <a:ahLst/>
              <a:cxnLst>
                <a:cxn ang="0">
                  <a:pos x="connsiteX0" y="connsiteY0"/>
                </a:cxn>
                <a:cxn ang="0">
                  <a:pos x="connsiteX1" y="connsiteY1"/>
                </a:cxn>
                <a:cxn ang="0">
                  <a:pos x="connsiteX2" y="connsiteY2"/>
                </a:cxn>
                <a:cxn ang="0">
                  <a:pos x="connsiteX3" y="connsiteY3"/>
                </a:cxn>
              </a:cxnLst>
              <a:rect l="l" t="t" r="r" b="b"/>
              <a:pathLst>
                <a:path w="222348" h="22234">
                  <a:moveTo>
                    <a:pt x="0" y="0"/>
                  </a:moveTo>
                  <a:lnTo>
                    <a:pt x="224572" y="0"/>
                  </a:lnTo>
                  <a:lnTo>
                    <a:pt x="224572" y="22235"/>
                  </a:lnTo>
                  <a:lnTo>
                    <a:pt x="0" y="22235"/>
                  </a:lnTo>
                  <a:close/>
                </a:path>
              </a:pathLst>
            </a:custGeom>
            <a:grpFill/>
            <a:ln w="1104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854" name="Freeform: Shape 2853">
              <a:extLst>
                <a:ext uri="{FF2B5EF4-FFF2-40B4-BE49-F238E27FC236}">
                  <a16:creationId xmlns:a16="http://schemas.microsoft.com/office/drawing/2014/main" id="{6E4D9DDF-68E3-4E24-9F27-CE73738613AE}"/>
                </a:ext>
              </a:extLst>
            </p:cNvPr>
            <p:cNvSpPr/>
            <p:nvPr/>
          </p:nvSpPr>
          <p:spPr>
            <a:xfrm>
              <a:off x="11474906" y="3221179"/>
              <a:ext cx="111174" cy="22235"/>
            </a:xfrm>
            <a:custGeom>
              <a:avLst/>
              <a:gdLst>
                <a:gd name="connsiteX0" fmla="*/ 0 w 111174"/>
                <a:gd name="connsiteY0" fmla="*/ 0 h 22234"/>
                <a:gd name="connsiteX1" fmla="*/ 112286 w 111174"/>
                <a:gd name="connsiteY1" fmla="*/ 0 h 22234"/>
                <a:gd name="connsiteX2" fmla="*/ 112286 w 111174"/>
                <a:gd name="connsiteY2" fmla="*/ 22235 h 22234"/>
                <a:gd name="connsiteX3" fmla="*/ 0 w 111174"/>
                <a:gd name="connsiteY3" fmla="*/ 22235 h 22234"/>
              </a:gdLst>
              <a:ahLst/>
              <a:cxnLst>
                <a:cxn ang="0">
                  <a:pos x="connsiteX0" y="connsiteY0"/>
                </a:cxn>
                <a:cxn ang="0">
                  <a:pos x="connsiteX1" y="connsiteY1"/>
                </a:cxn>
                <a:cxn ang="0">
                  <a:pos x="connsiteX2" y="connsiteY2"/>
                </a:cxn>
                <a:cxn ang="0">
                  <a:pos x="connsiteX3" y="connsiteY3"/>
                </a:cxn>
              </a:cxnLst>
              <a:rect l="l" t="t" r="r" b="b"/>
              <a:pathLst>
                <a:path w="111174" h="22234">
                  <a:moveTo>
                    <a:pt x="0" y="0"/>
                  </a:moveTo>
                  <a:lnTo>
                    <a:pt x="112286" y="0"/>
                  </a:lnTo>
                  <a:lnTo>
                    <a:pt x="112286" y="22235"/>
                  </a:lnTo>
                  <a:lnTo>
                    <a:pt x="0" y="22235"/>
                  </a:lnTo>
                  <a:close/>
                </a:path>
              </a:pathLst>
            </a:custGeom>
            <a:grpFill/>
            <a:ln w="1104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855" name="Freeform: Shape 2854">
              <a:extLst>
                <a:ext uri="{FF2B5EF4-FFF2-40B4-BE49-F238E27FC236}">
                  <a16:creationId xmlns:a16="http://schemas.microsoft.com/office/drawing/2014/main" id="{040A9BFE-81EA-41C5-B5D9-2AF0514650EB}"/>
                </a:ext>
              </a:extLst>
            </p:cNvPr>
            <p:cNvSpPr/>
            <p:nvPr/>
          </p:nvSpPr>
          <p:spPr>
            <a:xfrm>
              <a:off x="11474906" y="3002166"/>
              <a:ext cx="222349" cy="22235"/>
            </a:xfrm>
            <a:custGeom>
              <a:avLst/>
              <a:gdLst>
                <a:gd name="connsiteX0" fmla="*/ 0 w 222348"/>
                <a:gd name="connsiteY0" fmla="*/ 0 h 22234"/>
                <a:gd name="connsiteX1" fmla="*/ 224572 w 222348"/>
                <a:gd name="connsiteY1" fmla="*/ 0 h 22234"/>
                <a:gd name="connsiteX2" fmla="*/ 224572 w 222348"/>
                <a:gd name="connsiteY2" fmla="*/ 22235 h 22234"/>
                <a:gd name="connsiteX3" fmla="*/ 0 w 222348"/>
                <a:gd name="connsiteY3" fmla="*/ 22235 h 22234"/>
              </a:gdLst>
              <a:ahLst/>
              <a:cxnLst>
                <a:cxn ang="0">
                  <a:pos x="connsiteX0" y="connsiteY0"/>
                </a:cxn>
                <a:cxn ang="0">
                  <a:pos x="connsiteX1" y="connsiteY1"/>
                </a:cxn>
                <a:cxn ang="0">
                  <a:pos x="connsiteX2" y="connsiteY2"/>
                </a:cxn>
                <a:cxn ang="0">
                  <a:pos x="connsiteX3" y="connsiteY3"/>
                </a:cxn>
              </a:cxnLst>
              <a:rect l="l" t="t" r="r" b="b"/>
              <a:pathLst>
                <a:path w="222348" h="22234">
                  <a:moveTo>
                    <a:pt x="0" y="0"/>
                  </a:moveTo>
                  <a:lnTo>
                    <a:pt x="224572" y="0"/>
                  </a:lnTo>
                  <a:lnTo>
                    <a:pt x="224572" y="22235"/>
                  </a:lnTo>
                  <a:lnTo>
                    <a:pt x="0" y="22235"/>
                  </a:lnTo>
                  <a:close/>
                </a:path>
              </a:pathLst>
            </a:custGeom>
            <a:grpFill/>
            <a:ln w="1104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856" name="Freeform: Shape 2855">
              <a:extLst>
                <a:ext uri="{FF2B5EF4-FFF2-40B4-BE49-F238E27FC236}">
                  <a16:creationId xmlns:a16="http://schemas.microsoft.com/office/drawing/2014/main" id="{70D8B7DE-CDEC-415A-8D0D-88C9CD8B531E}"/>
                </a:ext>
              </a:extLst>
            </p:cNvPr>
            <p:cNvSpPr/>
            <p:nvPr/>
          </p:nvSpPr>
          <p:spPr>
            <a:xfrm>
              <a:off x="11474906" y="3148249"/>
              <a:ext cx="222349" cy="22235"/>
            </a:xfrm>
            <a:custGeom>
              <a:avLst/>
              <a:gdLst>
                <a:gd name="connsiteX0" fmla="*/ 0 w 222348"/>
                <a:gd name="connsiteY0" fmla="*/ 0 h 22234"/>
                <a:gd name="connsiteX1" fmla="*/ 224572 w 222348"/>
                <a:gd name="connsiteY1" fmla="*/ 0 h 22234"/>
                <a:gd name="connsiteX2" fmla="*/ 224572 w 222348"/>
                <a:gd name="connsiteY2" fmla="*/ 22235 h 22234"/>
                <a:gd name="connsiteX3" fmla="*/ 0 w 222348"/>
                <a:gd name="connsiteY3" fmla="*/ 22235 h 22234"/>
              </a:gdLst>
              <a:ahLst/>
              <a:cxnLst>
                <a:cxn ang="0">
                  <a:pos x="connsiteX0" y="connsiteY0"/>
                </a:cxn>
                <a:cxn ang="0">
                  <a:pos x="connsiteX1" y="connsiteY1"/>
                </a:cxn>
                <a:cxn ang="0">
                  <a:pos x="connsiteX2" y="connsiteY2"/>
                </a:cxn>
                <a:cxn ang="0">
                  <a:pos x="connsiteX3" y="connsiteY3"/>
                </a:cxn>
              </a:cxnLst>
              <a:rect l="l" t="t" r="r" b="b"/>
              <a:pathLst>
                <a:path w="222348" h="22234">
                  <a:moveTo>
                    <a:pt x="0" y="0"/>
                  </a:moveTo>
                  <a:lnTo>
                    <a:pt x="224572" y="0"/>
                  </a:lnTo>
                  <a:lnTo>
                    <a:pt x="224572" y="22235"/>
                  </a:lnTo>
                  <a:lnTo>
                    <a:pt x="0" y="22235"/>
                  </a:lnTo>
                  <a:close/>
                </a:path>
              </a:pathLst>
            </a:custGeom>
            <a:grpFill/>
            <a:ln w="11049"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2603" name="Graphic 19">
            <a:extLst>
              <a:ext uri="{FF2B5EF4-FFF2-40B4-BE49-F238E27FC236}">
                <a16:creationId xmlns:a16="http://schemas.microsoft.com/office/drawing/2014/main" id="{DCAD448F-7007-4540-839A-1B68E177954D}"/>
              </a:ext>
            </a:extLst>
          </p:cNvPr>
          <p:cNvGrpSpPr/>
          <p:nvPr/>
        </p:nvGrpSpPr>
        <p:grpSpPr>
          <a:xfrm>
            <a:off x="6564517" y="5581378"/>
            <a:ext cx="1000260" cy="1000260"/>
            <a:chOff x="12430892" y="2964896"/>
            <a:chExt cx="469900" cy="469900"/>
          </a:xfrm>
          <a:solidFill>
            <a:schemeClr val="tx1">
              <a:lumMod val="65000"/>
            </a:schemeClr>
          </a:solidFill>
        </p:grpSpPr>
        <p:sp>
          <p:nvSpPr>
            <p:cNvPr id="2847" name="Freeform: Shape 2846">
              <a:extLst>
                <a:ext uri="{FF2B5EF4-FFF2-40B4-BE49-F238E27FC236}">
                  <a16:creationId xmlns:a16="http://schemas.microsoft.com/office/drawing/2014/main" id="{A8DCFA62-9DA5-4E54-98B5-19E5CA62067B}"/>
                </a:ext>
              </a:extLst>
            </p:cNvPr>
            <p:cNvSpPr/>
            <p:nvPr/>
          </p:nvSpPr>
          <p:spPr>
            <a:xfrm>
              <a:off x="12444926" y="2984783"/>
              <a:ext cx="441706" cy="272542"/>
            </a:xfrm>
            <a:custGeom>
              <a:avLst/>
              <a:gdLst>
                <a:gd name="connsiteX0" fmla="*/ 356247 w 441706"/>
                <a:gd name="connsiteY0" fmla="*/ 279815 h 272542"/>
                <a:gd name="connsiteX1" fmla="*/ 309257 w 441706"/>
                <a:gd name="connsiteY1" fmla="*/ 279815 h 272542"/>
                <a:gd name="connsiteX2" fmla="*/ 309257 w 441706"/>
                <a:gd name="connsiteY2" fmla="*/ 261019 h 272542"/>
                <a:gd name="connsiteX3" fmla="*/ 356247 w 441706"/>
                <a:gd name="connsiteY3" fmla="*/ 261019 h 272542"/>
                <a:gd name="connsiteX4" fmla="*/ 422973 w 441706"/>
                <a:gd name="connsiteY4" fmla="*/ 200214 h 272542"/>
                <a:gd name="connsiteX5" fmla="*/ 361792 w 441706"/>
                <a:gd name="connsiteY5" fmla="*/ 135086 h 272542"/>
                <a:gd name="connsiteX6" fmla="*/ 354274 w 441706"/>
                <a:gd name="connsiteY6" fmla="*/ 126439 h 272542"/>
                <a:gd name="connsiteX7" fmla="*/ 316681 w 441706"/>
                <a:gd name="connsiteY7" fmla="*/ 80389 h 272542"/>
                <a:gd name="connsiteX8" fmla="*/ 288487 w 441706"/>
                <a:gd name="connsiteY8" fmla="*/ 94768 h 272542"/>
                <a:gd name="connsiteX9" fmla="*/ 275309 w 441706"/>
                <a:gd name="connsiteY9" fmla="*/ 96495 h 272542"/>
                <a:gd name="connsiteX10" fmla="*/ 272229 w 441706"/>
                <a:gd name="connsiteY10" fmla="*/ 92325 h 272542"/>
                <a:gd name="connsiteX11" fmla="*/ 244411 w 441706"/>
                <a:gd name="connsiteY11" fmla="*/ 48906 h 272542"/>
                <a:gd name="connsiteX12" fmla="*/ 133890 w 441706"/>
                <a:gd name="connsiteY12" fmla="*/ 27572 h 272542"/>
                <a:gd name="connsiteX13" fmla="*/ 76187 w 441706"/>
                <a:gd name="connsiteY13" fmla="*/ 114316 h 272542"/>
                <a:gd name="connsiteX14" fmla="*/ 76938 w 441706"/>
                <a:gd name="connsiteY14" fmla="*/ 125969 h 272542"/>
                <a:gd name="connsiteX15" fmla="*/ 69890 w 441706"/>
                <a:gd name="connsiteY15" fmla="*/ 136307 h 272542"/>
                <a:gd name="connsiteX16" fmla="*/ 18859 w 441706"/>
                <a:gd name="connsiteY16" fmla="*/ 199462 h 272542"/>
                <a:gd name="connsiteX17" fmla="*/ 18859 w 441706"/>
                <a:gd name="connsiteY17" fmla="*/ 204443 h 272542"/>
                <a:gd name="connsiteX18" fmla="*/ 85397 w 441706"/>
                <a:gd name="connsiteY18" fmla="*/ 260831 h 272542"/>
                <a:gd name="connsiteX19" fmla="*/ 132387 w 441706"/>
                <a:gd name="connsiteY19" fmla="*/ 260831 h 272542"/>
                <a:gd name="connsiteX20" fmla="*/ 132387 w 441706"/>
                <a:gd name="connsiteY20" fmla="*/ 279627 h 272542"/>
                <a:gd name="connsiteX21" fmla="*/ 85397 w 441706"/>
                <a:gd name="connsiteY21" fmla="*/ 279627 h 272542"/>
                <a:gd name="connsiteX22" fmla="*/ 63 w 441706"/>
                <a:gd name="connsiteY22" fmla="*/ 205195 h 272542"/>
                <a:gd name="connsiteX23" fmla="*/ 63 w 441706"/>
                <a:gd name="connsiteY23" fmla="*/ 199274 h 272542"/>
                <a:gd name="connsiteX24" fmla="*/ 57579 w 441706"/>
                <a:gd name="connsiteY24" fmla="*/ 120143 h 272542"/>
                <a:gd name="connsiteX25" fmla="*/ 57579 w 441706"/>
                <a:gd name="connsiteY25" fmla="*/ 114128 h 272542"/>
                <a:gd name="connsiteX26" fmla="*/ 176683 w 441706"/>
                <a:gd name="connsiteY26" fmla="*/ 27 h 272542"/>
                <a:gd name="connsiteX27" fmla="*/ 257662 w 441706"/>
                <a:gd name="connsiteY27" fmla="*/ 35185 h 272542"/>
                <a:gd name="connsiteX28" fmla="*/ 284070 w 441706"/>
                <a:gd name="connsiteY28" fmla="*/ 72777 h 272542"/>
                <a:gd name="connsiteX29" fmla="*/ 316494 w 441706"/>
                <a:gd name="connsiteY29" fmla="*/ 61781 h 272542"/>
                <a:gd name="connsiteX30" fmla="*/ 372882 w 441706"/>
                <a:gd name="connsiteY30" fmla="*/ 118169 h 272542"/>
                <a:gd name="connsiteX31" fmla="*/ 441769 w 441706"/>
                <a:gd name="connsiteY31" fmla="*/ 200214 h 272542"/>
                <a:gd name="connsiteX32" fmla="*/ 356247 w 441706"/>
                <a:gd name="connsiteY32" fmla="*/ 279815 h 272542"/>
                <a:gd name="connsiteX33" fmla="*/ 256158 w 441706"/>
                <a:gd name="connsiteY33" fmla="*/ 279815 h 272542"/>
                <a:gd name="connsiteX34" fmla="*/ 185673 w 441706"/>
                <a:gd name="connsiteY34" fmla="*/ 279815 h 272542"/>
                <a:gd name="connsiteX35" fmla="*/ 185673 w 441706"/>
                <a:gd name="connsiteY35" fmla="*/ 261019 h 272542"/>
                <a:gd name="connsiteX36" fmla="*/ 256158 w 441706"/>
                <a:gd name="connsiteY36" fmla="*/ 261019 h 27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1706" h="272542">
                  <a:moveTo>
                    <a:pt x="356247" y="279815"/>
                  </a:moveTo>
                  <a:lnTo>
                    <a:pt x="309257" y="279815"/>
                  </a:lnTo>
                  <a:lnTo>
                    <a:pt x="309257" y="261019"/>
                  </a:lnTo>
                  <a:lnTo>
                    <a:pt x="356247" y="261019"/>
                  </a:lnTo>
                  <a:cubicBezTo>
                    <a:pt x="401170" y="261019"/>
                    <a:pt x="422973" y="241095"/>
                    <a:pt x="422973" y="200214"/>
                  </a:cubicBezTo>
                  <a:cubicBezTo>
                    <a:pt x="422973" y="165253"/>
                    <a:pt x="402391" y="143356"/>
                    <a:pt x="361792" y="135086"/>
                  </a:cubicBezTo>
                  <a:cubicBezTo>
                    <a:pt x="357616" y="134241"/>
                    <a:pt x="354530" y="130693"/>
                    <a:pt x="354274" y="126439"/>
                  </a:cubicBezTo>
                  <a:cubicBezTo>
                    <a:pt x="352300" y="92513"/>
                    <a:pt x="332564" y="80389"/>
                    <a:pt x="316681" y="80389"/>
                  </a:cubicBezTo>
                  <a:cubicBezTo>
                    <a:pt x="305550" y="80500"/>
                    <a:pt x="295113" y="85822"/>
                    <a:pt x="288487" y="94768"/>
                  </a:cubicBezTo>
                  <a:cubicBezTo>
                    <a:pt x="285325" y="98884"/>
                    <a:pt x="279425" y="99657"/>
                    <a:pt x="275309" y="96495"/>
                  </a:cubicBezTo>
                  <a:cubicBezTo>
                    <a:pt x="273912" y="95421"/>
                    <a:pt x="272844" y="93976"/>
                    <a:pt x="272229" y="92325"/>
                  </a:cubicBezTo>
                  <a:cubicBezTo>
                    <a:pt x="266397" y="75915"/>
                    <a:pt x="256881" y="61062"/>
                    <a:pt x="244411" y="48906"/>
                  </a:cubicBezTo>
                  <a:cubicBezTo>
                    <a:pt x="215425" y="19815"/>
                    <a:pt x="171621" y="11359"/>
                    <a:pt x="133890" y="27572"/>
                  </a:cubicBezTo>
                  <a:cubicBezTo>
                    <a:pt x="99864" y="43323"/>
                    <a:pt x="77564" y="76846"/>
                    <a:pt x="76187" y="114316"/>
                  </a:cubicBezTo>
                  <a:cubicBezTo>
                    <a:pt x="76200" y="118212"/>
                    <a:pt x="76451" y="122104"/>
                    <a:pt x="76938" y="125969"/>
                  </a:cubicBezTo>
                  <a:cubicBezTo>
                    <a:pt x="77558" y="130706"/>
                    <a:pt x="74525" y="135153"/>
                    <a:pt x="69890" y="136307"/>
                  </a:cubicBezTo>
                  <a:cubicBezTo>
                    <a:pt x="51094" y="141006"/>
                    <a:pt x="18859" y="155103"/>
                    <a:pt x="18859" y="199462"/>
                  </a:cubicBezTo>
                  <a:cubicBezTo>
                    <a:pt x="18859" y="201153"/>
                    <a:pt x="18859" y="202751"/>
                    <a:pt x="18859" y="204443"/>
                  </a:cubicBezTo>
                  <a:cubicBezTo>
                    <a:pt x="20644" y="237148"/>
                    <a:pt x="48651" y="260831"/>
                    <a:pt x="85397" y="260831"/>
                  </a:cubicBezTo>
                  <a:lnTo>
                    <a:pt x="132387" y="260831"/>
                  </a:lnTo>
                  <a:lnTo>
                    <a:pt x="132387" y="279627"/>
                  </a:lnTo>
                  <a:lnTo>
                    <a:pt x="85397" y="279627"/>
                  </a:lnTo>
                  <a:cubicBezTo>
                    <a:pt x="38407" y="279627"/>
                    <a:pt x="2506" y="248331"/>
                    <a:pt x="63" y="205195"/>
                  </a:cubicBezTo>
                  <a:cubicBezTo>
                    <a:pt x="63" y="203221"/>
                    <a:pt x="63" y="201341"/>
                    <a:pt x="63" y="199274"/>
                  </a:cubicBezTo>
                  <a:cubicBezTo>
                    <a:pt x="-1388" y="162765"/>
                    <a:pt x="22405" y="130031"/>
                    <a:pt x="57579" y="120143"/>
                  </a:cubicBezTo>
                  <a:cubicBezTo>
                    <a:pt x="57579" y="118169"/>
                    <a:pt x="57579" y="116102"/>
                    <a:pt x="57579" y="114128"/>
                  </a:cubicBezTo>
                  <a:cubicBezTo>
                    <a:pt x="58960" y="49730"/>
                    <a:pt x="112285" y="-1354"/>
                    <a:pt x="176683" y="27"/>
                  </a:cubicBezTo>
                  <a:cubicBezTo>
                    <a:pt x="207240" y="683"/>
                    <a:pt x="236318" y="13308"/>
                    <a:pt x="257662" y="35185"/>
                  </a:cubicBezTo>
                  <a:cubicBezTo>
                    <a:pt x="268679" y="46004"/>
                    <a:pt x="277629" y="58744"/>
                    <a:pt x="284070" y="72777"/>
                  </a:cubicBezTo>
                  <a:cubicBezTo>
                    <a:pt x="293384" y="65664"/>
                    <a:pt x="304774" y="61801"/>
                    <a:pt x="316494" y="61781"/>
                  </a:cubicBezTo>
                  <a:cubicBezTo>
                    <a:pt x="341398" y="61781"/>
                    <a:pt x="367525" y="79355"/>
                    <a:pt x="372882" y="118169"/>
                  </a:cubicBezTo>
                  <a:cubicBezTo>
                    <a:pt x="417240" y="129541"/>
                    <a:pt x="441769" y="158675"/>
                    <a:pt x="441769" y="200214"/>
                  </a:cubicBezTo>
                  <a:cubicBezTo>
                    <a:pt x="441769" y="251527"/>
                    <a:pt x="411413" y="279815"/>
                    <a:pt x="356247" y="279815"/>
                  </a:cubicBezTo>
                  <a:close/>
                  <a:moveTo>
                    <a:pt x="256158" y="279815"/>
                  </a:moveTo>
                  <a:lnTo>
                    <a:pt x="185673" y="279815"/>
                  </a:lnTo>
                  <a:lnTo>
                    <a:pt x="185673" y="261019"/>
                  </a:lnTo>
                  <a:lnTo>
                    <a:pt x="256158" y="261019"/>
                  </a:ln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848" name="Freeform: Shape 2847">
              <a:extLst>
                <a:ext uri="{FF2B5EF4-FFF2-40B4-BE49-F238E27FC236}">
                  <a16:creationId xmlns:a16="http://schemas.microsoft.com/office/drawing/2014/main" id="{20BB468E-E62B-49E8-B7AF-501671830E90}"/>
                </a:ext>
              </a:extLst>
            </p:cNvPr>
            <p:cNvSpPr/>
            <p:nvPr/>
          </p:nvSpPr>
          <p:spPr>
            <a:xfrm>
              <a:off x="12668004" y="3345515"/>
              <a:ext cx="112776" cy="65786"/>
            </a:xfrm>
            <a:custGeom>
              <a:avLst/>
              <a:gdLst>
                <a:gd name="connsiteX0" fmla="*/ 59489 w 112776"/>
                <a:gd name="connsiteY0" fmla="*/ 68887 h 65786"/>
                <a:gd name="connsiteX1" fmla="*/ 52911 w 112776"/>
                <a:gd name="connsiteY1" fmla="*/ 66162 h 65786"/>
                <a:gd name="connsiteX2" fmla="*/ 0 w 112776"/>
                <a:gd name="connsiteY2" fmla="*/ 13251 h 65786"/>
                <a:gd name="connsiteX3" fmla="*/ 13251 w 112776"/>
                <a:gd name="connsiteY3" fmla="*/ 0 h 65786"/>
                <a:gd name="connsiteX4" fmla="*/ 59489 w 112776"/>
                <a:gd name="connsiteY4" fmla="*/ 46144 h 65786"/>
                <a:gd name="connsiteX5" fmla="*/ 105728 w 112776"/>
                <a:gd name="connsiteY5" fmla="*/ 0 h 65786"/>
                <a:gd name="connsiteX6" fmla="*/ 118979 w 112776"/>
                <a:gd name="connsiteY6" fmla="*/ 13251 h 65786"/>
                <a:gd name="connsiteX7" fmla="*/ 66162 w 112776"/>
                <a:gd name="connsiteY7" fmla="*/ 66162 h 65786"/>
                <a:gd name="connsiteX8" fmla="*/ 59489 w 112776"/>
                <a:gd name="connsiteY8" fmla="*/ 68887 h 6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76" h="65786">
                  <a:moveTo>
                    <a:pt x="59489" y="68887"/>
                  </a:moveTo>
                  <a:cubicBezTo>
                    <a:pt x="57024" y="68877"/>
                    <a:pt x="54661" y="67898"/>
                    <a:pt x="52911" y="66162"/>
                  </a:cubicBezTo>
                  <a:lnTo>
                    <a:pt x="0" y="13251"/>
                  </a:lnTo>
                  <a:lnTo>
                    <a:pt x="13251" y="0"/>
                  </a:lnTo>
                  <a:lnTo>
                    <a:pt x="59489" y="46144"/>
                  </a:lnTo>
                  <a:lnTo>
                    <a:pt x="105728" y="0"/>
                  </a:lnTo>
                  <a:lnTo>
                    <a:pt x="118979" y="13251"/>
                  </a:lnTo>
                  <a:lnTo>
                    <a:pt x="66162" y="66162"/>
                  </a:lnTo>
                  <a:cubicBezTo>
                    <a:pt x="64388" y="67921"/>
                    <a:pt x="61987" y="68902"/>
                    <a:pt x="59489" y="68887"/>
                  </a:cubicBez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849" name="Freeform: Shape 2848">
              <a:extLst>
                <a:ext uri="{FF2B5EF4-FFF2-40B4-BE49-F238E27FC236}">
                  <a16:creationId xmlns:a16="http://schemas.microsoft.com/office/drawing/2014/main" id="{1C705C13-1BC8-45B1-9D1F-6C508BA314B4}"/>
                </a:ext>
              </a:extLst>
            </p:cNvPr>
            <p:cNvSpPr/>
            <p:nvPr/>
          </p:nvSpPr>
          <p:spPr>
            <a:xfrm>
              <a:off x="12718095" y="3246366"/>
              <a:ext cx="18796" cy="140970"/>
            </a:xfrm>
            <a:custGeom>
              <a:avLst/>
              <a:gdLst>
                <a:gd name="connsiteX0" fmla="*/ 0 w 18796"/>
                <a:gd name="connsiteY0" fmla="*/ 0 h 140970"/>
                <a:gd name="connsiteX1" fmla="*/ 18796 w 18796"/>
                <a:gd name="connsiteY1" fmla="*/ 0 h 140970"/>
                <a:gd name="connsiteX2" fmla="*/ 18796 w 18796"/>
                <a:gd name="connsiteY2" fmla="*/ 149804 h 140970"/>
                <a:gd name="connsiteX3" fmla="*/ 0 w 18796"/>
                <a:gd name="connsiteY3" fmla="*/ 149804 h 140970"/>
              </a:gdLst>
              <a:ahLst/>
              <a:cxnLst>
                <a:cxn ang="0">
                  <a:pos x="connsiteX0" y="connsiteY0"/>
                </a:cxn>
                <a:cxn ang="0">
                  <a:pos x="connsiteX1" y="connsiteY1"/>
                </a:cxn>
                <a:cxn ang="0">
                  <a:pos x="connsiteX2" y="connsiteY2"/>
                </a:cxn>
                <a:cxn ang="0">
                  <a:pos x="connsiteX3" y="connsiteY3"/>
                </a:cxn>
              </a:cxnLst>
              <a:rect l="l" t="t" r="r" b="b"/>
              <a:pathLst>
                <a:path w="18796" h="140970">
                  <a:moveTo>
                    <a:pt x="0" y="0"/>
                  </a:moveTo>
                  <a:lnTo>
                    <a:pt x="18796" y="0"/>
                  </a:lnTo>
                  <a:lnTo>
                    <a:pt x="18796" y="149804"/>
                  </a:lnTo>
                  <a:lnTo>
                    <a:pt x="0" y="149804"/>
                  </a:ln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850" name="Freeform: Shape 2849">
              <a:extLst>
                <a:ext uri="{FF2B5EF4-FFF2-40B4-BE49-F238E27FC236}">
                  <a16:creationId xmlns:a16="http://schemas.microsoft.com/office/drawing/2014/main" id="{0EB159EF-90CA-43AE-A886-6731E76BD3C4}"/>
                </a:ext>
              </a:extLst>
            </p:cNvPr>
            <p:cNvSpPr/>
            <p:nvPr/>
          </p:nvSpPr>
          <p:spPr>
            <a:xfrm>
              <a:off x="12544702" y="3096085"/>
              <a:ext cx="112776" cy="65786"/>
            </a:xfrm>
            <a:custGeom>
              <a:avLst/>
              <a:gdLst>
                <a:gd name="connsiteX0" fmla="*/ 105728 w 112776"/>
                <a:gd name="connsiteY0" fmla="*/ 68895 h 65786"/>
                <a:gd name="connsiteX1" fmla="*/ 59489 w 112776"/>
                <a:gd name="connsiteY1" fmla="*/ 22657 h 65786"/>
                <a:gd name="connsiteX2" fmla="*/ 13251 w 112776"/>
                <a:gd name="connsiteY2" fmla="*/ 68895 h 65786"/>
                <a:gd name="connsiteX3" fmla="*/ 0 w 112776"/>
                <a:gd name="connsiteY3" fmla="*/ 55550 h 65786"/>
                <a:gd name="connsiteX4" fmla="*/ 52817 w 112776"/>
                <a:gd name="connsiteY4" fmla="*/ 2733 h 65786"/>
                <a:gd name="connsiteX5" fmla="*/ 66068 w 112776"/>
                <a:gd name="connsiteY5" fmla="*/ 2733 h 65786"/>
                <a:gd name="connsiteX6" fmla="*/ 118979 w 112776"/>
                <a:gd name="connsiteY6" fmla="*/ 55550 h 6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776" h="65786">
                  <a:moveTo>
                    <a:pt x="105728" y="68895"/>
                  </a:moveTo>
                  <a:lnTo>
                    <a:pt x="59489" y="22657"/>
                  </a:lnTo>
                  <a:lnTo>
                    <a:pt x="13251" y="68895"/>
                  </a:lnTo>
                  <a:lnTo>
                    <a:pt x="0" y="55550"/>
                  </a:lnTo>
                  <a:lnTo>
                    <a:pt x="52817" y="2733"/>
                  </a:lnTo>
                  <a:cubicBezTo>
                    <a:pt x="56482" y="-911"/>
                    <a:pt x="62402" y="-911"/>
                    <a:pt x="66068" y="2733"/>
                  </a:cubicBezTo>
                  <a:lnTo>
                    <a:pt x="118979" y="55550"/>
                  </a:ln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851" name="Freeform: Shape 2850">
              <a:extLst>
                <a:ext uri="{FF2B5EF4-FFF2-40B4-BE49-F238E27FC236}">
                  <a16:creationId xmlns:a16="http://schemas.microsoft.com/office/drawing/2014/main" id="{E1A4131D-EDBF-4F5B-A1C7-516A83F704B0}"/>
                </a:ext>
              </a:extLst>
            </p:cNvPr>
            <p:cNvSpPr/>
            <p:nvPr/>
          </p:nvSpPr>
          <p:spPr>
            <a:xfrm>
              <a:off x="12594793" y="3105396"/>
              <a:ext cx="18796" cy="150368"/>
            </a:xfrm>
            <a:custGeom>
              <a:avLst/>
              <a:gdLst>
                <a:gd name="connsiteX0" fmla="*/ 0 w 18796"/>
                <a:gd name="connsiteY0" fmla="*/ 0 h 150368"/>
                <a:gd name="connsiteX1" fmla="*/ 18796 w 18796"/>
                <a:gd name="connsiteY1" fmla="*/ 0 h 150368"/>
                <a:gd name="connsiteX2" fmla="*/ 18796 w 18796"/>
                <a:gd name="connsiteY2" fmla="*/ 158638 h 150368"/>
                <a:gd name="connsiteX3" fmla="*/ 0 w 18796"/>
                <a:gd name="connsiteY3" fmla="*/ 158638 h 150368"/>
              </a:gdLst>
              <a:ahLst/>
              <a:cxnLst>
                <a:cxn ang="0">
                  <a:pos x="connsiteX0" y="connsiteY0"/>
                </a:cxn>
                <a:cxn ang="0">
                  <a:pos x="connsiteX1" y="connsiteY1"/>
                </a:cxn>
                <a:cxn ang="0">
                  <a:pos x="connsiteX2" y="connsiteY2"/>
                </a:cxn>
                <a:cxn ang="0">
                  <a:pos x="connsiteX3" y="connsiteY3"/>
                </a:cxn>
              </a:cxnLst>
              <a:rect l="l" t="t" r="r" b="b"/>
              <a:pathLst>
                <a:path w="18796" h="150368">
                  <a:moveTo>
                    <a:pt x="0" y="0"/>
                  </a:moveTo>
                  <a:lnTo>
                    <a:pt x="18796" y="0"/>
                  </a:lnTo>
                  <a:lnTo>
                    <a:pt x="18796" y="158638"/>
                  </a:lnTo>
                  <a:lnTo>
                    <a:pt x="0" y="158638"/>
                  </a:ln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2604" name="Graphic 27">
            <a:extLst>
              <a:ext uri="{FF2B5EF4-FFF2-40B4-BE49-F238E27FC236}">
                <a16:creationId xmlns:a16="http://schemas.microsoft.com/office/drawing/2014/main" id="{EBC654E0-896F-462F-8897-369EB3C85CD2}"/>
              </a:ext>
            </a:extLst>
          </p:cNvPr>
          <p:cNvGrpSpPr/>
          <p:nvPr/>
        </p:nvGrpSpPr>
        <p:grpSpPr>
          <a:xfrm>
            <a:off x="9608893" y="5707858"/>
            <a:ext cx="753865" cy="747305"/>
            <a:chOff x="13637645" y="2866371"/>
            <a:chExt cx="452319" cy="448383"/>
          </a:xfrm>
          <a:solidFill>
            <a:schemeClr val="tx1">
              <a:lumMod val="65000"/>
            </a:schemeClr>
          </a:solidFill>
        </p:grpSpPr>
        <p:sp>
          <p:nvSpPr>
            <p:cNvPr id="2843" name="Freeform: Shape 2842">
              <a:extLst>
                <a:ext uri="{FF2B5EF4-FFF2-40B4-BE49-F238E27FC236}">
                  <a16:creationId xmlns:a16="http://schemas.microsoft.com/office/drawing/2014/main" id="{DAFF5B25-0228-4A5D-AB90-1B5B8DB293F6}"/>
                </a:ext>
              </a:extLst>
            </p:cNvPr>
            <p:cNvSpPr/>
            <p:nvPr/>
          </p:nvSpPr>
          <p:spPr>
            <a:xfrm>
              <a:off x="13640816" y="3097443"/>
              <a:ext cx="273404" cy="185915"/>
            </a:xfrm>
            <a:custGeom>
              <a:avLst/>
              <a:gdLst>
                <a:gd name="connsiteX0" fmla="*/ 264764 w 273404"/>
                <a:gd name="connsiteY0" fmla="*/ 187126 h 185914"/>
                <a:gd name="connsiteX1" fmla="*/ 104003 w 273404"/>
                <a:gd name="connsiteY1" fmla="*/ 26365 h 185914"/>
                <a:gd name="connsiteX2" fmla="*/ 15529 w 273404"/>
                <a:gd name="connsiteY2" fmla="*/ 114838 h 185914"/>
                <a:gd name="connsiteX3" fmla="*/ 0 w 273404"/>
                <a:gd name="connsiteY3" fmla="*/ 99418 h 185914"/>
                <a:gd name="connsiteX4" fmla="*/ 96238 w 273404"/>
                <a:gd name="connsiteY4" fmla="*/ 3180 h 185914"/>
                <a:gd name="connsiteX5" fmla="*/ 111658 w 273404"/>
                <a:gd name="connsiteY5" fmla="*/ 3180 h 185914"/>
                <a:gd name="connsiteX6" fmla="*/ 280184 w 273404"/>
                <a:gd name="connsiteY6" fmla="*/ 171706 h 185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404" h="185914">
                  <a:moveTo>
                    <a:pt x="264764" y="187126"/>
                  </a:moveTo>
                  <a:lnTo>
                    <a:pt x="104003" y="26365"/>
                  </a:lnTo>
                  <a:lnTo>
                    <a:pt x="15529" y="114838"/>
                  </a:lnTo>
                  <a:lnTo>
                    <a:pt x="0" y="99418"/>
                  </a:lnTo>
                  <a:lnTo>
                    <a:pt x="96238" y="3180"/>
                  </a:lnTo>
                  <a:cubicBezTo>
                    <a:pt x="100504" y="-1060"/>
                    <a:pt x="107393" y="-1060"/>
                    <a:pt x="111658" y="3180"/>
                  </a:cubicBezTo>
                  <a:lnTo>
                    <a:pt x="280184" y="171706"/>
                  </a:ln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844" name="Freeform: Shape 2843">
              <a:extLst>
                <a:ext uri="{FF2B5EF4-FFF2-40B4-BE49-F238E27FC236}">
                  <a16:creationId xmlns:a16="http://schemas.microsoft.com/office/drawing/2014/main" id="{DB879911-FC4A-466D-B7B1-942708A63255}"/>
                </a:ext>
              </a:extLst>
            </p:cNvPr>
            <p:cNvSpPr/>
            <p:nvPr/>
          </p:nvSpPr>
          <p:spPr>
            <a:xfrm>
              <a:off x="13816560" y="3042872"/>
              <a:ext cx="273404" cy="142170"/>
            </a:xfrm>
            <a:custGeom>
              <a:avLst/>
              <a:gdLst>
                <a:gd name="connsiteX0" fmla="*/ 261702 w 273404"/>
                <a:gd name="connsiteY0" fmla="*/ 150709 h 142170"/>
                <a:gd name="connsiteX1" fmla="*/ 137358 w 273404"/>
                <a:gd name="connsiteY1" fmla="*/ 26365 h 142170"/>
                <a:gd name="connsiteX2" fmla="*/ 15420 w 273404"/>
                <a:gd name="connsiteY2" fmla="*/ 148303 h 142170"/>
                <a:gd name="connsiteX3" fmla="*/ 0 w 273404"/>
                <a:gd name="connsiteY3" fmla="*/ 132883 h 142170"/>
                <a:gd name="connsiteX4" fmla="*/ 129703 w 273404"/>
                <a:gd name="connsiteY4" fmla="*/ 3180 h 142170"/>
                <a:gd name="connsiteX5" fmla="*/ 145123 w 273404"/>
                <a:gd name="connsiteY5" fmla="*/ 3180 h 142170"/>
                <a:gd name="connsiteX6" fmla="*/ 277232 w 273404"/>
                <a:gd name="connsiteY6" fmla="*/ 135289 h 142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404" h="142170">
                  <a:moveTo>
                    <a:pt x="261702" y="150709"/>
                  </a:moveTo>
                  <a:lnTo>
                    <a:pt x="137358" y="26365"/>
                  </a:lnTo>
                  <a:lnTo>
                    <a:pt x="15420" y="148303"/>
                  </a:lnTo>
                  <a:lnTo>
                    <a:pt x="0" y="132883"/>
                  </a:lnTo>
                  <a:lnTo>
                    <a:pt x="129703" y="3180"/>
                  </a:lnTo>
                  <a:cubicBezTo>
                    <a:pt x="133968" y="-1060"/>
                    <a:pt x="140857" y="-1060"/>
                    <a:pt x="145123" y="3180"/>
                  </a:cubicBezTo>
                  <a:lnTo>
                    <a:pt x="277232" y="135289"/>
                  </a:ln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845" name="Freeform: Shape 2844">
              <a:extLst>
                <a:ext uri="{FF2B5EF4-FFF2-40B4-BE49-F238E27FC236}">
                  <a16:creationId xmlns:a16="http://schemas.microsoft.com/office/drawing/2014/main" id="{ED564BE3-26D6-4C2B-80C2-904E894B311B}"/>
                </a:ext>
              </a:extLst>
            </p:cNvPr>
            <p:cNvSpPr/>
            <p:nvPr/>
          </p:nvSpPr>
          <p:spPr>
            <a:xfrm>
              <a:off x="13774019" y="2980216"/>
              <a:ext cx="98425" cy="98425"/>
            </a:xfrm>
            <a:custGeom>
              <a:avLst/>
              <a:gdLst>
                <a:gd name="connsiteX0" fmla="*/ 51290 w 98425"/>
                <a:gd name="connsiteY0" fmla="*/ 102362 h 98425"/>
                <a:gd name="connsiteX1" fmla="*/ 0 w 98425"/>
                <a:gd name="connsiteY1" fmla="*/ 51290 h 98425"/>
                <a:gd name="connsiteX2" fmla="*/ 51072 w 98425"/>
                <a:gd name="connsiteY2" fmla="*/ 0 h 98425"/>
                <a:gd name="connsiteX3" fmla="*/ 102362 w 98425"/>
                <a:gd name="connsiteY3" fmla="*/ 51072 h 98425"/>
                <a:gd name="connsiteX4" fmla="*/ 102362 w 98425"/>
                <a:gd name="connsiteY4" fmla="*/ 51290 h 98425"/>
                <a:gd name="connsiteX5" fmla="*/ 51290 w 98425"/>
                <a:gd name="connsiteY5" fmla="*/ 102362 h 98425"/>
                <a:gd name="connsiteX6" fmla="*/ 51290 w 98425"/>
                <a:gd name="connsiteY6" fmla="*/ 21982 h 98425"/>
                <a:gd name="connsiteX7" fmla="*/ 21872 w 98425"/>
                <a:gd name="connsiteY7" fmla="*/ 51181 h 98425"/>
                <a:gd name="connsiteX8" fmla="*/ 51072 w 98425"/>
                <a:gd name="connsiteY8" fmla="*/ 80599 h 98425"/>
                <a:gd name="connsiteX9" fmla="*/ 80490 w 98425"/>
                <a:gd name="connsiteY9" fmla="*/ 51400 h 98425"/>
                <a:gd name="connsiteX10" fmla="*/ 80490 w 98425"/>
                <a:gd name="connsiteY10" fmla="*/ 51290 h 98425"/>
                <a:gd name="connsiteX11" fmla="*/ 51290 w 98425"/>
                <a:gd name="connsiteY11" fmla="*/ 21982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425" h="98425">
                  <a:moveTo>
                    <a:pt x="51290" y="102362"/>
                  </a:moveTo>
                  <a:cubicBezTo>
                    <a:pt x="23024" y="102423"/>
                    <a:pt x="60" y="79557"/>
                    <a:pt x="0" y="51290"/>
                  </a:cubicBezTo>
                  <a:cubicBezTo>
                    <a:pt x="-60" y="23024"/>
                    <a:pt x="22805" y="60"/>
                    <a:pt x="51072" y="0"/>
                  </a:cubicBezTo>
                  <a:cubicBezTo>
                    <a:pt x="79339" y="-60"/>
                    <a:pt x="102302" y="22805"/>
                    <a:pt x="102362" y="51072"/>
                  </a:cubicBezTo>
                  <a:cubicBezTo>
                    <a:pt x="102363" y="51145"/>
                    <a:pt x="102363" y="51218"/>
                    <a:pt x="102362" y="51290"/>
                  </a:cubicBezTo>
                  <a:cubicBezTo>
                    <a:pt x="102302" y="79472"/>
                    <a:pt x="79472" y="102302"/>
                    <a:pt x="51290" y="102362"/>
                  </a:cubicBezTo>
                  <a:close/>
                  <a:moveTo>
                    <a:pt x="51290" y="21982"/>
                  </a:moveTo>
                  <a:cubicBezTo>
                    <a:pt x="35104" y="21921"/>
                    <a:pt x="21933" y="34994"/>
                    <a:pt x="21872" y="51181"/>
                  </a:cubicBezTo>
                  <a:cubicBezTo>
                    <a:pt x="21812" y="67368"/>
                    <a:pt x="34885" y="80539"/>
                    <a:pt x="51072" y="80599"/>
                  </a:cubicBezTo>
                  <a:cubicBezTo>
                    <a:pt x="67259" y="80659"/>
                    <a:pt x="80429" y="67586"/>
                    <a:pt x="80490" y="51400"/>
                  </a:cubicBezTo>
                  <a:cubicBezTo>
                    <a:pt x="80490" y="51363"/>
                    <a:pt x="80490" y="51327"/>
                    <a:pt x="80490" y="51290"/>
                  </a:cubicBezTo>
                  <a:cubicBezTo>
                    <a:pt x="80490" y="35146"/>
                    <a:pt x="67435" y="22042"/>
                    <a:pt x="51290" y="21982"/>
                  </a:cubicBez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846" name="Freeform: Shape 2845">
              <a:extLst>
                <a:ext uri="{FF2B5EF4-FFF2-40B4-BE49-F238E27FC236}">
                  <a16:creationId xmlns:a16="http://schemas.microsoft.com/office/drawing/2014/main" id="{C4D2B3F0-CBA3-4338-B7E6-6CC513473B89}"/>
                </a:ext>
              </a:extLst>
            </p:cNvPr>
            <p:cNvSpPr/>
            <p:nvPr/>
          </p:nvSpPr>
          <p:spPr>
            <a:xfrm>
              <a:off x="13637645" y="2866371"/>
              <a:ext cx="448383" cy="448383"/>
            </a:xfrm>
            <a:custGeom>
              <a:avLst/>
              <a:gdLst>
                <a:gd name="connsiteX0" fmla="*/ 444664 w 448382"/>
                <a:gd name="connsiteY0" fmla="*/ 455600 h 448382"/>
                <a:gd name="connsiteX1" fmla="*/ 10936 w 448382"/>
                <a:gd name="connsiteY1" fmla="*/ 455600 h 448382"/>
                <a:gd name="connsiteX2" fmla="*/ 0 w 448382"/>
                <a:gd name="connsiteY2" fmla="*/ 444664 h 448382"/>
                <a:gd name="connsiteX3" fmla="*/ 0 w 448382"/>
                <a:gd name="connsiteY3" fmla="*/ 10936 h 448382"/>
                <a:gd name="connsiteX4" fmla="*/ 10936 w 448382"/>
                <a:gd name="connsiteY4" fmla="*/ 0 h 448382"/>
                <a:gd name="connsiteX5" fmla="*/ 444664 w 448382"/>
                <a:gd name="connsiteY5" fmla="*/ 0 h 448382"/>
                <a:gd name="connsiteX6" fmla="*/ 455600 w 448382"/>
                <a:gd name="connsiteY6" fmla="*/ 10936 h 448382"/>
                <a:gd name="connsiteX7" fmla="*/ 455600 w 448382"/>
                <a:gd name="connsiteY7" fmla="*/ 444664 h 448382"/>
                <a:gd name="connsiteX8" fmla="*/ 444664 w 448382"/>
                <a:gd name="connsiteY8" fmla="*/ 455600 h 448382"/>
                <a:gd name="connsiteX9" fmla="*/ 21872 w 448382"/>
                <a:gd name="connsiteY9" fmla="*/ 433728 h 448382"/>
                <a:gd name="connsiteX10" fmla="*/ 433728 w 448382"/>
                <a:gd name="connsiteY10" fmla="*/ 433728 h 448382"/>
                <a:gd name="connsiteX11" fmla="*/ 433728 w 448382"/>
                <a:gd name="connsiteY11" fmla="*/ 21872 h 448382"/>
                <a:gd name="connsiteX12" fmla="*/ 21872 w 448382"/>
                <a:gd name="connsiteY12" fmla="*/ 21872 h 448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82" h="448382">
                  <a:moveTo>
                    <a:pt x="444664" y="455600"/>
                  </a:moveTo>
                  <a:lnTo>
                    <a:pt x="10936" y="455600"/>
                  </a:lnTo>
                  <a:cubicBezTo>
                    <a:pt x="4896" y="455600"/>
                    <a:pt x="0" y="450704"/>
                    <a:pt x="0" y="444664"/>
                  </a:cubicBezTo>
                  <a:lnTo>
                    <a:pt x="0" y="10936"/>
                  </a:lnTo>
                  <a:cubicBezTo>
                    <a:pt x="0" y="4896"/>
                    <a:pt x="4896" y="0"/>
                    <a:pt x="10936" y="0"/>
                  </a:cubicBezTo>
                  <a:lnTo>
                    <a:pt x="444664" y="0"/>
                  </a:lnTo>
                  <a:cubicBezTo>
                    <a:pt x="450704" y="0"/>
                    <a:pt x="455600" y="4896"/>
                    <a:pt x="455600" y="10936"/>
                  </a:cubicBezTo>
                  <a:lnTo>
                    <a:pt x="455600" y="444664"/>
                  </a:lnTo>
                  <a:cubicBezTo>
                    <a:pt x="455600" y="450704"/>
                    <a:pt x="450704" y="455600"/>
                    <a:pt x="444664" y="455600"/>
                  </a:cubicBezTo>
                  <a:close/>
                  <a:moveTo>
                    <a:pt x="21872" y="433728"/>
                  </a:moveTo>
                  <a:lnTo>
                    <a:pt x="433728" y="433728"/>
                  </a:lnTo>
                  <a:lnTo>
                    <a:pt x="433728" y="21872"/>
                  </a:lnTo>
                  <a:lnTo>
                    <a:pt x="21872" y="21872"/>
                  </a:ln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2605" name="Graphic 31">
            <a:extLst>
              <a:ext uri="{FF2B5EF4-FFF2-40B4-BE49-F238E27FC236}">
                <a16:creationId xmlns:a16="http://schemas.microsoft.com/office/drawing/2014/main" id="{2257520D-5458-40D8-8EF4-F14EB44D2496}"/>
              </a:ext>
            </a:extLst>
          </p:cNvPr>
          <p:cNvGrpSpPr/>
          <p:nvPr/>
        </p:nvGrpSpPr>
        <p:grpSpPr>
          <a:xfrm>
            <a:off x="10954028" y="5780764"/>
            <a:ext cx="942337" cy="601492"/>
            <a:chOff x="805348" y="3795993"/>
            <a:chExt cx="565402" cy="360895"/>
          </a:xfrm>
          <a:solidFill>
            <a:schemeClr val="tx1">
              <a:lumMod val="65000"/>
            </a:schemeClr>
          </a:solidFill>
        </p:grpSpPr>
        <p:sp>
          <p:nvSpPr>
            <p:cNvPr id="2835" name="Freeform: Shape 2834">
              <a:extLst>
                <a:ext uri="{FF2B5EF4-FFF2-40B4-BE49-F238E27FC236}">
                  <a16:creationId xmlns:a16="http://schemas.microsoft.com/office/drawing/2014/main" id="{888FE2D3-2549-4339-98F8-16844C3516F7}"/>
                </a:ext>
              </a:extLst>
            </p:cNvPr>
            <p:cNvSpPr/>
            <p:nvPr/>
          </p:nvSpPr>
          <p:spPr>
            <a:xfrm>
              <a:off x="805348" y="3795993"/>
              <a:ext cx="565402" cy="360895"/>
            </a:xfrm>
            <a:custGeom>
              <a:avLst/>
              <a:gdLst>
                <a:gd name="connsiteX0" fmla="*/ 553372 w 565401"/>
                <a:gd name="connsiteY0" fmla="*/ 362338 h 360894"/>
                <a:gd name="connsiteX1" fmla="*/ 12030 w 565401"/>
                <a:gd name="connsiteY1" fmla="*/ 362338 h 360894"/>
                <a:gd name="connsiteX2" fmla="*/ 0 w 565401"/>
                <a:gd name="connsiteY2" fmla="*/ 350308 h 360894"/>
                <a:gd name="connsiteX3" fmla="*/ 0 w 565401"/>
                <a:gd name="connsiteY3" fmla="*/ 12030 h 360894"/>
                <a:gd name="connsiteX4" fmla="*/ 12030 w 565401"/>
                <a:gd name="connsiteY4" fmla="*/ 0 h 360894"/>
                <a:gd name="connsiteX5" fmla="*/ 553372 w 565401"/>
                <a:gd name="connsiteY5" fmla="*/ 0 h 360894"/>
                <a:gd name="connsiteX6" fmla="*/ 565402 w 565401"/>
                <a:gd name="connsiteY6" fmla="*/ 12030 h 360894"/>
                <a:gd name="connsiteX7" fmla="*/ 565402 w 565401"/>
                <a:gd name="connsiteY7" fmla="*/ 350308 h 360894"/>
                <a:gd name="connsiteX8" fmla="*/ 553372 w 565401"/>
                <a:gd name="connsiteY8" fmla="*/ 362338 h 360894"/>
                <a:gd name="connsiteX9" fmla="*/ 24060 w 565401"/>
                <a:gd name="connsiteY9" fmla="*/ 338279 h 360894"/>
                <a:gd name="connsiteX10" fmla="*/ 541342 w 565401"/>
                <a:gd name="connsiteY10" fmla="*/ 338279 h 360894"/>
                <a:gd name="connsiteX11" fmla="*/ 541342 w 565401"/>
                <a:gd name="connsiteY11" fmla="*/ 24060 h 360894"/>
                <a:gd name="connsiteX12" fmla="*/ 24060 w 565401"/>
                <a:gd name="connsiteY12" fmla="*/ 24060 h 36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5401" h="360894">
                  <a:moveTo>
                    <a:pt x="553372" y="362338"/>
                  </a:moveTo>
                  <a:lnTo>
                    <a:pt x="12030" y="362338"/>
                  </a:lnTo>
                  <a:cubicBezTo>
                    <a:pt x="5386" y="362338"/>
                    <a:pt x="0" y="356952"/>
                    <a:pt x="0" y="350308"/>
                  </a:cubicBezTo>
                  <a:lnTo>
                    <a:pt x="0" y="12030"/>
                  </a:lnTo>
                  <a:cubicBezTo>
                    <a:pt x="0" y="5386"/>
                    <a:pt x="5386" y="0"/>
                    <a:pt x="12030" y="0"/>
                  </a:cubicBezTo>
                  <a:lnTo>
                    <a:pt x="553372" y="0"/>
                  </a:lnTo>
                  <a:cubicBezTo>
                    <a:pt x="560016" y="0"/>
                    <a:pt x="565402" y="5386"/>
                    <a:pt x="565402" y="12030"/>
                  </a:cubicBezTo>
                  <a:lnTo>
                    <a:pt x="565402" y="350308"/>
                  </a:lnTo>
                  <a:cubicBezTo>
                    <a:pt x="565402" y="356952"/>
                    <a:pt x="560016" y="362338"/>
                    <a:pt x="553372" y="362338"/>
                  </a:cubicBezTo>
                  <a:close/>
                  <a:moveTo>
                    <a:pt x="24060" y="338279"/>
                  </a:moveTo>
                  <a:lnTo>
                    <a:pt x="541342" y="338279"/>
                  </a:lnTo>
                  <a:lnTo>
                    <a:pt x="541342" y="24060"/>
                  </a:lnTo>
                  <a:lnTo>
                    <a:pt x="24060" y="24060"/>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836" name="Freeform: Shape 2835">
              <a:extLst>
                <a:ext uri="{FF2B5EF4-FFF2-40B4-BE49-F238E27FC236}">
                  <a16:creationId xmlns:a16="http://schemas.microsoft.com/office/drawing/2014/main" id="{7C60B77C-920C-4FD6-8843-D78052FCC34E}"/>
                </a:ext>
              </a:extLst>
            </p:cNvPr>
            <p:cNvSpPr/>
            <p:nvPr/>
          </p:nvSpPr>
          <p:spPr>
            <a:xfrm>
              <a:off x="873076" y="3853135"/>
              <a:ext cx="12030" cy="240596"/>
            </a:xfrm>
            <a:custGeom>
              <a:avLst/>
              <a:gdLst>
                <a:gd name="connsiteX0" fmla="*/ 0 w 12029"/>
                <a:gd name="connsiteY0" fmla="*/ 0 h 240596"/>
                <a:gd name="connsiteX1" fmla="*/ 24060 w 12029"/>
                <a:gd name="connsiteY1" fmla="*/ 0 h 240596"/>
                <a:gd name="connsiteX2" fmla="*/ 24060 w 12029"/>
                <a:gd name="connsiteY2" fmla="*/ 248175 h 240596"/>
                <a:gd name="connsiteX3" fmla="*/ 0 w 12029"/>
                <a:gd name="connsiteY3" fmla="*/ 248175 h 240596"/>
              </a:gdLst>
              <a:ahLst/>
              <a:cxnLst>
                <a:cxn ang="0">
                  <a:pos x="connsiteX0" y="connsiteY0"/>
                </a:cxn>
                <a:cxn ang="0">
                  <a:pos x="connsiteX1" y="connsiteY1"/>
                </a:cxn>
                <a:cxn ang="0">
                  <a:pos x="connsiteX2" y="connsiteY2"/>
                </a:cxn>
                <a:cxn ang="0">
                  <a:pos x="connsiteX3" y="connsiteY3"/>
                </a:cxn>
              </a:cxnLst>
              <a:rect l="l" t="t" r="r" b="b"/>
              <a:pathLst>
                <a:path w="12029" h="240596">
                  <a:moveTo>
                    <a:pt x="0" y="0"/>
                  </a:moveTo>
                  <a:lnTo>
                    <a:pt x="24060" y="0"/>
                  </a:lnTo>
                  <a:lnTo>
                    <a:pt x="24060" y="248175"/>
                  </a:lnTo>
                  <a:lnTo>
                    <a:pt x="0" y="248175"/>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837" name="Freeform: Shape 2836">
              <a:extLst>
                <a:ext uri="{FF2B5EF4-FFF2-40B4-BE49-F238E27FC236}">
                  <a16:creationId xmlns:a16="http://schemas.microsoft.com/office/drawing/2014/main" id="{6926CF69-9C30-4D8D-AFE1-FAA11D2C54EF}"/>
                </a:ext>
              </a:extLst>
            </p:cNvPr>
            <p:cNvSpPr/>
            <p:nvPr/>
          </p:nvSpPr>
          <p:spPr>
            <a:xfrm>
              <a:off x="940683" y="3853135"/>
              <a:ext cx="24060" cy="240596"/>
            </a:xfrm>
            <a:custGeom>
              <a:avLst/>
              <a:gdLst>
                <a:gd name="connsiteX0" fmla="*/ 0 w 24059"/>
                <a:gd name="connsiteY0" fmla="*/ 0 h 240596"/>
                <a:gd name="connsiteX1" fmla="*/ 24060 w 24059"/>
                <a:gd name="connsiteY1" fmla="*/ 0 h 240596"/>
                <a:gd name="connsiteX2" fmla="*/ 24060 w 24059"/>
                <a:gd name="connsiteY2" fmla="*/ 248175 h 240596"/>
                <a:gd name="connsiteX3" fmla="*/ 0 w 24059"/>
                <a:gd name="connsiteY3" fmla="*/ 248175 h 240596"/>
              </a:gdLst>
              <a:ahLst/>
              <a:cxnLst>
                <a:cxn ang="0">
                  <a:pos x="connsiteX0" y="connsiteY0"/>
                </a:cxn>
                <a:cxn ang="0">
                  <a:pos x="connsiteX1" y="connsiteY1"/>
                </a:cxn>
                <a:cxn ang="0">
                  <a:pos x="connsiteX2" y="connsiteY2"/>
                </a:cxn>
                <a:cxn ang="0">
                  <a:pos x="connsiteX3" y="connsiteY3"/>
                </a:cxn>
              </a:cxnLst>
              <a:rect l="l" t="t" r="r" b="b"/>
              <a:pathLst>
                <a:path w="24059" h="240596">
                  <a:moveTo>
                    <a:pt x="0" y="0"/>
                  </a:moveTo>
                  <a:lnTo>
                    <a:pt x="24060" y="0"/>
                  </a:lnTo>
                  <a:lnTo>
                    <a:pt x="24060" y="248175"/>
                  </a:lnTo>
                  <a:lnTo>
                    <a:pt x="0" y="248175"/>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838" name="Freeform: Shape 2837">
              <a:extLst>
                <a:ext uri="{FF2B5EF4-FFF2-40B4-BE49-F238E27FC236}">
                  <a16:creationId xmlns:a16="http://schemas.microsoft.com/office/drawing/2014/main" id="{31042422-1745-4928-A457-5461B3FFB3D0}"/>
                </a:ext>
              </a:extLst>
            </p:cNvPr>
            <p:cNvSpPr/>
            <p:nvPr/>
          </p:nvSpPr>
          <p:spPr>
            <a:xfrm>
              <a:off x="1008411" y="3853135"/>
              <a:ext cx="24060" cy="240596"/>
            </a:xfrm>
            <a:custGeom>
              <a:avLst/>
              <a:gdLst>
                <a:gd name="connsiteX0" fmla="*/ 0 w 24059"/>
                <a:gd name="connsiteY0" fmla="*/ 0 h 240596"/>
                <a:gd name="connsiteX1" fmla="*/ 24060 w 24059"/>
                <a:gd name="connsiteY1" fmla="*/ 0 h 240596"/>
                <a:gd name="connsiteX2" fmla="*/ 24060 w 24059"/>
                <a:gd name="connsiteY2" fmla="*/ 248175 h 240596"/>
                <a:gd name="connsiteX3" fmla="*/ 0 w 24059"/>
                <a:gd name="connsiteY3" fmla="*/ 248175 h 240596"/>
              </a:gdLst>
              <a:ahLst/>
              <a:cxnLst>
                <a:cxn ang="0">
                  <a:pos x="connsiteX0" y="connsiteY0"/>
                </a:cxn>
                <a:cxn ang="0">
                  <a:pos x="connsiteX1" y="connsiteY1"/>
                </a:cxn>
                <a:cxn ang="0">
                  <a:pos x="connsiteX2" y="connsiteY2"/>
                </a:cxn>
                <a:cxn ang="0">
                  <a:pos x="connsiteX3" y="connsiteY3"/>
                </a:cxn>
              </a:cxnLst>
              <a:rect l="l" t="t" r="r" b="b"/>
              <a:pathLst>
                <a:path w="24059" h="240596">
                  <a:moveTo>
                    <a:pt x="0" y="0"/>
                  </a:moveTo>
                  <a:lnTo>
                    <a:pt x="24060" y="0"/>
                  </a:lnTo>
                  <a:lnTo>
                    <a:pt x="24060" y="248175"/>
                  </a:lnTo>
                  <a:lnTo>
                    <a:pt x="0" y="248175"/>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839" name="Freeform: Shape 2838">
              <a:extLst>
                <a:ext uri="{FF2B5EF4-FFF2-40B4-BE49-F238E27FC236}">
                  <a16:creationId xmlns:a16="http://schemas.microsoft.com/office/drawing/2014/main" id="{2A62780B-57B6-4BB0-92A0-EB1A31B452CE}"/>
                </a:ext>
              </a:extLst>
            </p:cNvPr>
            <p:cNvSpPr/>
            <p:nvPr/>
          </p:nvSpPr>
          <p:spPr>
            <a:xfrm>
              <a:off x="1076019" y="3853135"/>
              <a:ext cx="24060" cy="240596"/>
            </a:xfrm>
            <a:custGeom>
              <a:avLst/>
              <a:gdLst>
                <a:gd name="connsiteX0" fmla="*/ 0 w 24059"/>
                <a:gd name="connsiteY0" fmla="*/ 0 h 240596"/>
                <a:gd name="connsiteX1" fmla="*/ 24060 w 24059"/>
                <a:gd name="connsiteY1" fmla="*/ 0 h 240596"/>
                <a:gd name="connsiteX2" fmla="*/ 24060 w 24059"/>
                <a:gd name="connsiteY2" fmla="*/ 248175 h 240596"/>
                <a:gd name="connsiteX3" fmla="*/ 0 w 24059"/>
                <a:gd name="connsiteY3" fmla="*/ 248175 h 240596"/>
              </a:gdLst>
              <a:ahLst/>
              <a:cxnLst>
                <a:cxn ang="0">
                  <a:pos x="connsiteX0" y="connsiteY0"/>
                </a:cxn>
                <a:cxn ang="0">
                  <a:pos x="connsiteX1" y="connsiteY1"/>
                </a:cxn>
                <a:cxn ang="0">
                  <a:pos x="connsiteX2" y="connsiteY2"/>
                </a:cxn>
                <a:cxn ang="0">
                  <a:pos x="connsiteX3" y="connsiteY3"/>
                </a:cxn>
              </a:cxnLst>
              <a:rect l="l" t="t" r="r" b="b"/>
              <a:pathLst>
                <a:path w="24059" h="240596">
                  <a:moveTo>
                    <a:pt x="0" y="0"/>
                  </a:moveTo>
                  <a:lnTo>
                    <a:pt x="24060" y="0"/>
                  </a:lnTo>
                  <a:lnTo>
                    <a:pt x="24060" y="248175"/>
                  </a:lnTo>
                  <a:lnTo>
                    <a:pt x="0" y="248175"/>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840" name="Freeform: Shape 2839">
              <a:extLst>
                <a:ext uri="{FF2B5EF4-FFF2-40B4-BE49-F238E27FC236}">
                  <a16:creationId xmlns:a16="http://schemas.microsoft.com/office/drawing/2014/main" id="{BAFAC9EE-01DA-43B0-B75F-C96122897ABC}"/>
                </a:ext>
              </a:extLst>
            </p:cNvPr>
            <p:cNvSpPr/>
            <p:nvPr/>
          </p:nvSpPr>
          <p:spPr>
            <a:xfrm>
              <a:off x="1143747" y="3853135"/>
              <a:ext cx="24060" cy="240596"/>
            </a:xfrm>
            <a:custGeom>
              <a:avLst/>
              <a:gdLst>
                <a:gd name="connsiteX0" fmla="*/ 0 w 24059"/>
                <a:gd name="connsiteY0" fmla="*/ 0 h 240596"/>
                <a:gd name="connsiteX1" fmla="*/ 24060 w 24059"/>
                <a:gd name="connsiteY1" fmla="*/ 0 h 240596"/>
                <a:gd name="connsiteX2" fmla="*/ 24060 w 24059"/>
                <a:gd name="connsiteY2" fmla="*/ 248175 h 240596"/>
                <a:gd name="connsiteX3" fmla="*/ 0 w 24059"/>
                <a:gd name="connsiteY3" fmla="*/ 248175 h 240596"/>
              </a:gdLst>
              <a:ahLst/>
              <a:cxnLst>
                <a:cxn ang="0">
                  <a:pos x="connsiteX0" y="connsiteY0"/>
                </a:cxn>
                <a:cxn ang="0">
                  <a:pos x="connsiteX1" y="connsiteY1"/>
                </a:cxn>
                <a:cxn ang="0">
                  <a:pos x="connsiteX2" y="connsiteY2"/>
                </a:cxn>
                <a:cxn ang="0">
                  <a:pos x="connsiteX3" y="connsiteY3"/>
                </a:cxn>
              </a:cxnLst>
              <a:rect l="l" t="t" r="r" b="b"/>
              <a:pathLst>
                <a:path w="24059" h="240596">
                  <a:moveTo>
                    <a:pt x="0" y="0"/>
                  </a:moveTo>
                  <a:lnTo>
                    <a:pt x="24060" y="0"/>
                  </a:lnTo>
                  <a:lnTo>
                    <a:pt x="24060" y="248175"/>
                  </a:lnTo>
                  <a:lnTo>
                    <a:pt x="0" y="248175"/>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841" name="Freeform: Shape 2840">
              <a:extLst>
                <a:ext uri="{FF2B5EF4-FFF2-40B4-BE49-F238E27FC236}">
                  <a16:creationId xmlns:a16="http://schemas.microsoft.com/office/drawing/2014/main" id="{4772D6D8-256D-4C11-B299-57C789CB4FD0}"/>
                </a:ext>
              </a:extLst>
            </p:cNvPr>
            <p:cNvSpPr/>
            <p:nvPr/>
          </p:nvSpPr>
          <p:spPr>
            <a:xfrm>
              <a:off x="1211354" y="3853135"/>
              <a:ext cx="24060" cy="240596"/>
            </a:xfrm>
            <a:custGeom>
              <a:avLst/>
              <a:gdLst>
                <a:gd name="connsiteX0" fmla="*/ 0 w 24059"/>
                <a:gd name="connsiteY0" fmla="*/ 0 h 240596"/>
                <a:gd name="connsiteX1" fmla="*/ 24060 w 24059"/>
                <a:gd name="connsiteY1" fmla="*/ 0 h 240596"/>
                <a:gd name="connsiteX2" fmla="*/ 24060 w 24059"/>
                <a:gd name="connsiteY2" fmla="*/ 248175 h 240596"/>
                <a:gd name="connsiteX3" fmla="*/ 0 w 24059"/>
                <a:gd name="connsiteY3" fmla="*/ 248175 h 240596"/>
              </a:gdLst>
              <a:ahLst/>
              <a:cxnLst>
                <a:cxn ang="0">
                  <a:pos x="connsiteX0" y="connsiteY0"/>
                </a:cxn>
                <a:cxn ang="0">
                  <a:pos x="connsiteX1" y="connsiteY1"/>
                </a:cxn>
                <a:cxn ang="0">
                  <a:pos x="connsiteX2" y="connsiteY2"/>
                </a:cxn>
                <a:cxn ang="0">
                  <a:pos x="connsiteX3" y="connsiteY3"/>
                </a:cxn>
              </a:cxnLst>
              <a:rect l="l" t="t" r="r" b="b"/>
              <a:pathLst>
                <a:path w="24059" h="240596">
                  <a:moveTo>
                    <a:pt x="0" y="0"/>
                  </a:moveTo>
                  <a:lnTo>
                    <a:pt x="24060" y="0"/>
                  </a:lnTo>
                  <a:lnTo>
                    <a:pt x="24060" y="248175"/>
                  </a:lnTo>
                  <a:lnTo>
                    <a:pt x="0" y="248175"/>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842" name="Freeform: Shape 2841">
              <a:extLst>
                <a:ext uri="{FF2B5EF4-FFF2-40B4-BE49-F238E27FC236}">
                  <a16:creationId xmlns:a16="http://schemas.microsoft.com/office/drawing/2014/main" id="{CB09E1A5-C2EA-4F2D-858E-AEA64D2D6F1A}"/>
                </a:ext>
              </a:extLst>
            </p:cNvPr>
            <p:cNvSpPr/>
            <p:nvPr/>
          </p:nvSpPr>
          <p:spPr>
            <a:xfrm>
              <a:off x="1279082" y="3853135"/>
              <a:ext cx="24060" cy="240596"/>
            </a:xfrm>
            <a:custGeom>
              <a:avLst/>
              <a:gdLst>
                <a:gd name="connsiteX0" fmla="*/ 0 w 24059"/>
                <a:gd name="connsiteY0" fmla="*/ 0 h 240596"/>
                <a:gd name="connsiteX1" fmla="*/ 24060 w 24059"/>
                <a:gd name="connsiteY1" fmla="*/ 0 h 240596"/>
                <a:gd name="connsiteX2" fmla="*/ 24060 w 24059"/>
                <a:gd name="connsiteY2" fmla="*/ 248175 h 240596"/>
                <a:gd name="connsiteX3" fmla="*/ 0 w 24059"/>
                <a:gd name="connsiteY3" fmla="*/ 248175 h 240596"/>
              </a:gdLst>
              <a:ahLst/>
              <a:cxnLst>
                <a:cxn ang="0">
                  <a:pos x="connsiteX0" y="connsiteY0"/>
                </a:cxn>
                <a:cxn ang="0">
                  <a:pos x="connsiteX1" y="connsiteY1"/>
                </a:cxn>
                <a:cxn ang="0">
                  <a:pos x="connsiteX2" y="connsiteY2"/>
                </a:cxn>
                <a:cxn ang="0">
                  <a:pos x="connsiteX3" y="connsiteY3"/>
                </a:cxn>
              </a:cxnLst>
              <a:rect l="l" t="t" r="r" b="b"/>
              <a:pathLst>
                <a:path w="24059" h="240596">
                  <a:moveTo>
                    <a:pt x="0" y="0"/>
                  </a:moveTo>
                  <a:lnTo>
                    <a:pt x="24060" y="0"/>
                  </a:lnTo>
                  <a:lnTo>
                    <a:pt x="24060" y="248175"/>
                  </a:lnTo>
                  <a:lnTo>
                    <a:pt x="0" y="248175"/>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2609" name="Graphic 30">
            <a:extLst>
              <a:ext uri="{FF2B5EF4-FFF2-40B4-BE49-F238E27FC236}">
                <a16:creationId xmlns:a16="http://schemas.microsoft.com/office/drawing/2014/main" id="{A77A9DC7-211A-4F9D-B6EA-CF275F82C166}"/>
              </a:ext>
            </a:extLst>
          </p:cNvPr>
          <p:cNvGrpSpPr/>
          <p:nvPr/>
        </p:nvGrpSpPr>
        <p:grpSpPr>
          <a:xfrm>
            <a:off x="8156049" y="5658788"/>
            <a:ext cx="861572" cy="845440"/>
            <a:chOff x="6699861" y="4394491"/>
            <a:chExt cx="516943" cy="507264"/>
          </a:xfrm>
          <a:solidFill>
            <a:schemeClr val="tx1">
              <a:lumMod val="65000"/>
            </a:schemeClr>
          </a:solidFill>
        </p:grpSpPr>
        <p:sp>
          <p:nvSpPr>
            <p:cNvPr id="2781" name="Freeform: Shape 2780">
              <a:extLst>
                <a:ext uri="{FF2B5EF4-FFF2-40B4-BE49-F238E27FC236}">
                  <a16:creationId xmlns:a16="http://schemas.microsoft.com/office/drawing/2014/main" id="{B13F1A9D-FB72-48D3-8CC6-4215E257615A}"/>
                </a:ext>
              </a:extLst>
            </p:cNvPr>
            <p:cNvSpPr/>
            <p:nvPr/>
          </p:nvSpPr>
          <p:spPr>
            <a:xfrm>
              <a:off x="6699861" y="4394491"/>
              <a:ext cx="516943" cy="197978"/>
            </a:xfrm>
            <a:custGeom>
              <a:avLst/>
              <a:gdLst>
                <a:gd name="connsiteX0" fmla="*/ 505944 w 516942"/>
                <a:gd name="connsiteY0" fmla="*/ 207657 h 197978"/>
                <a:gd name="connsiteX1" fmla="*/ 10999 w 516942"/>
                <a:gd name="connsiteY1" fmla="*/ 207657 h 197978"/>
                <a:gd name="connsiteX2" fmla="*/ 0 w 516942"/>
                <a:gd name="connsiteY2" fmla="*/ 196658 h 197978"/>
                <a:gd name="connsiteX3" fmla="*/ 0 w 516942"/>
                <a:gd name="connsiteY3" fmla="*/ 10999 h 197978"/>
                <a:gd name="connsiteX4" fmla="*/ 10999 w 516942"/>
                <a:gd name="connsiteY4" fmla="*/ 0 h 197978"/>
                <a:gd name="connsiteX5" fmla="*/ 505944 w 516942"/>
                <a:gd name="connsiteY5" fmla="*/ 0 h 197978"/>
                <a:gd name="connsiteX6" fmla="*/ 516943 w 516942"/>
                <a:gd name="connsiteY6" fmla="*/ 10999 h 197978"/>
                <a:gd name="connsiteX7" fmla="*/ 516943 w 516942"/>
                <a:gd name="connsiteY7" fmla="*/ 196658 h 197978"/>
                <a:gd name="connsiteX8" fmla="*/ 505944 w 516942"/>
                <a:gd name="connsiteY8" fmla="*/ 207657 h 197978"/>
                <a:gd name="connsiteX9" fmla="*/ 21998 w 516942"/>
                <a:gd name="connsiteY9" fmla="*/ 185659 h 197978"/>
                <a:gd name="connsiteX10" fmla="*/ 494945 w 516942"/>
                <a:gd name="connsiteY10" fmla="*/ 185659 h 197978"/>
                <a:gd name="connsiteX11" fmla="*/ 494945 w 516942"/>
                <a:gd name="connsiteY11" fmla="*/ 21998 h 197978"/>
                <a:gd name="connsiteX12" fmla="*/ 21998 w 516942"/>
                <a:gd name="connsiteY12" fmla="*/ 21998 h 197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6942" h="197978">
                  <a:moveTo>
                    <a:pt x="505944" y="207657"/>
                  </a:moveTo>
                  <a:lnTo>
                    <a:pt x="10999" y="207657"/>
                  </a:lnTo>
                  <a:cubicBezTo>
                    <a:pt x="4924" y="207657"/>
                    <a:pt x="0" y="202733"/>
                    <a:pt x="0" y="196658"/>
                  </a:cubicBezTo>
                  <a:lnTo>
                    <a:pt x="0" y="10999"/>
                  </a:lnTo>
                  <a:cubicBezTo>
                    <a:pt x="0" y="4924"/>
                    <a:pt x="4924" y="0"/>
                    <a:pt x="10999" y="0"/>
                  </a:cubicBezTo>
                  <a:lnTo>
                    <a:pt x="505944" y="0"/>
                  </a:lnTo>
                  <a:cubicBezTo>
                    <a:pt x="512018" y="0"/>
                    <a:pt x="516943" y="4924"/>
                    <a:pt x="516943" y="10999"/>
                  </a:cubicBezTo>
                  <a:lnTo>
                    <a:pt x="516943" y="196658"/>
                  </a:lnTo>
                  <a:cubicBezTo>
                    <a:pt x="516943" y="202733"/>
                    <a:pt x="512018" y="207657"/>
                    <a:pt x="505944" y="207657"/>
                  </a:cubicBezTo>
                  <a:close/>
                  <a:moveTo>
                    <a:pt x="21998" y="185659"/>
                  </a:moveTo>
                  <a:lnTo>
                    <a:pt x="494945" y="185659"/>
                  </a:lnTo>
                  <a:lnTo>
                    <a:pt x="494945" y="21998"/>
                  </a:lnTo>
                  <a:lnTo>
                    <a:pt x="21998" y="21998"/>
                  </a:ln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782" name="Freeform: Shape 2781">
              <a:extLst>
                <a:ext uri="{FF2B5EF4-FFF2-40B4-BE49-F238E27FC236}">
                  <a16:creationId xmlns:a16="http://schemas.microsoft.com/office/drawing/2014/main" id="{25B13708-5DF3-449B-86C9-297CFDB45E77}"/>
                </a:ext>
              </a:extLst>
            </p:cNvPr>
            <p:cNvSpPr/>
            <p:nvPr/>
          </p:nvSpPr>
          <p:spPr>
            <a:xfrm>
              <a:off x="6699861" y="4703777"/>
              <a:ext cx="516943" cy="197978"/>
            </a:xfrm>
            <a:custGeom>
              <a:avLst/>
              <a:gdLst>
                <a:gd name="connsiteX0" fmla="*/ 505944 w 516942"/>
                <a:gd name="connsiteY0" fmla="*/ 207657 h 197978"/>
                <a:gd name="connsiteX1" fmla="*/ 10999 w 516942"/>
                <a:gd name="connsiteY1" fmla="*/ 207657 h 197978"/>
                <a:gd name="connsiteX2" fmla="*/ 0 w 516942"/>
                <a:gd name="connsiteY2" fmla="*/ 196658 h 197978"/>
                <a:gd name="connsiteX3" fmla="*/ 0 w 516942"/>
                <a:gd name="connsiteY3" fmla="*/ 10999 h 197978"/>
                <a:gd name="connsiteX4" fmla="*/ 10999 w 516942"/>
                <a:gd name="connsiteY4" fmla="*/ 0 h 197978"/>
                <a:gd name="connsiteX5" fmla="*/ 505944 w 516942"/>
                <a:gd name="connsiteY5" fmla="*/ 0 h 197978"/>
                <a:gd name="connsiteX6" fmla="*/ 516943 w 516942"/>
                <a:gd name="connsiteY6" fmla="*/ 10999 h 197978"/>
                <a:gd name="connsiteX7" fmla="*/ 516943 w 516942"/>
                <a:gd name="connsiteY7" fmla="*/ 196658 h 197978"/>
                <a:gd name="connsiteX8" fmla="*/ 505944 w 516942"/>
                <a:gd name="connsiteY8" fmla="*/ 207657 h 197978"/>
                <a:gd name="connsiteX9" fmla="*/ 21998 w 516942"/>
                <a:gd name="connsiteY9" fmla="*/ 185659 h 197978"/>
                <a:gd name="connsiteX10" fmla="*/ 494945 w 516942"/>
                <a:gd name="connsiteY10" fmla="*/ 185659 h 197978"/>
                <a:gd name="connsiteX11" fmla="*/ 494945 w 516942"/>
                <a:gd name="connsiteY11" fmla="*/ 21998 h 197978"/>
                <a:gd name="connsiteX12" fmla="*/ 21998 w 516942"/>
                <a:gd name="connsiteY12" fmla="*/ 21998 h 197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6942" h="197978">
                  <a:moveTo>
                    <a:pt x="505944" y="207657"/>
                  </a:moveTo>
                  <a:lnTo>
                    <a:pt x="10999" y="207657"/>
                  </a:lnTo>
                  <a:cubicBezTo>
                    <a:pt x="4924" y="207657"/>
                    <a:pt x="0" y="202733"/>
                    <a:pt x="0" y="196658"/>
                  </a:cubicBezTo>
                  <a:lnTo>
                    <a:pt x="0" y="10999"/>
                  </a:lnTo>
                  <a:cubicBezTo>
                    <a:pt x="0" y="4924"/>
                    <a:pt x="4924" y="0"/>
                    <a:pt x="10999" y="0"/>
                  </a:cubicBezTo>
                  <a:lnTo>
                    <a:pt x="505944" y="0"/>
                  </a:lnTo>
                  <a:cubicBezTo>
                    <a:pt x="512018" y="0"/>
                    <a:pt x="516943" y="4924"/>
                    <a:pt x="516943" y="10999"/>
                  </a:cubicBezTo>
                  <a:lnTo>
                    <a:pt x="516943" y="196658"/>
                  </a:lnTo>
                  <a:cubicBezTo>
                    <a:pt x="516943" y="202733"/>
                    <a:pt x="512018" y="207657"/>
                    <a:pt x="505944" y="207657"/>
                  </a:cubicBezTo>
                  <a:close/>
                  <a:moveTo>
                    <a:pt x="21998" y="185659"/>
                  </a:moveTo>
                  <a:lnTo>
                    <a:pt x="494945" y="185659"/>
                  </a:lnTo>
                  <a:lnTo>
                    <a:pt x="494945" y="21998"/>
                  </a:lnTo>
                  <a:lnTo>
                    <a:pt x="21998" y="21998"/>
                  </a:ln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2610" name="Graphic 56">
            <a:extLst>
              <a:ext uri="{FF2B5EF4-FFF2-40B4-BE49-F238E27FC236}">
                <a16:creationId xmlns:a16="http://schemas.microsoft.com/office/drawing/2014/main" id="{ACCD81F0-5E2B-443D-9227-B188B6190BD2}"/>
              </a:ext>
            </a:extLst>
          </p:cNvPr>
          <p:cNvGrpSpPr/>
          <p:nvPr/>
        </p:nvGrpSpPr>
        <p:grpSpPr>
          <a:xfrm>
            <a:off x="12487637" y="5722505"/>
            <a:ext cx="736177" cy="718007"/>
            <a:chOff x="585309" y="2690605"/>
            <a:chExt cx="441706" cy="430804"/>
          </a:xfrm>
          <a:solidFill>
            <a:schemeClr val="tx1">
              <a:lumMod val="65000"/>
            </a:schemeClr>
          </a:solidFill>
        </p:grpSpPr>
        <p:sp>
          <p:nvSpPr>
            <p:cNvPr id="2775" name="Freeform: Shape 2774">
              <a:extLst>
                <a:ext uri="{FF2B5EF4-FFF2-40B4-BE49-F238E27FC236}">
                  <a16:creationId xmlns:a16="http://schemas.microsoft.com/office/drawing/2014/main" id="{5E5044D4-3FA6-4FEF-AB05-2569194A82E2}"/>
                </a:ext>
              </a:extLst>
            </p:cNvPr>
            <p:cNvSpPr/>
            <p:nvPr/>
          </p:nvSpPr>
          <p:spPr>
            <a:xfrm>
              <a:off x="585309" y="2690605"/>
              <a:ext cx="441706" cy="131572"/>
            </a:xfrm>
            <a:custGeom>
              <a:avLst/>
              <a:gdLst>
                <a:gd name="connsiteX0" fmla="*/ 441706 w 441706"/>
                <a:gd name="connsiteY0" fmla="*/ 133076 h 131572"/>
                <a:gd name="connsiteX1" fmla="*/ 0 w 441706"/>
                <a:gd name="connsiteY1" fmla="*/ 133076 h 131572"/>
                <a:gd name="connsiteX2" fmla="*/ 0 w 441706"/>
                <a:gd name="connsiteY2" fmla="*/ 0 h 131572"/>
                <a:gd name="connsiteX3" fmla="*/ 441706 w 441706"/>
                <a:gd name="connsiteY3" fmla="*/ 0 h 131572"/>
                <a:gd name="connsiteX4" fmla="*/ 18796 w 441706"/>
                <a:gd name="connsiteY4" fmla="*/ 114280 h 131572"/>
                <a:gd name="connsiteX5" fmla="*/ 422910 w 441706"/>
                <a:gd name="connsiteY5" fmla="*/ 114280 h 131572"/>
                <a:gd name="connsiteX6" fmla="*/ 422910 w 441706"/>
                <a:gd name="connsiteY6" fmla="*/ 18796 h 131572"/>
                <a:gd name="connsiteX7" fmla="*/ 18796 w 441706"/>
                <a:gd name="connsiteY7" fmla="*/ 18796 h 13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706" h="131572">
                  <a:moveTo>
                    <a:pt x="441706" y="133076"/>
                  </a:moveTo>
                  <a:lnTo>
                    <a:pt x="0" y="133076"/>
                  </a:lnTo>
                  <a:lnTo>
                    <a:pt x="0" y="0"/>
                  </a:lnTo>
                  <a:lnTo>
                    <a:pt x="441706" y="0"/>
                  </a:lnTo>
                  <a:close/>
                  <a:moveTo>
                    <a:pt x="18796" y="114280"/>
                  </a:moveTo>
                  <a:lnTo>
                    <a:pt x="422910" y="114280"/>
                  </a:lnTo>
                  <a:lnTo>
                    <a:pt x="422910" y="18796"/>
                  </a:lnTo>
                  <a:lnTo>
                    <a:pt x="18796" y="18796"/>
                  </a:ln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776" name="Freeform: Shape 2775">
              <a:extLst>
                <a:ext uri="{FF2B5EF4-FFF2-40B4-BE49-F238E27FC236}">
                  <a16:creationId xmlns:a16="http://schemas.microsoft.com/office/drawing/2014/main" id="{01D0E4B5-E71B-42F5-81F6-AA6CAF182029}"/>
                </a:ext>
              </a:extLst>
            </p:cNvPr>
            <p:cNvSpPr/>
            <p:nvPr/>
          </p:nvSpPr>
          <p:spPr>
            <a:xfrm>
              <a:off x="585309" y="2840127"/>
              <a:ext cx="206756" cy="131572"/>
            </a:xfrm>
            <a:custGeom>
              <a:avLst/>
              <a:gdLst>
                <a:gd name="connsiteX0" fmla="*/ 212583 w 206756"/>
                <a:gd name="connsiteY0" fmla="*/ 133264 h 131572"/>
                <a:gd name="connsiteX1" fmla="*/ 0 w 206756"/>
                <a:gd name="connsiteY1" fmla="*/ 133264 h 131572"/>
                <a:gd name="connsiteX2" fmla="*/ 0 w 206756"/>
                <a:gd name="connsiteY2" fmla="*/ 0 h 131572"/>
                <a:gd name="connsiteX3" fmla="*/ 212583 w 206756"/>
                <a:gd name="connsiteY3" fmla="*/ 0 h 131572"/>
                <a:gd name="connsiteX4" fmla="*/ 18796 w 206756"/>
                <a:gd name="connsiteY4" fmla="*/ 114468 h 131572"/>
                <a:gd name="connsiteX5" fmla="*/ 193787 w 206756"/>
                <a:gd name="connsiteY5" fmla="*/ 114468 h 131572"/>
                <a:gd name="connsiteX6" fmla="*/ 193787 w 206756"/>
                <a:gd name="connsiteY6" fmla="*/ 18796 h 131572"/>
                <a:gd name="connsiteX7" fmla="*/ 18796 w 206756"/>
                <a:gd name="connsiteY7" fmla="*/ 18796 h 13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756" h="131572">
                  <a:moveTo>
                    <a:pt x="212583" y="133264"/>
                  </a:moveTo>
                  <a:lnTo>
                    <a:pt x="0" y="133264"/>
                  </a:lnTo>
                  <a:lnTo>
                    <a:pt x="0" y="0"/>
                  </a:lnTo>
                  <a:lnTo>
                    <a:pt x="212583" y="0"/>
                  </a:lnTo>
                  <a:close/>
                  <a:moveTo>
                    <a:pt x="18796" y="114468"/>
                  </a:moveTo>
                  <a:lnTo>
                    <a:pt x="193787" y="114468"/>
                  </a:lnTo>
                  <a:lnTo>
                    <a:pt x="193787" y="18796"/>
                  </a:lnTo>
                  <a:lnTo>
                    <a:pt x="18796" y="18796"/>
                  </a:ln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777" name="Freeform: Shape 2776">
              <a:extLst>
                <a:ext uri="{FF2B5EF4-FFF2-40B4-BE49-F238E27FC236}">
                  <a16:creationId xmlns:a16="http://schemas.microsoft.com/office/drawing/2014/main" id="{540672B8-D891-4508-B53A-792A456DDEEF}"/>
                </a:ext>
              </a:extLst>
            </p:cNvPr>
            <p:cNvSpPr/>
            <p:nvPr/>
          </p:nvSpPr>
          <p:spPr>
            <a:xfrm>
              <a:off x="585309" y="2989837"/>
              <a:ext cx="131572" cy="131572"/>
            </a:xfrm>
            <a:custGeom>
              <a:avLst/>
              <a:gdLst>
                <a:gd name="connsiteX0" fmla="*/ 133358 w 131572"/>
                <a:gd name="connsiteY0" fmla="*/ 133076 h 131572"/>
                <a:gd name="connsiteX1" fmla="*/ 0 w 131572"/>
                <a:gd name="connsiteY1" fmla="*/ 133076 h 131572"/>
                <a:gd name="connsiteX2" fmla="*/ 0 w 131572"/>
                <a:gd name="connsiteY2" fmla="*/ 0 h 131572"/>
                <a:gd name="connsiteX3" fmla="*/ 133358 w 131572"/>
                <a:gd name="connsiteY3" fmla="*/ 0 h 131572"/>
                <a:gd name="connsiteX4" fmla="*/ 18796 w 131572"/>
                <a:gd name="connsiteY4" fmla="*/ 114280 h 131572"/>
                <a:gd name="connsiteX5" fmla="*/ 114562 w 131572"/>
                <a:gd name="connsiteY5" fmla="*/ 114280 h 131572"/>
                <a:gd name="connsiteX6" fmla="*/ 114562 w 131572"/>
                <a:gd name="connsiteY6" fmla="*/ 18796 h 131572"/>
                <a:gd name="connsiteX7" fmla="*/ 18796 w 131572"/>
                <a:gd name="connsiteY7" fmla="*/ 18796 h 13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572" h="131572">
                  <a:moveTo>
                    <a:pt x="133358" y="133076"/>
                  </a:moveTo>
                  <a:lnTo>
                    <a:pt x="0" y="133076"/>
                  </a:lnTo>
                  <a:lnTo>
                    <a:pt x="0" y="0"/>
                  </a:lnTo>
                  <a:lnTo>
                    <a:pt x="133358" y="0"/>
                  </a:lnTo>
                  <a:close/>
                  <a:moveTo>
                    <a:pt x="18796" y="114280"/>
                  </a:moveTo>
                  <a:lnTo>
                    <a:pt x="114562" y="114280"/>
                  </a:lnTo>
                  <a:lnTo>
                    <a:pt x="114562" y="18796"/>
                  </a:lnTo>
                  <a:lnTo>
                    <a:pt x="18796" y="18796"/>
                  </a:ln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778" name="Freeform: Shape 2777">
              <a:extLst>
                <a:ext uri="{FF2B5EF4-FFF2-40B4-BE49-F238E27FC236}">
                  <a16:creationId xmlns:a16="http://schemas.microsoft.com/office/drawing/2014/main" id="{FD652F1A-BFCE-4162-B3C2-F742555C606A}"/>
                </a:ext>
              </a:extLst>
            </p:cNvPr>
            <p:cNvSpPr/>
            <p:nvPr/>
          </p:nvSpPr>
          <p:spPr>
            <a:xfrm>
              <a:off x="735113" y="2989837"/>
              <a:ext cx="140970" cy="131572"/>
            </a:xfrm>
            <a:custGeom>
              <a:avLst/>
              <a:gdLst>
                <a:gd name="connsiteX0" fmla="*/ 142098 w 140970"/>
                <a:gd name="connsiteY0" fmla="*/ 133076 h 131572"/>
                <a:gd name="connsiteX1" fmla="*/ 0 w 140970"/>
                <a:gd name="connsiteY1" fmla="*/ 133076 h 131572"/>
                <a:gd name="connsiteX2" fmla="*/ 0 w 140970"/>
                <a:gd name="connsiteY2" fmla="*/ 0 h 131572"/>
                <a:gd name="connsiteX3" fmla="*/ 142098 w 140970"/>
                <a:gd name="connsiteY3" fmla="*/ 0 h 131572"/>
                <a:gd name="connsiteX4" fmla="*/ 18796 w 140970"/>
                <a:gd name="connsiteY4" fmla="*/ 114280 h 131572"/>
                <a:gd name="connsiteX5" fmla="*/ 123302 w 140970"/>
                <a:gd name="connsiteY5" fmla="*/ 114280 h 131572"/>
                <a:gd name="connsiteX6" fmla="*/ 123302 w 140970"/>
                <a:gd name="connsiteY6" fmla="*/ 18796 h 131572"/>
                <a:gd name="connsiteX7" fmla="*/ 18796 w 140970"/>
                <a:gd name="connsiteY7" fmla="*/ 18796 h 13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970" h="131572">
                  <a:moveTo>
                    <a:pt x="142098" y="133076"/>
                  </a:moveTo>
                  <a:lnTo>
                    <a:pt x="0" y="133076"/>
                  </a:lnTo>
                  <a:lnTo>
                    <a:pt x="0" y="0"/>
                  </a:lnTo>
                  <a:lnTo>
                    <a:pt x="142098" y="0"/>
                  </a:lnTo>
                  <a:close/>
                  <a:moveTo>
                    <a:pt x="18796" y="114280"/>
                  </a:moveTo>
                  <a:lnTo>
                    <a:pt x="123302" y="114280"/>
                  </a:lnTo>
                  <a:lnTo>
                    <a:pt x="123302" y="18796"/>
                  </a:lnTo>
                  <a:lnTo>
                    <a:pt x="18796" y="18796"/>
                  </a:ln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779" name="Freeform: Shape 2778">
              <a:extLst>
                <a:ext uri="{FF2B5EF4-FFF2-40B4-BE49-F238E27FC236}">
                  <a16:creationId xmlns:a16="http://schemas.microsoft.com/office/drawing/2014/main" id="{CEF9A7E5-C3B2-4C43-B481-B9723EAEAD25}"/>
                </a:ext>
              </a:extLst>
            </p:cNvPr>
            <p:cNvSpPr/>
            <p:nvPr/>
          </p:nvSpPr>
          <p:spPr>
            <a:xfrm>
              <a:off x="893657" y="2989837"/>
              <a:ext cx="131572" cy="131572"/>
            </a:xfrm>
            <a:custGeom>
              <a:avLst/>
              <a:gdLst>
                <a:gd name="connsiteX0" fmla="*/ 133358 w 131572"/>
                <a:gd name="connsiteY0" fmla="*/ 133076 h 131572"/>
                <a:gd name="connsiteX1" fmla="*/ 0 w 131572"/>
                <a:gd name="connsiteY1" fmla="*/ 133076 h 131572"/>
                <a:gd name="connsiteX2" fmla="*/ 0 w 131572"/>
                <a:gd name="connsiteY2" fmla="*/ 0 h 131572"/>
                <a:gd name="connsiteX3" fmla="*/ 133358 w 131572"/>
                <a:gd name="connsiteY3" fmla="*/ 0 h 131572"/>
                <a:gd name="connsiteX4" fmla="*/ 18796 w 131572"/>
                <a:gd name="connsiteY4" fmla="*/ 114280 h 131572"/>
                <a:gd name="connsiteX5" fmla="*/ 114562 w 131572"/>
                <a:gd name="connsiteY5" fmla="*/ 114280 h 131572"/>
                <a:gd name="connsiteX6" fmla="*/ 114562 w 131572"/>
                <a:gd name="connsiteY6" fmla="*/ 18796 h 131572"/>
                <a:gd name="connsiteX7" fmla="*/ 18796 w 131572"/>
                <a:gd name="connsiteY7" fmla="*/ 18796 h 13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572" h="131572">
                  <a:moveTo>
                    <a:pt x="133358" y="133076"/>
                  </a:moveTo>
                  <a:lnTo>
                    <a:pt x="0" y="133076"/>
                  </a:lnTo>
                  <a:lnTo>
                    <a:pt x="0" y="0"/>
                  </a:lnTo>
                  <a:lnTo>
                    <a:pt x="133358" y="0"/>
                  </a:lnTo>
                  <a:close/>
                  <a:moveTo>
                    <a:pt x="18796" y="114280"/>
                  </a:moveTo>
                  <a:lnTo>
                    <a:pt x="114562" y="114280"/>
                  </a:lnTo>
                  <a:lnTo>
                    <a:pt x="114562" y="18796"/>
                  </a:lnTo>
                  <a:lnTo>
                    <a:pt x="18796" y="18796"/>
                  </a:ln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780" name="Freeform: Shape 2779">
              <a:extLst>
                <a:ext uri="{FF2B5EF4-FFF2-40B4-BE49-F238E27FC236}">
                  <a16:creationId xmlns:a16="http://schemas.microsoft.com/office/drawing/2014/main" id="{FFFEBC23-69A8-495E-9F5C-9CE875F7045A}"/>
                </a:ext>
              </a:extLst>
            </p:cNvPr>
            <p:cNvSpPr/>
            <p:nvPr/>
          </p:nvSpPr>
          <p:spPr>
            <a:xfrm>
              <a:off x="814432" y="2840127"/>
              <a:ext cx="206756" cy="131572"/>
            </a:xfrm>
            <a:custGeom>
              <a:avLst/>
              <a:gdLst>
                <a:gd name="connsiteX0" fmla="*/ 212583 w 206756"/>
                <a:gd name="connsiteY0" fmla="*/ 133264 h 131572"/>
                <a:gd name="connsiteX1" fmla="*/ 0 w 206756"/>
                <a:gd name="connsiteY1" fmla="*/ 133264 h 131572"/>
                <a:gd name="connsiteX2" fmla="*/ 0 w 206756"/>
                <a:gd name="connsiteY2" fmla="*/ 0 h 131572"/>
                <a:gd name="connsiteX3" fmla="*/ 212583 w 206756"/>
                <a:gd name="connsiteY3" fmla="*/ 0 h 131572"/>
                <a:gd name="connsiteX4" fmla="*/ 18796 w 206756"/>
                <a:gd name="connsiteY4" fmla="*/ 114468 h 131572"/>
                <a:gd name="connsiteX5" fmla="*/ 193787 w 206756"/>
                <a:gd name="connsiteY5" fmla="*/ 114468 h 131572"/>
                <a:gd name="connsiteX6" fmla="*/ 193787 w 206756"/>
                <a:gd name="connsiteY6" fmla="*/ 18796 h 131572"/>
                <a:gd name="connsiteX7" fmla="*/ 18796 w 206756"/>
                <a:gd name="connsiteY7" fmla="*/ 18796 h 13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756" h="131572">
                  <a:moveTo>
                    <a:pt x="212583" y="133264"/>
                  </a:moveTo>
                  <a:lnTo>
                    <a:pt x="0" y="133264"/>
                  </a:lnTo>
                  <a:lnTo>
                    <a:pt x="0" y="0"/>
                  </a:lnTo>
                  <a:lnTo>
                    <a:pt x="212583" y="0"/>
                  </a:lnTo>
                  <a:close/>
                  <a:moveTo>
                    <a:pt x="18796" y="114468"/>
                  </a:moveTo>
                  <a:lnTo>
                    <a:pt x="193787" y="114468"/>
                  </a:lnTo>
                  <a:lnTo>
                    <a:pt x="193787" y="18796"/>
                  </a:lnTo>
                  <a:lnTo>
                    <a:pt x="18796" y="18796"/>
                  </a:ln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2612" name="Graphic 8">
            <a:extLst>
              <a:ext uri="{FF2B5EF4-FFF2-40B4-BE49-F238E27FC236}">
                <a16:creationId xmlns:a16="http://schemas.microsoft.com/office/drawing/2014/main" id="{A72E0D2D-5BDE-42D4-9C7E-CA11BA6C76B7}"/>
              </a:ext>
            </a:extLst>
          </p:cNvPr>
          <p:cNvGrpSpPr/>
          <p:nvPr/>
        </p:nvGrpSpPr>
        <p:grpSpPr>
          <a:xfrm>
            <a:off x="15407324" y="5655500"/>
            <a:ext cx="537642" cy="852017"/>
            <a:chOff x="2139644" y="2688636"/>
            <a:chExt cx="322585" cy="511210"/>
          </a:xfrm>
          <a:solidFill>
            <a:schemeClr val="tx1">
              <a:lumMod val="65000"/>
            </a:schemeClr>
          </a:solidFill>
        </p:grpSpPr>
        <p:sp>
          <p:nvSpPr>
            <p:cNvPr id="2754" name="Freeform: Shape 2753">
              <a:extLst>
                <a:ext uri="{FF2B5EF4-FFF2-40B4-BE49-F238E27FC236}">
                  <a16:creationId xmlns:a16="http://schemas.microsoft.com/office/drawing/2014/main" id="{FD142D69-829F-41C9-BC26-3C91B94D1D3D}"/>
                </a:ext>
              </a:extLst>
            </p:cNvPr>
            <p:cNvSpPr/>
            <p:nvPr/>
          </p:nvSpPr>
          <p:spPr>
            <a:xfrm>
              <a:off x="2139644" y="2688636"/>
              <a:ext cx="322585" cy="322585"/>
            </a:xfrm>
            <a:custGeom>
              <a:avLst/>
              <a:gdLst>
                <a:gd name="connsiteX0" fmla="*/ 50513 w 322584"/>
                <a:gd name="connsiteY0" fmla="*/ 331787 h 322584"/>
                <a:gd name="connsiteX1" fmla="*/ 13916 w 322584"/>
                <a:gd name="connsiteY1" fmla="*/ 330118 h 322584"/>
                <a:gd name="connsiteX2" fmla="*/ 11692 w 322584"/>
                <a:gd name="connsiteY2" fmla="*/ 330118 h 322584"/>
                <a:gd name="connsiteX3" fmla="*/ 1903 w 322584"/>
                <a:gd name="connsiteY3" fmla="*/ 320440 h 322584"/>
                <a:gd name="connsiteX4" fmla="*/ 69534 w 322584"/>
                <a:gd name="connsiteY4" fmla="*/ 71160 h 322584"/>
                <a:gd name="connsiteX5" fmla="*/ 314143 w 322584"/>
                <a:gd name="connsiteY5" fmla="*/ 1860 h 322584"/>
                <a:gd name="connsiteX6" fmla="*/ 323820 w 322584"/>
                <a:gd name="connsiteY6" fmla="*/ 11649 h 322584"/>
                <a:gd name="connsiteX7" fmla="*/ 256189 w 322584"/>
                <a:gd name="connsiteY7" fmla="*/ 260929 h 322584"/>
                <a:gd name="connsiteX8" fmla="*/ 50513 w 322584"/>
                <a:gd name="connsiteY8" fmla="*/ 331787 h 322584"/>
                <a:gd name="connsiteX9" fmla="*/ 23260 w 322584"/>
                <a:gd name="connsiteY9" fmla="*/ 308538 h 322584"/>
                <a:gd name="connsiteX10" fmla="*/ 240282 w 322584"/>
                <a:gd name="connsiteY10" fmla="*/ 245134 h 322584"/>
                <a:gd name="connsiteX11" fmla="*/ 302463 w 322584"/>
                <a:gd name="connsiteY11" fmla="*/ 22661 h 322584"/>
                <a:gd name="connsiteX12" fmla="*/ 84996 w 322584"/>
                <a:gd name="connsiteY12" fmla="*/ 87067 h 322584"/>
                <a:gd name="connsiteX13" fmla="*/ 23260 w 322584"/>
                <a:gd name="connsiteY13" fmla="*/ 308761 h 32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2584" h="322584">
                  <a:moveTo>
                    <a:pt x="50513" y="331787"/>
                  </a:moveTo>
                  <a:cubicBezTo>
                    <a:pt x="33383" y="331787"/>
                    <a:pt x="20368" y="330785"/>
                    <a:pt x="13916" y="330118"/>
                  </a:cubicBezTo>
                  <a:lnTo>
                    <a:pt x="11692" y="330118"/>
                  </a:lnTo>
                  <a:cubicBezTo>
                    <a:pt x="6585" y="329541"/>
                    <a:pt x="2538" y="325540"/>
                    <a:pt x="1903" y="320440"/>
                  </a:cubicBezTo>
                  <a:cubicBezTo>
                    <a:pt x="1124" y="313877"/>
                    <a:pt x="-16006" y="158369"/>
                    <a:pt x="69534" y="71160"/>
                  </a:cubicBezTo>
                  <a:cubicBezTo>
                    <a:pt x="155075" y="-16049"/>
                    <a:pt x="307469" y="1081"/>
                    <a:pt x="314143" y="1860"/>
                  </a:cubicBezTo>
                  <a:cubicBezTo>
                    <a:pt x="319243" y="2496"/>
                    <a:pt x="323243" y="6542"/>
                    <a:pt x="323820" y="11649"/>
                  </a:cubicBezTo>
                  <a:cubicBezTo>
                    <a:pt x="324599" y="18212"/>
                    <a:pt x="341729" y="173609"/>
                    <a:pt x="256189" y="260929"/>
                  </a:cubicBezTo>
                  <a:cubicBezTo>
                    <a:pt x="196232" y="322220"/>
                    <a:pt x="103573" y="331787"/>
                    <a:pt x="50513" y="331787"/>
                  </a:cubicBezTo>
                  <a:close/>
                  <a:moveTo>
                    <a:pt x="23260" y="308538"/>
                  </a:moveTo>
                  <a:cubicBezTo>
                    <a:pt x="55185" y="310763"/>
                    <a:pt x="173095" y="313655"/>
                    <a:pt x="240282" y="245134"/>
                  </a:cubicBezTo>
                  <a:cubicBezTo>
                    <a:pt x="307469" y="176612"/>
                    <a:pt x="304688" y="56588"/>
                    <a:pt x="302463" y="22661"/>
                  </a:cubicBezTo>
                  <a:cubicBezTo>
                    <a:pt x="269315" y="20993"/>
                    <a:pt x="151738" y="18434"/>
                    <a:pt x="84996" y="87067"/>
                  </a:cubicBezTo>
                  <a:cubicBezTo>
                    <a:pt x="18254" y="155700"/>
                    <a:pt x="21035" y="275279"/>
                    <a:pt x="23260" y="308761"/>
                  </a:cubicBezTo>
                  <a:close/>
                </a:path>
              </a:pathLst>
            </a:custGeom>
            <a:grpFill/>
            <a:ln w="1104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755" name="Freeform: Shape 2754">
              <a:extLst>
                <a:ext uri="{FF2B5EF4-FFF2-40B4-BE49-F238E27FC236}">
                  <a16:creationId xmlns:a16="http://schemas.microsoft.com/office/drawing/2014/main" id="{FDAD3FDE-5D35-42DE-8638-E05763DEE02E}"/>
                </a:ext>
              </a:extLst>
            </p:cNvPr>
            <p:cNvSpPr/>
            <p:nvPr/>
          </p:nvSpPr>
          <p:spPr>
            <a:xfrm>
              <a:off x="2139644" y="2688681"/>
              <a:ext cx="322585" cy="322585"/>
            </a:xfrm>
            <a:custGeom>
              <a:avLst/>
              <a:gdLst>
                <a:gd name="connsiteX0" fmla="*/ 15029 w 322584"/>
                <a:gd name="connsiteY0" fmla="*/ 330295 h 322584"/>
                <a:gd name="connsiteX1" fmla="*/ 13583 w 322584"/>
                <a:gd name="connsiteY1" fmla="*/ 330295 h 322584"/>
                <a:gd name="connsiteX2" fmla="*/ 11692 w 322584"/>
                <a:gd name="connsiteY2" fmla="*/ 330295 h 322584"/>
                <a:gd name="connsiteX3" fmla="*/ 1903 w 322584"/>
                <a:gd name="connsiteY3" fmla="*/ 320617 h 322584"/>
                <a:gd name="connsiteX4" fmla="*/ 69534 w 322584"/>
                <a:gd name="connsiteY4" fmla="*/ 71337 h 322584"/>
                <a:gd name="connsiteX5" fmla="*/ 314143 w 322584"/>
                <a:gd name="connsiteY5" fmla="*/ 1814 h 322584"/>
                <a:gd name="connsiteX6" fmla="*/ 323847 w 322584"/>
                <a:gd name="connsiteY6" fmla="*/ 14196 h 322584"/>
                <a:gd name="connsiteX7" fmla="*/ 322040 w 322584"/>
                <a:gd name="connsiteY7" fmla="*/ 19056 h 322584"/>
                <a:gd name="connsiteX8" fmla="*/ 181327 w 322584"/>
                <a:gd name="connsiteY8" fmla="*/ 189915 h 322584"/>
                <a:gd name="connsiteX9" fmla="*/ 21480 w 322584"/>
                <a:gd name="connsiteY9" fmla="*/ 328292 h 322584"/>
                <a:gd name="connsiteX10" fmla="*/ 15029 w 322584"/>
                <a:gd name="connsiteY10" fmla="*/ 330295 h 322584"/>
                <a:gd name="connsiteX11" fmla="*/ 276990 w 322584"/>
                <a:gd name="connsiteY11" fmla="*/ 22393 h 322584"/>
                <a:gd name="connsiteX12" fmla="*/ 84996 w 322584"/>
                <a:gd name="connsiteY12" fmla="*/ 87021 h 322584"/>
                <a:gd name="connsiteX13" fmla="*/ 22370 w 322584"/>
                <a:gd name="connsiteY13" fmla="*/ 300261 h 322584"/>
                <a:gd name="connsiteX14" fmla="*/ 165420 w 322584"/>
                <a:gd name="connsiteY14" fmla="*/ 174342 h 322584"/>
                <a:gd name="connsiteX15" fmla="*/ 292563 w 322584"/>
                <a:gd name="connsiteY15" fmla="*/ 22615 h 32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2584" h="322584">
                  <a:moveTo>
                    <a:pt x="15029" y="330295"/>
                  </a:moveTo>
                  <a:lnTo>
                    <a:pt x="13583" y="330295"/>
                  </a:lnTo>
                  <a:lnTo>
                    <a:pt x="11692" y="330295"/>
                  </a:lnTo>
                  <a:cubicBezTo>
                    <a:pt x="6585" y="329717"/>
                    <a:pt x="2538" y="325717"/>
                    <a:pt x="1903" y="320617"/>
                  </a:cubicBezTo>
                  <a:cubicBezTo>
                    <a:pt x="1124" y="314054"/>
                    <a:pt x="-16006" y="158546"/>
                    <a:pt x="69534" y="71337"/>
                  </a:cubicBezTo>
                  <a:cubicBezTo>
                    <a:pt x="155075" y="-15872"/>
                    <a:pt x="307469" y="1036"/>
                    <a:pt x="314143" y="1814"/>
                  </a:cubicBezTo>
                  <a:cubicBezTo>
                    <a:pt x="320241" y="2553"/>
                    <a:pt x="324586" y="8097"/>
                    <a:pt x="323847" y="14196"/>
                  </a:cubicBezTo>
                  <a:cubicBezTo>
                    <a:pt x="323636" y="15935"/>
                    <a:pt x="323017" y="17601"/>
                    <a:pt x="322040" y="19056"/>
                  </a:cubicBezTo>
                  <a:cubicBezTo>
                    <a:pt x="280410" y="80155"/>
                    <a:pt x="233311" y="137343"/>
                    <a:pt x="181327" y="189915"/>
                  </a:cubicBezTo>
                  <a:cubicBezTo>
                    <a:pt x="132195" y="240628"/>
                    <a:pt x="78708" y="286932"/>
                    <a:pt x="21480" y="328292"/>
                  </a:cubicBezTo>
                  <a:cubicBezTo>
                    <a:pt x="19589" y="329613"/>
                    <a:pt x="17335" y="330312"/>
                    <a:pt x="15029" y="330295"/>
                  </a:cubicBezTo>
                  <a:close/>
                  <a:moveTo>
                    <a:pt x="276990" y="22393"/>
                  </a:moveTo>
                  <a:cubicBezTo>
                    <a:pt x="228602" y="22393"/>
                    <a:pt x="140614" y="30736"/>
                    <a:pt x="84996" y="87021"/>
                  </a:cubicBezTo>
                  <a:cubicBezTo>
                    <a:pt x="22926" y="150314"/>
                    <a:pt x="20590" y="257991"/>
                    <a:pt x="22370" y="300261"/>
                  </a:cubicBezTo>
                  <a:cubicBezTo>
                    <a:pt x="73285" y="262108"/>
                    <a:pt x="121116" y="220005"/>
                    <a:pt x="165420" y="174342"/>
                  </a:cubicBezTo>
                  <a:cubicBezTo>
                    <a:pt x="211852" y="127304"/>
                    <a:pt x="254374" y="76561"/>
                    <a:pt x="292563" y="22615"/>
                  </a:cubicBezTo>
                  <a:close/>
                </a:path>
              </a:pathLst>
            </a:custGeom>
            <a:grpFill/>
            <a:ln w="1104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756" name="Freeform: Shape 2755">
              <a:extLst>
                <a:ext uri="{FF2B5EF4-FFF2-40B4-BE49-F238E27FC236}">
                  <a16:creationId xmlns:a16="http://schemas.microsoft.com/office/drawing/2014/main" id="{401A12E7-DDCE-4DEB-96D2-F81419C74C25}"/>
                </a:ext>
              </a:extLst>
            </p:cNvPr>
            <p:cNvSpPr/>
            <p:nvPr/>
          </p:nvSpPr>
          <p:spPr>
            <a:xfrm>
              <a:off x="2139767" y="2988497"/>
              <a:ext cx="22247" cy="211349"/>
            </a:xfrm>
            <a:custGeom>
              <a:avLst/>
              <a:gdLst>
                <a:gd name="connsiteX0" fmla="*/ 0 w 22247"/>
                <a:gd name="connsiteY0" fmla="*/ 0 h 211348"/>
                <a:gd name="connsiteX1" fmla="*/ 22247 w 22247"/>
                <a:gd name="connsiteY1" fmla="*/ 0 h 211348"/>
                <a:gd name="connsiteX2" fmla="*/ 22247 w 22247"/>
                <a:gd name="connsiteY2" fmla="*/ 219024 h 211348"/>
                <a:gd name="connsiteX3" fmla="*/ 0 w 22247"/>
                <a:gd name="connsiteY3" fmla="*/ 219024 h 211348"/>
              </a:gdLst>
              <a:ahLst/>
              <a:cxnLst>
                <a:cxn ang="0">
                  <a:pos x="connsiteX0" y="connsiteY0"/>
                </a:cxn>
                <a:cxn ang="0">
                  <a:pos x="connsiteX1" y="connsiteY1"/>
                </a:cxn>
                <a:cxn ang="0">
                  <a:pos x="connsiteX2" y="connsiteY2"/>
                </a:cxn>
                <a:cxn ang="0">
                  <a:pos x="connsiteX3" y="connsiteY3"/>
                </a:cxn>
              </a:cxnLst>
              <a:rect l="l" t="t" r="r" b="b"/>
              <a:pathLst>
                <a:path w="22247" h="211348">
                  <a:moveTo>
                    <a:pt x="0" y="0"/>
                  </a:moveTo>
                  <a:lnTo>
                    <a:pt x="22247" y="0"/>
                  </a:lnTo>
                  <a:lnTo>
                    <a:pt x="22247" y="219024"/>
                  </a:lnTo>
                  <a:lnTo>
                    <a:pt x="0" y="219024"/>
                  </a:lnTo>
                  <a:close/>
                </a:path>
              </a:pathLst>
            </a:custGeom>
            <a:grpFill/>
            <a:ln w="11049"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2613" name="Graphic 9">
            <a:extLst>
              <a:ext uri="{FF2B5EF4-FFF2-40B4-BE49-F238E27FC236}">
                <a16:creationId xmlns:a16="http://schemas.microsoft.com/office/drawing/2014/main" id="{B94B3F76-8077-4F42-89CA-2B986125E58D}"/>
              </a:ext>
            </a:extLst>
          </p:cNvPr>
          <p:cNvGrpSpPr/>
          <p:nvPr/>
        </p:nvGrpSpPr>
        <p:grpSpPr>
          <a:xfrm>
            <a:off x="18264298" y="5689925"/>
            <a:ext cx="783167" cy="783167"/>
            <a:chOff x="3383412" y="2712595"/>
            <a:chExt cx="469900" cy="469900"/>
          </a:xfrm>
          <a:solidFill>
            <a:schemeClr val="tx1">
              <a:lumMod val="65000"/>
            </a:schemeClr>
          </a:solidFill>
        </p:grpSpPr>
        <p:sp>
          <p:nvSpPr>
            <p:cNvPr id="2751" name="Freeform: Shape 2750">
              <a:extLst>
                <a:ext uri="{FF2B5EF4-FFF2-40B4-BE49-F238E27FC236}">
                  <a16:creationId xmlns:a16="http://schemas.microsoft.com/office/drawing/2014/main" id="{61149A54-0B26-4C38-BAF1-599BEF7CAAB5}"/>
                </a:ext>
              </a:extLst>
            </p:cNvPr>
            <p:cNvSpPr/>
            <p:nvPr/>
          </p:nvSpPr>
          <p:spPr>
            <a:xfrm>
              <a:off x="3397509" y="2726692"/>
              <a:ext cx="441706" cy="441706"/>
            </a:xfrm>
            <a:custGeom>
              <a:avLst/>
              <a:gdLst>
                <a:gd name="connsiteX0" fmla="*/ 220853 w 441706"/>
                <a:gd name="connsiteY0" fmla="*/ 441706 h 441706"/>
                <a:gd name="connsiteX1" fmla="*/ 0 w 441706"/>
                <a:gd name="connsiteY1" fmla="*/ 220853 h 441706"/>
                <a:gd name="connsiteX2" fmla="*/ 220853 w 441706"/>
                <a:gd name="connsiteY2" fmla="*/ 0 h 441706"/>
                <a:gd name="connsiteX3" fmla="*/ 441706 w 441706"/>
                <a:gd name="connsiteY3" fmla="*/ 220853 h 441706"/>
                <a:gd name="connsiteX4" fmla="*/ 220853 w 441706"/>
                <a:gd name="connsiteY4" fmla="*/ 441706 h 441706"/>
                <a:gd name="connsiteX5" fmla="*/ 220853 w 441706"/>
                <a:gd name="connsiteY5" fmla="*/ 18796 h 441706"/>
                <a:gd name="connsiteX6" fmla="*/ 18796 w 441706"/>
                <a:gd name="connsiteY6" fmla="*/ 220853 h 441706"/>
                <a:gd name="connsiteX7" fmla="*/ 220853 w 441706"/>
                <a:gd name="connsiteY7" fmla="*/ 422910 h 441706"/>
                <a:gd name="connsiteX8" fmla="*/ 422910 w 441706"/>
                <a:gd name="connsiteY8" fmla="*/ 220853 h 441706"/>
                <a:gd name="connsiteX9" fmla="*/ 220853 w 441706"/>
                <a:gd name="connsiteY9" fmla="*/ 18796 h 44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1706" h="441706">
                  <a:moveTo>
                    <a:pt x="220853" y="441706"/>
                  </a:moveTo>
                  <a:cubicBezTo>
                    <a:pt x="98879" y="441706"/>
                    <a:pt x="0" y="342827"/>
                    <a:pt x="0" y="220853"/>
                  </a:cubicBezTo>
                  <a:cubicBezTo>
                    <a:pt x="0" y="98879"/>
                    <a:pt x="98879" y="0"/>
                    <a:pt x="220853" y="0"/>
                  </a:cubicBezTo>
                  <a:cubicBezTo>
                    <a:pt x="342827" y="0"/>
                    <a:pt x="441706" y="98879"/>
                    <a:pt x="441706" y="220853"/>
                  </a:cubicBezTo>
                  <a:cubicBezTo>
                    <a:pt x="441602" y="342784"/>
                    <a:pt x="342784" y="441602"/>
                    <a:pt x="220853" y="441706"/>
                  </a:cubicBezTo>
                  <a:close/>
                  <a:moveTo>
                    <a:pt x="220853" y="18796"/>
                  </a:moveTo>
                  <a:cubicBezTo>
                    <a:pt x="109260" y="18796"/>
                    <a:pt x="18796" y="109260"/>
                    <a:pt x="18796" y="220853"/>
                  </a:cubicBezTo>
                  <a:cubicBezTo>
                    <a:pt x="18796" y="332446"/>
                    <a:pt x="109260" y="422910"/>
                    <a:pt x="220853" y="422910"/>
                  </a:cubicBezTo>
                  <a:cubicBezTo>
                    <a:pt x="332446" y="422910"/>
                    <a:pt x="422910" y="332446"/>
                    <a:pt x="422910" y="220853"/>
                  </a:cubicBezTo>
                  <a:cubicBezTo>
                    <a:pt x="422806" y="109303"/>
                    <a:pt x="332403" y="18900"/>
                    <a:pt x="220853" y="18796"/>
                  </a:cubicBez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752" name="Freeform: Shape 2751">
              <a:extLst>
                <a:ext uri="{FF2B5EF4-FFF2-40B4-BE49-F238E27FC236}">
                  <a16:creationId xmlns:a16="http://schemas.microsoft.com/office/drawing/2014/main" id="{5DD78C48-0496-47A2-B4F4-CB46BE036122}"/>
                </a:ext>
              </a:extLst>
            </p:cNvPr>
            <p:cNvSpPr/>
            <p:nvPr/>
          </p:nvSpPr>
          <p:spPr>
            <a:xfrm>
              <a:off x="3520811" y="2849994"/>
              <a:ext cx="187960" cy="187960"/>
            </a:xfrm>
            <a:custGeom>
              <a:avLst/>
              <a:gdLst>
                <a:gd name="connsiteX0" fmla="*/ 97551 w 187960"/>
                <a:gd name="connsiteY0" fmla="*/ 195102 h 187960"/>
                <a:gd name="connsiteX1" fmla="*/ 0 w 187960"/>
                <a:gd name="connsiteY1" fmla="*/ 97551 h 187960"/>
                <a:gd name="connsiteX2" fmla="*/ 97551 w 187960"/>
                <a:gd name="connsiteY2" fmla="*/ 0 h 187960"/>
                <a:gd name="connsiteX3" fmla="*/ 195102 w 187960"/>
                <a:gd name="connsiteY3" fmla="*/ 97551 h 187960"/>
                <a:gd name="connsiteX4" fmla="*/ 97551 w 187960"/>
                <a:gd name="connsiteY4" fmla="*/ 195102 h 187960"/>
                <a:gd name="connsiteX5" fmla="*/ 97551 w 187960"/>
                <a:gd name="connsiteY5" fmla="*/ 18890 h 187960"/>
                <a:gd name="connsiteX6" fmla="*/ 18796 w 187960"/>
                <a:gd name="connsiteY6" fmla="*/ 97645 h 187960"/>
                <a:gd name="connsiteX7" fmla="*/ 97551 w 187960"/>
                <a:gd name="connsiteY7" fmla="*/ 176400 h 187960"/>
                <a:gd name="connsiteX8" fmla="*/ 176307 w 187960"/>
                <a:gd name="connsiteY8" fmla="*/ 97645 h 187960"/>
                <a:gd name="connsiteX9" fmla="*/ 176306 w 187960"/>
                <a:gd name="connsiteY9" fmla="*/ 97551 h 187960"/>
                <a:gd name="connsiteX10" fmla="*/ 97645 w 187960"/>
                <a:gd name="connsiteY10" fmla="*/ 18890 h 187960"/>
                <a:gd name="connsiteX11" fmla="*/ 97551 w 187960"/>
                <a:gd name="connsiteY11" fmla="*/ 18890 h 187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60" h="187960">
                  <a:moveTo>
                    <a:pt x="97551" y="195102"/>
                  </a:moveTo>
                  <a:cubicBezTo>
                    <a:pt x="43675" y="195102"/>
                    <a:pt x="0" y="151427"/>
                    <a:pt x="0" y="97551"/>
                  </a:cubicBezTo>
                  <a:cubicBezTo>
                    <a:pt x="0" y="43675"/>
                    <a:pt x="43675" y="0"/>
                    <a:pt x="97551" y="0"/>
                  </a:cubicBezTo>
                  <a:cubicBezTo>
                    <a:pt x="151427" y="0"/>
                    <a:pt x="195102" y="43675"/>
                    <a:pt x="195102" y="97551"/>
                  </a:cubicBezTo>
                  <a:cubicBezTo>
                    <a:pt x="195051" y="151406"/>
                    <a:pt x="151406" y="195051"/>
                    <a:pt x="97551" y="195102"/>
                  </a:cubicBezTo>
                  <a:close/>
                  <a:moveTo>
                    <a:pt x="97551" y="18890"/>
                  </a:moveTo>
                  <a:cubicBezTo>
                    <a:pt x="54056" y="18890"/>
                    <a:pt x="18796" y="54150"/>
                    <a:pt x="18796" y="97645"/>
                  </a:cubicBezTo>
                  <a:cubicBezTo>
                    <a:pt x="18796" y="141141"/>
                    <a:pt x="54056" y="176400"/>
                    <a:pt x="97551" y="176400"/>
                  </a:cubicBezTo>
                  <a:cubicBezTo>
                    <a:pt x="141047" y="176400"/>
                    <a:pt x="176307" y="141140"/>
                    <a:pt x="176307" y="97645"/>
                  </a:cubicBezTo>
                  <a:cubicBezTo>
                    <a:pt x="176307" y="97614"/>
                    <a:pt x="176307" y="97583"/>
                    <a:pt x="176306" y="97551"/>
                  </a:cubicBezTo>
                  <a:cubicBezTo>
                    <a:pt x="176307" y="54108"/>
                    <a:pt x="141089" y="18890"/>
                    <a:pt x="97645" y="18890"/>
                  </a:cubicBezTo>
                  <a:cubicBezTo>
                    <a:pt x="97614" y="18890"/>
                    <a:pt x="97583" y="18890"/>
                    <a:pt x="97551" y="18890"/>
                  </a:cubicBez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753" name="Freeform: Shape 2752">
              <a:extLst>
                <a:ext uri="{FF2B5EF4-FFF2-40B4-BE49-F238E27FC236}">
                  <a16:creationId xmlns:a16="http://schemas.microsoft.com/office/drawing/2014/main" id="{55445FD7-661F-4BCC-B0EF-779EAB57BF9A}"/>
                </a:ext>
              </a:extLst>
            </p:cNvPr>
            <p:cNvSpPr/>
            <p:nvPr/>
          </p:nvSpPr>
          <p:spPr>
            <a:xfrm>
              <a:off x="3564887" y="2894070"/>
              <a:ext cx="103378" cy="103378"/>
            </a:xfrm>
            <a:custGeom>
              <a:avLst/>
              <a:gdLst>
                <a:gd name="connsiteX0" fmla="*/ 53475 w 103378"/>
                <a:gd name="connsiteY0" fmla="*/ 106949 h 103378"/>
                <a:gd name="connsiteX1" fmla="*/ 0 w 103378"/>
                <a:gd name="connsiteY1" fmla="*/ 53475 h 103378"/>
                <a:gd name="connsiteX2" fmla="*/ 53475 w 103378"/>
                <a:gd name="connsiteY2" fmla="*/ 0 h 103378"/>
                <a:gd name="connsiteX3" fmla="*/ 106949 w 103378"/>
                <a:gd name="connsiteY3" fmla="*/ 53475 h 103378"/>
                <a:gd name="connsiteX4" fmla="*/ 53475 w 103378"/>
                <a:gd name="connsiteY4" fmla="*/ 106949 h 103378"/>
                <a:gd name="connsiteX5" fmla="*/ 53475 w 103378"/>
                <a:gd name="connsiteY5" fmla="*/ 18796 h 103378"/>
                <a:gd name="connsiteX6" fmla="*/ 18796 w 103378"/>
                <a:gd name="connsiteY6" fmla="*/ 53475 h 103378"/>
                <a:gd name="connsiteX7" fmla="*/ 53475 w 103378"/>
                <a:gd name="connsiteY7" fmla="*/ 88153 h 103378"/>
                <a:gd name="connsiteX8" fmla="*/ 88153 w 103378"/>
                <a:gd name="connsiteY8" fmla="*/ 53475 h 103378"/>
                <a:gd name="connsiteX9" fmla="*/ 53475 w 103378"/>
                <a:gd name="connsiteY9" fmla="*/ 18796 h 103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378" h="103378">
                  <a:moveTo>
                    <a:pt x="53475" y="106949"/>
                  </a:moveTo>
                  <a:cubicBezTo>
                    <a:pt x="23941" y="106949"/>
                    <a:pt x="0" y="83008"/>
                    <a:pt x="0" y="53475"/>
                  </a:cubicBezTo>
                  <a:cubicBezTo>
                    <a:pt x="0" y="23941"/>
                    <a:pt x="23941" y="0"/>
                    <a:pt x="53475" y="0"/>
                  </a:cubicBezTo>
                  <a:cubicBezTo>
                    <a:pt x="83008" y="0"/>
                    <a:pt x="106949" y="23941"/>
                    <a:pt x="106949" y="53475"/>
                  </a:cubicBezTo>
                  <a:cubicBezTo>
                    <a:pt x="106949" y="83008"/>
                    <a:pt x="83008" y="106949"/>
                    <a:pt x="53475" y="106949"/>
                  </a:cubicBezTo>
                  <a:close/>
                  <a:moveTo>
                    <a:pt x="53475" y="18796"/>
                  </a:moveTo>
                  <a:cubicBezTo>
                    <a:pt x="34322" y="18796"/>
                    <a:pt x="18796" y="34322"/>
                    <a:pt x="18796" y="53475"/>
                  </a:cubicBezTo>
                  <a:cubicBezTo>
                    <a:pt x="18796" y="72627"/>
                    <a:pt x="34322" y="88153"/>
                    <a:pt x="53475" y="88153"/>
                  </a:cubicBezTo>
                  <a:cubicBezTo>
                    <a:pt x="72627" y="88153"/>
                    <a:pt x="88153" y="72627"/>
                    <a:pt x="88153" y="53475"/>
                  </a:cubicBezTo>
                  <a:cubicBezTo>
                    <a:pt x="88102" y="34344"/>
                    <a:pt x="72606" y="18848"/>
                    <a:pt x="53475" y="18796"/>
                  </a:cubicBez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2614" name="Graphic 37">
            <a:extLst>
              <a:ext uri="{FF2B5EF4-FFF2-40B4-BE49-F238E27FC236}">
                <a16:creationId xmlns:a16="http://schemas.microsoft.com/office/drawing/2014/main" id="{24E0CB06-1396-4136-9DD0-391DA747F193}"/>
              </a:ext>
            </a:extLst>
          </p:cNvPr>
          <p:cNvGrpSpPr/>
          <p:nvPr/>
        </p:nvGrpSpPr>
        <p:grpSpPr>
          <a:xfrm>
            <a:off x="21198664" y="5605732"/>
            <a:ext cx="775413" cy="951553"/>
            <a:chOff x="4438925" y="2784963"/>
            <a:chExt cx="465248" cy="570932"/>
          </a:xfrm>
          <a:solidFill>
            <a:schemeClr val="tx1">
              <a:lumMod val="65000"/>
            </a:schemeClr>
          </a:solidFill>
        </p:grpSpPr>
        <p:sp>
          <p:nvSpPr>
            <p:cNvPr id="2742" name="Freeform: Shape 2741">
              <a:extLst>
                <a:ext uri="{FF2B5EF4-FFF2-40B4-BE49-F238E27FC236}">
                  <a16:creationId xmlns:a16="http://schemas.microsoft.com/office/drawing/2014/main" id="{7ADF3AF4-6ACF-4BCB-94CC-32465884CE80}"/>
                </a:ext>
              </a:extLst>
            </p:cNvPr>
            <p:cNvSpPr/>
            <p:nvPr/>
          </p:nvSpPr>
          <p:spPr>
            <a:xfrm>
              <a:off x="4551896" y="2894291"/>
              <a:ext cx="352277" cy="461604"/>
            </a:xfrm>
            <a:custGeom>
              <a:avLst/>
              <a:gdLst>
                <a:gd name="connsiteX0" fmla="*/ 340129 w 352276"/>
                <a:gd name="connsiteY0" fmla="*/ 461604 h 461604"/>
                <a:gd name="connsiteX1" fmla="*/ 12147 w 352276"/>
                <a:gd name="connsiteY1" fmla="*/ 461604 h 461604"/>
                <a:gd name="connsiteX2" fmla="*/ 0 w 352276"/>
                <a:gd name="connsiteY2" fmla="*/ 449457 h 461604"/>
                <a:gd name="connsiteX3" fmla="*/ 0 w 352276"/>
                <a:gd name="connsiteY3" fmla="*/ 12147 h 461604"/>
                <a:gd name="connsiteX4" fmla="*/ 12147 w 352276"/>
                <a:gd name="connsiteY4" fmla="*/ 0 h 461604"/>
                <a:gd name="connsiteX5" fmla="*/ 340129 w 352276"/>
                <a:gd name="connsiteY5" fmla="*/ 0 h 461604"/>
                <a:gd name="connsiteX6" fmla="*/ 352277 w 352276"/>
                <a:gd name="connsiteY6" fmla="*/ 12147 h 461604"/>
                <a:gd name="connsiteX7" fmla="*/ 352277 w 352276"/>
                <a:gd name="connsiteY7" fmla="*/ 449457 h 461604"/>
                <a:gd name="connsiteX8" fmla="*/ 340129 w 352276"/>
                <a:gd name="connsiteY8" fmla="*/ 461604 h 461604"/>
                <a:gd name="connsiteX9" fmla="*/ 24295 w 352276"/>
                <a:gd name="connsiteY9" fmla="*/ 437309 h 461604"/>
                <a:gd name="connsiteX10" fmla="*/ 327982 w 352276"/>
                <a:gd name="connsiteY10" fmla="*/ 437309 h 461604"/>
                <a:gd name="connsiteX11" fmla="*/ 327982 w 352276"/>
                <a:gd name="connsiteY11" fmla="*/ 24295 h 461604"/>
                <a:gd name="connsiteX12" fmla="*/ 24295 w 352276"/>
                <a:gd name="connsiteY12" fmla="*/ 24295 h 461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2276" h="461604">
                  <a:moveTo>
                    <a:pt x="340129" y="461604"/>
                  </a:moveTo>
                  <a:lnTo>
                    <a:pt x="12147" y="461604"/>
                  </a:lnTo>
                  <a:cubicBezTo>
                    <a:pt x="5439" y="461604"/>
                    <a:pt x="0" y="456166"/>
                    <a:pt x="0" y="449457"/>
                  </a:cubicBezTo>
                  <a:lnTo>
                    <a:pt x="0" y="12147"/>
                  </a:lnTo>
                  <a:cubicBezTo>
                    <a:pt x="0" y="5439"/>
                    <a:pt x="5439" y="0"/>
                    <a:pt x="12147" y="0"/>
                  </a:cubicBezTo>
                  <a:lnTo>
                    <a:pt x="340129" y="0"/>
                  </a:lnTo>
                  <a:cubicBezTo>
                    <a:pt x="346838" y="0"/>
                    <a:pt x="352277" y="5439"/>
                    <a:pt x="352277" y="12147"/>
                  </a:cubicBezTo>
                  <a:lnTo>
                    <a:pt x="352277" y="449457"/>
                  </a:lnTo>
                  <a:cubicBezTo>
                    <a:pt x="352277" y="456166"/>
                    <a:pt x="346838" y="461604"/>
                    <a:pt x="340129" y="461604"/>
                  </a:cubicBezTo>
                  <a:close/>
                  <a:moveTo>
                    <a:pt x="24295" y="437309"/>
                  </a:moveTo>
                  <a:lnTo>
                    <a:pt x="327982" y="437309"/>
                  </a:lnTo>
                  <a:lnTo>
                    <a:pt x="327982" y="24295"/>
                  </a:lnTo>
                  <a:lnTo>
                    <a:pt x="24295" y="24295"/>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743" name="Freeform: Shape 2742">
              <a:extLst>
                <a:ext uri="{FF2B5EF4-FFF2-40B4-BE49-F238E27FC236}">
                  <a16:creationId xmlns:a16="http://schemas.microsoft.com/office/drawing/2014/main" id="{B78B61A6-F00E-4860-8DAE-6B70B7221B6C}"/>
                </a:ext>
              </a:extLst>
            </p:cNvPr>
            <p:cNvSpPr/>
            <p:nvPr/>
          </p:nvSpPr>
          <p:spPr>
            <a:xfrm>
              <a:off x="4597328" y="2948954"/>
              <a:ext cx="72885" cy="72885"/>
            </a:xfrm>
            <a:custGeom>
              <a:avLst/>
              <a:gdLst>
                <a:gd name="connsiteX0" fmla="*/ 66811 w 72884"/>
                <a:gd name="connsiteY0" fmla="*/ 78959 h 72884"/>
                <a:gd name="connsiteX1" fmla="*/ 12147 w 72884"/>
                <a:gd name="connsiteY1" fmla="*/ 78959 h 72884"/>
                <a:gd name="connsiteX2" fmla="*/ 0 w 72884"/>
                <a:gd name="connsiteY2" fmla="*/ 66811 h 72884"/>
                <a:gd name="connsiteX3" fmla="*/ 0 w 72884"/>
                <a:gd name="connsiteY3" fmla="*/ 12147 h 72884"/>
                <a:gd name="connsiteX4" fmla="*/ 12147 w 72884"/>
                <a:gd name="connsiteY4" fmla="*/ 0 h 72884"/>
                <a:gd name="connsiteX5" fmla="*/ 66811 w 72884"/>
                <a:gd name="connsiteY5" fmla="*/ 0 h 72884"/>
                <a:gd name="connsiteX6" fmla="*/ 78959 w 72884"/>
                <a:gd name="connsiteY6" fmla="*/ 12147 h 72884"/>
                <a:gd name="connsiteX7" fmla="*/ 78959 w 72884"/>
                <a:gd name="connsiteY7" fmla="*/ 66811 h 72884"/>
                <a:gd name="connsiteX8" fmla="*/ 66811 w 72884"/>
                <a:gd name="connsiteY8" fmla="*/ 78959 h 72884"/>
                <a:gd name="connsiteX9" fmla="*/ 24295 w 72884"/>
                <a:gd name="connsiteY9" fmla="*/ 54664 h 72884"/>
                <a:gd name="connsiteX10" fmla="*/ 54664 w 72884"/>
                <a:gd name="connsiteY10" fmla="*/ 54664 h 72884"/>
                <a:gd name="connsiteX11" fmla="*/ 54664 w 72884"/>
                <a:gd name="connsiteY11" fmla="*/ 24295 h 72884"/>
                <a:gd name="connsiteX12" fmla="*/ 24295 w 72884"/>
                <a:gd name="connsiteY12" fmla="*/ 24295 h 7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884" h="72884">
                  <a:moveTo>
                    <a:pt x="66811" y="78959"/>
                  </a:moveTo>
                  <a:lnTo>
                    <a:pt x="12147" y="78959"/>
                  </a:lnTo>
                  <a:cubicBezTo>
                    <a:pt x="5439" y="78959"/>
                    <a:pt x="0" y="73520"/>
                    <a:pt x="0" y="66811"/>
                  </a:cubicBezTo>
                  <a:lnTo>
                    <a:pt x="0" y="12147"/>
                  </a:lnTo>
                  <a:cubicBezTo>
                    <a:pt x="0" y="5439"/>
                    <a:pt x="5439" y="0"/>
                    <a:pt x="12147" y="0"/>
                  </a:cubicBezTo>
                  <a:lnTo>
                    <a:pt x="66811" y="0"/>
                  </a:lnTo>
                  <a:cubicBezTo>
                    <a:pt x="73520" y="0"/>
                    <a:pt x="78959" y="5439"/>
                    <a:pt x="78959" y="12147"/>
                  </a:cubicBezTo>
                  <a:lnTo>
                    <a:pt x="78959" y="66811"/>
                  </a:lnTo>
                  <a:cubicBezTo>
                    <a:pt x="78959" y="73520"/>
                    <a:pt x="73520" y="78959"/>
                    <a:pt x="66811" y="78959"/>
                  </a:cubicBezTo>
                  <a:close/>
                  <a:moveTo>
                    <a:pt x="24295" y="54664"/>
                  </a:moveTo>
                  <a:lnTo>
                    <a:pt x="54664" y="54664"/>
                  </a:lnTo>
                  <a:lnTo>
                    <a:pt x="54664" y="24295"/>
                  </a:lnTo>
                  <a:lnTo>
                    <a:pt x="24295" y="24295"/>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744" name="Freeform: Shape 2743">
              <a:extLst>
                <a:ext uri="{FF2B5EF4-FFF2-40B4-BE49-F238E27FC236}">
                  <a16:creationId xmlns:a16="http://schemas.microsoft.com/office/drawing/2014/main" id="{C27B15F5-534E-4A13-AF78-784146A9C5B7}"/>
                </a:ext>
              </a:extLst>
            </p:cNvPr>
            <p:cNvSpPr/>
            <p:nvPr/>
          </p:nvSpPr>
          <p:spPr>
            <a:xfrm>
              <a:off x="4597328" y="3076503"/>
              <a:ext cx="72885" cy="72885"/>
            </a:xfrm>
            <a:custGeom>
              <a:avLst/>
              <a:gdLst>
                <a:gd name="connsiteX0" fmla="*/ 66811 w 72884"/>
                <a:gd name="connsiteY0" fmla="*/ 78959 h 72884"/>
                <a:gd name="connsiteX1" fmla="*/ 12147 w 72884"/>
                <a:gd name="connsiteY1" fmla="*/ 78959 h 72884"/>
                <a:gd name="connsiteX2" fmla="*/ 0 w 72884"/>
                <a:gd name="connsiteY2" fmla="*/ 66811 h 72884"/>
                <a:gd name="connsiteX3" fmla="*/ 0 w 72884"/>
                <a:gd name="connsiteY3" fmla="*/ 12147 h 72884"/>
                <a:gd name="connsiteX4" fmla="*/ 12147 w 72884"/>
                <a:gd name="connsiteY4" fmla="*/ 0 h 72884"/>
                <a:gd name="connsiteX5" fmla="*/ 66811 w 72884"/>
                <a:gd name="connsiteY5" fmla="*/ 0 h 72884"/>
                <a:gd name="connsiteX6" fmla="*/ 78959 w 72884"/>
                <a:gd name="connsiteY6" fmla="*/ 12147 h 72884"/>
                <a:gd name="connsiteX7" fmla="*/ 78959 w 72884"/>
                <a:gd name="connsiteY7" fmla="*/ 66811 h 72884"/>
                <a:gd name="connsiteX8" fmla="*/ 66811 w 72884"/>
                <a:gd name="connsiteY8" fmla="*/ 78959 h 72884"/>
                <a:gd name="connsiteX9" fmla="*/ 24295 w 72884"/>
                <a:gd name="connsiteY9" fmla="*/ 54664 h 72884"/>
                <a:gd name="connsiteX10" fmla="*/ 54664 w 72884"/>
                <a:gd name="connsiteY10" fmla="*/ 54664 h 72884"/>
                <a:gd name="connsiteX11" fmla="*/ 54664 w 72884"/>
                <a:gd name="connsiteY11" fmla="*/ 24295 h 72884"/>
                <a:gd name="connsiteX12" fmla="*/ 24295 w 72884"/>
                <a:gd name="connsiteY12" fmla="*/ 24295 h 7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884" h="72884">
                  <a:moveTo>
                    <a:pt x="66811" y="78959"/>
                  </a:moveTo>
                  <a:lnTo>
                    <a:pt x="12147" y="78959"/>
                  </a:lnTo>
                  <a:cubicBezTo>
                    <a:pt x="5439" y="78959"/>
                    <a:pt x="0" y="73520"/>
                    <a:pt x="0" y="66811"/>
                  </a:cubicBezTo>
                  <a:lnTo>
                    <a:pt x="0" y="12147"/>
                  </a:lnTo>
                  <a:cubicBezTo>
                    <a:pt x="0" y="5439"/>
                    <a:pt x="5439" y="0"/>
                    <a:pt x="12147" y="0"/>
                  </a:cubicBezTo>
                  <a:lnTo>
                    <a:pt x="66811" y="0"/>
                  </a:lnTo>
                  <a:cubicBezTo>
                    <a:pt x="73520" y="0"/>
                    <a:pt x="78959" y="5439"/>
                    <a:pt x="78959" y="12147"/>
                  </a:cubicBezTo>
                  <a:lnTo>
                    <a:pt x="78959" y="66811"/>
                  </a:lnTo>
                  <a:cubicBezTo>
                    <a:pt x="78959" y="73520"/>
                    <a:pt x="73520" y="78959"/>
                    <a:pt x="66811" y="78959"/>
                  </a:cubicBezTo>
                  <a:close/>
                  <a:moveTo>
                    <a:pt x="24295" y="54664"/>
                  </a:moveTo>
                  <a:lnTo>
                    <a:pt x="54664" y="54664"/>
                  </a:lnTo>
                  <a:lnTo>
                    <a:pt x="54664" y="24295"/>
                  </a:lnTo>
                  <a:lnTo>
                    <a:pt x="24295" y="24295"/>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745" name="Freeform: Shape 2744">
              <a:extLst>
                <a:ext uri="{FF2B5EF4-FFF2-40B4-BE49-F238E27FC236}">
                  <a16:creationId xmlns:a16="http://schemas.microsoft.com/office/drawing/2014/main" id="{5FAFB8BB-649E-4C7E-86DA-176C99038CAA}"/>
                </a:ext>
              </a:extLst>
            </p:cNvPr>
            <p:cNvSpPr/>
            <p:nvPr/>
          </p:nvSpPr>
          <p:spPr>
            <a:xfrm>
              <a:off x="4597328" y="3204051"/>
              <a:ext cx="72885" cy="72885"/>
            </a:xfrm>
            <a:custGeom>
              <a:avLst/>
              <a:gdLst>
                <a:gd name="connsiteX0" fmla="*/ 66811 w 72884"/>
                <a:gd name="connsiteY0" fmla="*/ 79080 h 72884"/>
                <a:gd name="connsiteX1" fmla="*/ 12147 w 72884"/>
                <a:gd name="connsiteY1" fmla="*/ 79080 h 72884"/>
                <a:gd name="connsiteX2" fmla="*/ 0 w 72884"/>
                <a:gd name="connsiteY2" fmla="*/ 66933 h 72884"/>
                <a:gd name="connsiteX3" fmla="*/ 0 w 72884"/>
                <a:gd name="connsiteY3" fmla="*/ 12147 h 72884"/>
                <a:gd name="connsiteX4" fmla="*/ 12147 w 72884"/>
                <a:gd name="connsiteY4" fmla="*/ 0 h 72884"/>
                <a:gd name="connsiteX5" fmla="*/ 66811 w 72884"/>
                <a:gd name="connsiteY5" fmla="*/ 0 h 72884"/>
                <a:gd name="connsiteX6" fmla="*/ 78959 w 72884"/>
                <a:gd name="connsiteY6" fmla="*/ 12147 h 72884"/>
                <a:gd name="connsiteX7" fmla="*/ 78959 w 72884"/>
                <a:gd name="connsiteY7" fmla="*/ 66933 h 72884"/>
                <a:gd name="connsiteX8" fmla="*/ 66811 w 72884"/>
                <a:gd name="connsiteY8" fmla="*/ 79080 h 72884"/>
                <a:gd name="connsiteX9" fmla="*/ 24295 w 72884"/>
                <a:gd name="connsiteY9" fmla="*/ 54785 h 72884"/>
                <a:gd name="connsiteX10" fmla="*/ 54664 w 72884"/>
                <a:gd name="connsiteY10" fmla="*/ 54785 h 72884"/>
                <a:gd name="connsiteX11" fmla="*/ 54664 w 72884"/>
                <a:gd name="connsiteY11" fmla="*/ 24295 h 72884"/>
                <a:gd name="connsiteX12" fmla="*/ 24295 w 72884"/>
                <a:gd name="connsiteY12" fmla="*/ 24295 h 7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884" h="72884">
                  <a:moveTo>
                    <a:pt x="66811" y="79080"/>
                  </a:moveTo>
                  <a:lnTo>
                    <a:pt x="12147" y="79080"/>
                  </a:lnTo>
                  <a:cubicBezTo>
                    <a:pt x="5439" y="79080"/>
                    <a:pt x="0" y="73641"/>
                    <a:pt x="0" y="66933"/>
                  </a:cubicBezTo>
                  <a:lnTo>
                    <a:pt x="0" y="12147"/>
                  </a:lnTo>
                  <a:cubicBezTo>
                    <a:pt x="0" y="5439"/>
                    <a:pt x="5439" y="0"/>
                    <a:pt x="12147" y="0"/>
                  </a:cubicBezTo>
                  <a:lnTo>
                    <a:pt x="66811" y="0"/>
                  </a:lnTo>
                  <a:cubicBezTo>
                    <a:pt x="73520" y="0"/>
                    <a:pt x="78959" y="5439"/>
                    <a:pt x="78959" y="12147"/>
                  </a:cubicBezTo>
                  <a:lnTo>
                    <a:pt x="78959" y="66933"/>
                  </a:lnTo>
                  <a:cubicBezTo>
                    <a:pt x="78959" y="73641"/>
                    <a:pt x="73520" y="79080"/>
                    <a:pt x="66811" y="79080"/>
                  </a:cubicBezTo>
                  <a:close/>
                  <a:moveTo>
                    <a:pt x="24295" y="54785"/>
                  </a:moveTo>
                  <a:lnTo>
                    <a:pt x="54664" y="54785"/>
                  </a:lnTo>
                  <a:lnTo>
                    <a:pt x="54664" y="24295"/>
                  </a:lnTo>
                  <a:lnTo>
                    <a:pt x="24295" y="24295"/>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746" name="Freeform: Shape 2745">
              <a:extLst>
                <a:ext uri="{FF2B5EF4-FFF2-40B4-BE49-F238E27FC236}">
                  <a16:creationId xmlns:a16="http://schemas.microsoft.com/office/drawing/2014/main" id="{33B6F044-266C-4711-B00B-3C92B0628ADF}"/>
                </a:ext>
              </a:extLst>
            </p:cNvPr>
            <p:cNvSpPr/>
            <p:nvPr/>
          </p:nvSpPr>
          <p:spPr>
            <a:xfrm>
              <a:off x="4691592" y="2976286"/>
              <a:ext cx="157917" cy="24295"/>
            </a:xfrm>
            <a:custGeom>
              <a:avLst/>
              <a:gdLst>
                <a:gd name="connsiteX0" fmla="*/ 0 w 157917"/>
                <a:gd name="connsiteY0" fmla="*/ 0 h 24294"/>
                <a:gd name="connsiteX1" fmla="*/ 164112 w 157917"/>
                <a:gd name="connsiteY1" fmla="*/ 0 h 24294"/>
                <a:gd name="connsiteX2" fmla="*/ 164112 w 157917"/>
                <a:gd name="connsiteY2" fmla="*/ 24295 h 24294"/>
                <a:gd name="connsiteX3" fmla="*/ 0 w 157917"/>
                <a:gd name="connsiteY3" fmla="*/ 24295 h 24294"/>
              </a:gdLst>
              <a:ahLst/>
              <a:cxnLst>
                <a:cxn ang="0">
                  <a:pos x="connsiteX0" y="connsiteY0"/>
                </a:cxn>
                <a:cxn ang="0">
                  <a:pos x="connsiteX1" y="connsiteY1"/>
                </a:cxn>
                <a:cxn ang="0">
                  <a:pos x="connsiteX2" y="connsiteY2"/>
                </a:cxn>
                <a:cxn ang="0">
                  <a:pos x="connsiteX3" y="connsiteY3"/>
                </a:cxn>
              </a:cxnLst>
              <a:rect l="l" t="t" r="r" b="b"/>
              <a:pathLst>
                <a:path w="157917" h="24294">
                  <a:moveTo>
                    <a:pt x="0" y="0"/>
                  </a:moveTo>
                  <a:lnTo>
                    <a:pt x="164112" y="0"/>
                  </a:lnTo>
                  <a:lnTo>
                    <a:pt x="164112" y="24295"/>
                  </a:lnTo>
                  <a:lnTo>
                    <a:pt x="0" y="24295"/>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747" name="Freeform: Shape 2746">
              <a:extLst>
                <a:ext uri="{FF2B5EF4-FFF2-40B4-BE49-F238E27FC236}">
                  <a16:creationId xmlns:a16="http://schemas.microsoft.com/office/drawing/2014/main" id="{2A8E8B47-3BC1-4289-8772-8B06C804BCAB}"/>
                </a:ext>
              </a:extLst>
            </p:cNvPr>
            <p:cNvSpPr/>
            <p:nvPr/>
          </p:nvSpPr>
          <p:spPr>
            <a:xfrm>
              <a:off x="4691592" y="3103713"/>
              <a:ext cx="157917" cy="24295"/>
            </a:xfrm>
            <a:custGeom>
              <a:avLst/>
              <a:gdLst>
                <a:gd name="connsiteX0" fmla="*/ 0 w 157917"/>
                <a:gd name="connsiteY0" fmla="*/ 0 h 24294"/>
                <a:gd name="connsiteX1" fmla="*/ 164112 w 157917"/>
                <a:gd name="connsiteY1" fmla="*/ 0 h 24294"/>
                <a:gd name="connsiteX2" fmla="*/ 164112 w 157917"/>
                <a:gd name="connsiteY2" fmla="*/ 24295 h 24294"/>
                <a:gd name="connsiteX3" fmla="*/ 0 w 157917"/>
                <a:gd name="connsiteY3" fmla="*/ 24295 h 24294"/>
              </a:gdLst>
              <a:ahLst/>
              <a:cxnLst>
                <a:cxn ang="0">
                  <a:pos x="connsiteX0" y="connsiteY0"/>
                </a:cxn>
                <a:cxn ang="0">
                  <a:pos x="connsiteX1" y="connsiteY1"/>
                </a:cxn>
                <a:cxn ang="0">
                  <a:pos x="connsiteX2" y="connsiteY2"/>
                </a:cxn>
                <a:cxn ang="0">
                  <a:pos x="connsiteX3" y="connsiteY3"/>
                </a:cxn>
              </a:cxnLst>
              <a:rect l="l" t="t" r="r" b="b"/>
              <a:pathLst>
                <a:path w="157917" h="24294">
                  <a:moveTo>
                    <a:pt x="0" y="0"/>
                  </a:moveTo>
                  <a:lnTo>
                    <a:pt x="164112" y="0"/>
                  </a:lnTo>
                  <a:lnTo>
                    <a:pt x="164112" y="24295"/>
                  </a:lnTo>
                  <a:lnTo>
                    <a:pt x="0" y="24295"/>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748" name="Freeform: Shape 2747">
              <a:extLst>
                <a:ext uri="{FF2B5EF4-FFF2-40B4-BE49-F238E27FC236}">
                  <a16:creationId xmlns:a16="http://schemas.microsoft.com/office/drawing/2014/main" id="{38A5E9B9-22AD-40F3-9262-98E3959CCA00}"/>
                </a:ext>
              </a:extLst>
            </p:cNvPr>
            <p:cNvSpPr/>
            <p:nvPr/>
          </p:nvSpPr>
          <p:spPr>
            <a:xfrm>
              <a:off x="4691592" y="3231383"/>
              <a:ext cx="157917" cy="24295"/>
            </a:xfrm>
            <a:custGeom>
              <a:avLst/>
              <a:gdLst>
                <a:gd name="connsiteX0" fmla="*/ 0 w 157917"/>
                <a:gd name="connsiteY0" fmla="*/ 0 h 24294"/>
                <a:gd name="connsiteX1" fmla="*/ 164112 w 157917"/>
                <a:gd name="connsiteY1" fmla="*/ 0 h 24294"/>
                <a:gd name="connsiteX2" fmla="*/ 164112 w 157917"/>
                <a:gd name="connsiteY2" fmla="*/ 24295 h 24294"/>
                <a:gd name="connsiteX3" fmla="*/ 0 w 157917"/>
                <a:gd name="connsiteY3" fmla="*/ 24295 h 24294"/>
              </a:gdLst>
              <a:ahLst/>
              <a:cxnLst>
                <a:cxn ang="0">
                  <a:pos x="connsiteX0" y="connsiteY0"/>
                </a:cxn>
                <a:cxn ang="0">
                  <a:pos x="connsiteX1" y="connsiteY1"/>
                </a:cxn>
                <a:cxn ang="0">
                  <a:pos x="connsiteX2" y="connsiteY2"/>
                </a:cxn>
                <a:cxn ang="0">
                  <a:pos x="connsiteX3" y="connsiteY3"/>
                </a:cxn>
              </a:cxnLst>
              <a:rect l="l" t="t" r="r" b="b"/>
              <a:pathLst>
                <a:path w="157917" h="24294">
                  <a:moveTo>
                    <a:pt x="0" y="0"/>
                  </a:moveTo>
                  <a:lnTo>
                    <a:pt x="164112" y="0"/>
                  </a:lnTo>
                  <a:lnTo>
                    <a:pt x="164112" y="24295"/>
                  </a:lnTo>
                  <a:lnTo>
                    <a:pt x="0" y="24295"/>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749" name="Freeform: Shape 2748">
              <a:extLst>
                <a:ext uri="{FF2B5EF4-FFF2-40B4-BE49-F238E27FC236}">
                  <a16:creationId xmlns:a16="http://schemas.microsoft.com/office/drawing/2014/main" id="{0530F8C9-70B0-4A65-BBBF-6F3ECC0B0AA1}"/>
                </a:ext>
              </a:extLst>
            </p:cNvPr>
            <p:cNvSpPr/>
            <p:nvPr/>
          </p:nvSpPr>
          <p:spPr>
            <a:xfrm>
              <a:off x="4497233" y="2839627"/>
              <a:ext cx="352277" cy="461604"/>
            </a:xfrm>
            <a:custGeom>
              <a:avLst/>
              <a:gdLst>
                <a:gd name="connsiteX0" fmla="*/ 66811 w 352276"/>
                <a:gd name="connsiteY0" fmla="*/ 461604 h 461604"/>
                <a:gd name="connsiteX1" fmla="*/ 12147 w 352276"/>
                <a:gd name="connsiteY1" fmla="*/ 461604 h 461604"/>
                <a:gd name="connsiteX2" fmla="*/ 0 w 352276"/>
                <a:gd name="connsiteY2" fmla="*/ 449457 h 461604"/>
                <a:gd name="connsiteX3" fmla="*/ 0 w 352276"/>
                <a:gd name="connsiteY3" fmla="*/ 12147 h 461604"/>
                <a:gd name="connsiteX4" fmla="*/ 12147 w 352276"/>
                <a:gd name="connsiteY4" fmla="*/ 0 h 461604"/>
                <a:gd name="connsiteX5" fmla="*/ 340129 w 352276"/>
                <a:gd name="connsiteY5" fmla="*/ 0 h 461604"/>
                <a:gd name="connsiteX6" fmla="*/ 352277 w 352276"/>
                <a:gd name="connsiteY6" fmla="*/ 12147 h 461604"/>
                <a:gd name="connsiteX7" fmla="*/ 352277 w 352276"/>
                <a:gd name="connsiteY7" fmla="*/ 66811 h 461604"/>
                <a:gd name="connsiteX8" fmla="*/ 327982 w 352276"/>
                <a:gd name="connsiteY8" fmla="*/ 66811 h 461604"/>
                <a:gd name="connsiteX9" fmla="*/ 327982 w 352276"/>
                <a:gd name="connsiteY9" fmla="*/ 24295 h 461604"/>
                <a:gd name="connsiteX10" fmla="*/ 24295 w 352276"/>
                <a:gd name="connsiteY10" fmla="*/ 24295 h 461604"/>
                <a:gd name="connsiteX11" fmla="*/ 24295 w 352276"/>
                <a:gd name="connsiteY11" fmla="*/ 437309 h 461604"/>
                <a:gd name="connsiteX12" fmla="*/ 66811 w 352276"/>
                <a:gd name="connsiteY12" fmla="*/ 437309 h 461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2276" h="461604">
                  <a:moveTo>
                    <a:pt x="66811" y="461604"/>
                  </a:moveTo>
                  <a:lnTo>
                    <a:pt x="12147" y="461604"/>
                  </a:lnTo>
                  <a:cubicBezTo>
                    <a:pt x="5439" y="461604"/>
                    <a:pt x="0" y="456166"/>
                    <a:pt x="0" y="449457"/>
                  </a:cubicBezTo>
                  <a:lnTo>
                    <a:pt x="0" y="12147"/>
                  </a:lnTo>
                  <a:cubicBezTo>
                    <a:pt x="0" y="5439"/>
                    <a:pt x="5439" y="0"/>
                    <a:pt x="12147" y="0"/>
                  </a:cubicBezTo>
                  <a:lnTo>
                    <a:pt x="340129" y="0"/>
                  </a:lnTo>
                  <a:cubicBezTo>
                    <a:pt x="346838" y="0"/>
                    <a:pt x="352277" y="5439"/>
                    <a:pt x="352277" y="12147"/>
                  </a:cubicBezTo>
                  <a:lnTo>
                    <a:pt x="352277" y="66811"/>
                  </a:lnTo>
                  <a:lnTo>
                    <a:pt x="327982" y="66811"/>
                  </a:lnTo>
                  <a:lnTo>
                    <a:pt x="327982" y="24295"/>
                  </a:lnTo>
                  <a:lnTo>
                    <a:pt x="24295" y="24295"/>
                  </a:lnTo>
                  <a:lnTo>
                    <a:pt x="24295" y="437309"/>
                  </a:lnTo>
                  <a:lnTo>
                    <a:pt x="66811" y="437309"/>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750" name="Freeform: Shape 2749">
              <a:extLst>
                <a:ext uri="{FF2B5EF4-FFF2-40B4-BE49-F238E27FC236}">
                  <a16:creationId xmlns:a16="http://schemas.microsoft.com/office/drawing/2014/main" id="{9FD88826-AB9C-4373-B29D-2CCF0AC7F54B}"/>
                </a:ext>
              </a:extLst>
            </p:cNvPr>
            <p:cNvSpPr/>
            <p:nvPr/>
          </p:nvSpPr>
          <p:spPr>
            <a:xfrm>
              <a:off x="4438925" y="2784963"/>
              <a:ext cx="340129" cy="461604"/>
            </a:xfrm>
            <a:custGeom>
              <a:avLst/>
              <a:gdLst>
                <a:gd name="connsiteX0" fmla="*/ 66811 w 340129"/>
                <a:gd name="connsiteY0" fmla="*/ 461726 h 461604"/>
                <a:gd name="connsiteX1" fmla="*/ 12147 w 340129"/>
                <a:gd name="connsiteY1" fmla="*/ 461726 h 461604"/>
                <a:gd name="connsiteX2" fmla="*/ 0 w 340129"/>
                <a:gd name="connsiteY2" fmla="*/ 449578 h 461604"/>
                <a:gd name="connsiteX3" fmla="*/ 0 w 340129"/>
                <a:gd name="connsiteY3" fmla="*/ 12147 h 461604"/>
                <a:gd name="connsiteX4" fmla="*/ 12147 w 340129"/>
                <a:gd name="connsiteY4" fmla="*/ 0 h 461604"/>
                <a:gd name="connsiteX5" fmla="*/ 340129 w 340129"/>
                <a:gd name="connsiteY5" fmla="*/ 0 h 461604"/>
                <a:gd name="connsiteX6" fmla="*/ 352277 w 340129"/>
                <a:gd name="connsiteY6" fmla="*/ 12147 h 461604"/>
                <a:gd name="connsiteX7" fmla="*/ 352277 w 340129"/>
                <a:gd name="connsiteY7" fmla="*/ 66811 h 461604"/>
                <a:gd name="connsiteX8" fmla="*/ 327982 w 340129"/>
                <a:gd name="connsiteY8" fmla="*/ 66811 h 461604"/>
                <a:gd name="connsiteX9" fmla="*/ 327982 w 340129"/>
                <a:gd name="connsiteY9" fmla="*/ 24295 h 461604"/>
                <a:gd name="connsiteX10" fmla="*/ 24295 w 340129"/>
                <a:gd name="connsiteY10" fmla="*/ 24295 h 461604"/>
                <a:gd name="connsiteX11" fmla="*/ 24295 w 340129"/>
                <a:gd name="connsiteY11" fmla="*/ 437309 h 461604"/>
                <a:gd name="connsiteX12" fmla="*/ 66811 w 340129"/>
                <a:gd name="connsiteY12" fmla="*/ 437309 h 461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29" h="461604">
                  <a:moveTo>
                    <a:pt x="66811" y="461726"/>
                  </a:moveTo>
                  <a:lnTo>
                    <a:pt x="12147" y="461726"/>
                  </a:lnTo>
                  <a:cubicBezTo>
                    <a:pt x="5439" y="461726"/>
                    <a:pt x="0" y="456287"/>
                    <a:pt x="0" y="449578"/>
                  </a:cubicBezTo>
                  <a:lnTo>
                    <a:pt x="0" y="12147"/>
                  </a:lnTo>
                  <a:cubicBezTo>
                    <a:pt x="0" y="5439"/>
                    <a:pt x="5439" y="0"/>
                    <a:pt x="12147" y="0"/>
                  </a:cubicBezTo>
                  <a:lnTo>
                    <a:pt x="340129" y="0"/>
                  </a:lnTo>
                  <a:cubicBezTo>
                    <a:pt x="346838" y="0"/>
                    <a:pt x="352277" y="5439"/>
                    <a:pt x="352277" y="12147"/>
                  </a:cubicBezTo>
                  <a:lnTo>
                    <a:pt x="352277" y="66811"/>
                  </a:lnTo>
                  <a:lnTo>
                    <a:pt x="327982" y="66811"/>
                  </a:lnTo>
                  <a:lnTo>
                    <a:pt x="327982" y="24295"/>
                  </a:lnTo>
                  <a:lnTo>
                    <a:pt x="24295" y="24295"/>
                  </a:lnTo>
                  <a:lnTo>
                    <a:pt x="24295" y="437309"/>
                  </a:lnTo>
                  <a:lnTo>
                    <a:pt x="66811" y="437309"/>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2615" name="Graphic 58">
            <a:extLst>
              <a:ext uri="{FF2B5EF4-FFF2-40B4-BE49-F238E27FC236}">
                <a16:creationId xmlns:a16="http://schemas.microsoft.com/office/drawing/2014/main" id="{BDFE2C9B-7D2C-4449-A3A1-E4C2E1A06B08}"/>
              </a:ext>
            </a:extLst>
          </p:cNvPr>
          <p:cNvGrpSpPr/>
          <p:nvPr/>
        </p:nvGrpSpPr>
        <p:grpSpPr>
          <a:xfrm>
            <a:off x="24169783" y="5628776"/>
            <a:ext cx="751347" cy="905468"/>
            <a:chOff x="5401775" y="2639226"/>
            <a:chExt cx="450808" cy="543281"/>
          </a:xfrm>
          <a:solidFill>
            <a:schemeClr val="tx1">
              <a:lumMod val="65000"/>
            </a:schemeClr>
          </a:solidFill>
        </p:grpSpPr>
        <p:sp>
          <p:nvSpPr>
            <p:cNvPr id="2735" name="Freeform: Shape 2734">
              <a:extLst>
                <a:ext uri="{FF2B5EF4-FFF2-40B4-BE49-F238E27FC236}">
                  <a16:creationId xmlns:a16="http://schemas.microsoft.com/office/drawing/2014/main" id="{9373BA00-15F0-4966-B698-AB3D75742938}"/>
                </a:ext>
              </a:extLst>
            </p:cNvPr>
            <p:cNvSpPr/>
            <p:nvPr/>
          </p:nvSpPr>
          <p:spPr>
            <a:xfrm>
              <a:off x="5401775" y="2639226"/>
              <a:ext cx="450808" cy="543281"/>
            </a:xfrm>
            <a:custGeom>
              <a:avLst/>
              <a:gdLst>
                <a:gd name="connsiteX0" fmla="*/ 445028 w 450808"/>
                <a:gd name="connsiteY0" fmla="*/ 543281 h 543281"/>
                <a:gd name="connsiteX1" fmla="*/ 11559 w 450808"/>
                <a:gd name="connsiteY1" fmla="*/ 543281 h 543281"/>
                <a:gd name="connsiteX2" fmla="*/ 0 w 450808"/>
                <a:gd name="connsiteY2" fmla="*/ 531722 h 543281"/>
                <a:gd name="connsiteX3" fmla="*/ 0 w 450808"/>
                <a:gd name="connsiteY3" fmla="*/ 11559 h 543281"/>
                <a:gd name="connsiteX4" fmla="*/ 11559 w 450808"/>
                <a:gd name="connsiteY4" fmla="*/ 0 h 543281"/>
                <a:gd name="connsiteX5" fmla="*/ 445028 w 450808"/>
                <a:gd name="connsiteY5" fmla="*/ 0 h 543281"/>
                <a:gd name="connsiteX6" fmla="*/ 456588 w 450808"/>
                <a:gd name="connsiteY6" fmla="*/ 11559 h 543281"/>
                <a:gd name="connsiteX7" fmla="*/ 456588 w 450808"/>
                <a:gd name="connsiteY7" fmla="*/ 531722 h 543281"/>
                <a:gd name="connsiteX8" fmla="*/ 445028 w 450808"/>
                <a:gd name="connsiteY8" fmla="*/ 543281 h 543281"/>
                <a:gd name="connsiteX9" fmla="*/ 23118 w 450808"/>
                <a:gd name="connsiteY9" fmla="*/ 520163 h 543281"/>
                <a:gd name="connsiteX10" fmla="*/ 433469 w 450808"/>
                <a:gd name="connsiteY10" fmla="*/ 520163 h 543281"/>
                <a:gd name="connsiteX11" fmla="*/ 433469 w 450808"/>
                <a:gd name="connsiteY11" fmla="*/ 23118 h 543281"/>
                <a:gd name="connsiteX12" fmla="*/ 23118 w 450808"/>
                <a:gd name="connsiteY12" fmla="*/ 23118 h 543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808" h="543281">
                  <a:moveTo>
                    <a:pt x="445028" y="543281"/>
                  </a:moveTo>
                  <a:lnTo>
                    <a:pt x="11559" y="543281"/>
                  </a:lnTo>
                  <a:cubicBezTo>
                    <a:pt x="5175" y="543281"/>
                    <a:pt x="0" y="538106"/>
                    <a:pt x="0" y="531722"/>
                  </a:cubicBezTo>
                  <a:lnTo>
                    <a:pt x="0" y="11559"/>
                  </a:lnTo>
                  <a:cubicBezTo>
                    <a:pt x="0" y="5175"/>
                    <a:pt x="5175" y="0"/>
                    <a:pt x="11559" y="0"/>
                  </a:cubicBezTo>
                  <a:lnTo>
                    <a:pt x="445028" y="0"/>
                  </a:lnTo>
                  <a:cubicBezTo>
                    <a:pt x="451412" y="0"/>
                    <a:pt x="456588" y="5175"/>
                    <a:pt x="456588" y="11559"/>
                  </a:cubicBezTo>
                  <a:lnTo>
                    <a:pt x="456588" y="531722"/>
                  </a:lnTo>
                  <a:cubicBezTo>
                    <a:pt x="456588" y="538106"/>
                    <a:pt x="451412" y="543281"/>
                    <a:pt x="445028" y="543281"/>
                  </a:cubicBezTo>
                  <a:close/>
                  <a:moveTo>
                    <a:pt x="23118" y="520163"/>
                  </a:moveTo>
                  <a:lnTo>
                    <a:pt x="433469" y="520163"/>
                  </a:lnTo>
                  <a:lnTo>
                    <a:pt x="433469" y="23118"/>
                  </a:lnTo>
                  <a:lnTo>
                    <a:pt x="23118" y="23118"/>
                  </a:lnTo>
                  <a:close/>
                </a:path>
              </a:pathLst>
            </a:custGeom>
            <a:grpFill/>
            <a:ln w="11430"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736" name="Freeform: Shape 2735">
              <a:extLst>
                <a:ext uri="{FF2B5EF4-FFF2-40B4-BE49-F238E27FC236}">
                  <a16:creationId xmlns:a16="http://schemas.microsoft.com/office/drawing/2014/main" id="{1C8807D3-82B2-4CA3-A1E6-AEB090E3E8BA}"/>
                </a:ext>
              </a:extLst>
            </p:cNvPr>
            <p:cNvSpPr/>
            <p:nvPr/>
          </p:nvSpPr>
          <p:spPr>
            <a:xfrm>
              <a:off x="5477603" y="2704304"/>
              <a:ext cx="92473" cy="92473"/>
            </a:xfrm>
            <a:custGeom>
              <a:avLst/>
              <a:gdLst>
                <a:gd name="connsiteX0" fmla="*/ 87503 w 92473"/>
                <a:gd name="connsiteY0" fmla="*/ 98947 h 92473"/>
                <a:gd name="connsiteX1" fmla="*/ 11559 w 92473"/>
                <a:gd name="connsiteY1" fmla="*/ 98947 h 92473"/>
                <a:gd name="connsiteX2" fmla="*/ 0 w 92473"/>
                <a:gd name="connsiteY2" fmla="*/ 87387 h 92473"/>
                <a:gd name="connsiteX3" fmla="*/ 0 w 92473"/>
                <a:gd name="connsiteY3" fmla="*/ 11559 h 92473"/>
                <a:gd name="connsiteX4" fmla="*/ 11559 w 92473"/>
                <a:gd name="connsiteY4" fmla="*/ 0 h 92473"/>
                <a:gd name="connsiteX5" fmla="*/ 87503 w 92473"/>
                <a:gd name="connsiteY5" fmla="*/ 0 h 92473"/>
                <a:gd name="connsiteX6" fmla="*/ 99062 w 92473"/>
                <a:gd name="connsiteY6" fmla="*/ 11559 h 92473"/>
                <a:gd name="connsiteX7" fmla="*/ 99062 w 92473"/>
                <a:gd name="connsiteY7" fmla="*/ 87387 h 92473"/>
                <a:gd name="connsiteX8" fmla="*/ 87503 w 92473"/>
                <a:gd name="connsiteY8" fmla="*/ 98947 h 92473"/>
                <a:gd name="connsiteX9" fmla="*/ 23118 w 92473"/>
                <a:gd name="connsiteY9" fmla="*/ 75828 h 92473"/>
                <a:gd name="connsiteX10" fmla="*/ 75944 w 92473"/>
                <a:gd name="connsiteY10" fmla="*/ 75828 h 92473"/>
                <a:gd name="connsiteX11" fmla="*/ 75944 w 92473"/>
                <a:gd name="connsiteY11" fmla="*/ 23118 h 92473"/>
                <a:gd name="connsiteX12" fmla="*/ 23118 w 92473"/>
                <a:gd name="connsiteY12" fmla="*/ 23118 h 9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473" h="92473">
                  <a:moveTo>
                    <a:pt x="87503" y="98947"/>
                  </a:moveTo>
                  <a:lnTo>
                    <a:pt x="11559" y="98947"/>
                  </a:lnTo>
                  <a:cubicBezTo>
                    <a:pt x="5175" y="98947"/>
                    <a:pt x="0" y="93771"/>
                    <a:pt x="0" y="87387"/>
                  </a:cubicBezTo>
                  <a:lnTo>
                    <a:pt x="0" y="11559"/>
                  </a:lnTo>
                  <a:cubicBezTo>
                    <a:pt x="0" y="5175"/>
                    <a:pt x="5175" y="0"/>
                    <a:pt x="11559" y="0"/>
                  </a:cubicBezTo>
                  <a:lnTo>
                    <a:pt x="87503" y="0"/>
                  </a:lnTo>
                  <a:cubicBezTo>
                    <a:pt x="93887" y="0"/>
                    <a:pt x="99062" y="5175"/>
                    <a:pt x="99062" y="11559"/>
                  </a:cubicBezTo>
                  <a:lnTo>
                    <a:pt x="99062" y="87387"/>
                  </a:lnTo>
                  <a:cubicBezTo>
                    <a:pt x="99062" y="93771"/>
                    <a:pt x="93887" y="98947"/>
                    <a:pt x="87503" y="98947"/>
                  </a:cubicBezTo>
                  <a:close/>
                  <a:moveTo>
                    <a:pt x="23118" y="75828"/>
                  </a:moveTo>
                  <a:lnTo>
                    <a:pt x="75944" y="75828"/>
                  </a:lnTo>
                  <a:lnTo>
                    <a:pt x="75944" y="23118"/>
                  </a:lnTo>
                  <a:lnTo>
                    <a:pt x="23118" y="23118"/>
                  </a:lnTo>
                  <a:close/>
                </a:path>
              </a:pathLst>
            </a:custGeom>
            <a:grpFill/>
            <a:ln w="11430"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737" name="Freeform: Shape 2736">
              <a:extLst>
                <a:ext uri="{FF2B5EF4-FFF2-40B4-BE49-F238E27FC236}">
                  <a16:creationId xmlns:a16="http://schemas.microsoft.com/office/drawing/2014/main" id="{68A8F140-585A-4D90-B9DE-6B992E220D53}"/>
                </a:ext>
              </a:extLst>
            </p:cNvPr>
            <p:cNvSpPr/>
            <p:nvPr/>
          </p:nvSpPr>
          <p:spPr>
            <a:xfrm>
              <a:off x="5477603" y="2855960"/>
              <a:ext cx="92473" cy="92473"/>
            </a:xfrm>
            <a:custGeom>
              <a:avLst/>
              <a:gdLst>
                <a:gd name="connsiteX0" fmla="*/ 87503 w 92473"/>
                <a:gd name="connsiteY0" fmla="*/ 98947 h 92473"/>
                <a:gd name="connsiteX1" fmla="*/ 11559 w 92473"/>
                <a:gd name="connsiteY1" fmla="*/ 98947 h 92473"/>
                <a:gd name="connsiteX2" fmla="*/ 0 w 92473"/>
                <a:gd name="connsiteY2" fmla="*/ 87387 h 92473"/>
                <a:gd name="connsiteX3" fmla="*/ 0 w 92473"/>
                <a:gd name="connsiteY3" fmla="*/ 11559 h 92473"/>
                <a:gd name="connsiteX4" fmla="*/ 11559 w 92473"/>
                <a:gd name="connsiteY4" fmla="*/ 0 h 92473"/>
                <a:gd name="connsiteX5" fmla="*/ 87503 w 92473"/>
                <a:gd name="connsiteY5" fmla="*/ 0 h 92473"/>
                <a:gd name="connsiteX6" fmla="*/ 99062 w 92473"/>
                <a:gd name="connsiteY6" fmla="*/ 11559 h 92473"/>
                <a:gd name="connsiteX7" fmla="*/ 99062 w 92473"/>
                <a:gd name="connsiteY7" fmla="*/ 87387 h 92473"/>
                <a:gd name="connsiteX8" fmla="*/ 87503 w 92473"/>
                <a:gd name="connsiteY8" fmla="*/ 98947 h 92473"/>
                <a:gd name="connsiteX9" fmla="*/ 23118 w 92473"/>
                <a:gd name="connsiteY9" fmla="*/ 75828 h 92473"/>
                <a:gd name="connsiteX10" fmla="*/ 75944 w 92473"/>
                <a:gd name="connsiteY10" fmla="*/ 75828 h 92473"/>
                <a:gd name="connsiteX11" fmla="*/ 75944 w 92473"/>
                <a:gd name="connsiteY11" fmla="*/ 23118 h 92473"/>
                <a:gd name="connsiteX12" fmla="*/ 23118 w 92473"/>
                <a:gd name="connsiteY12" fmla="*/ 23118 h 9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473" h="92473">
                  <a:moveTo>
                    <a:pt x="87503" y="98947"/>
                  </a:moveTo>
                  <a:lnTo>
                    <a:pt x="11559" y="98947"/>
                  </a:lnTo>
                  <a:cubicBezTo>
                    <a:pt x="5175" y="98947"/>
                    <a:pt x="0" y="93771"/>
                    <a:pt x="0" y="87387"/>
                  </a:cubicBezTo>
                  <a:lnTo>
                    <a:pt x="0" y="11559"/>
                  </a:lnTo>
                  <a:cubicBezTo>
                    <a:pt x="0" y="5175"/>
                    <a:pt x="5175" y="0"/>
                    <a:pt x="11559" y="0"/>
                  </a:cubicBezTo>
                  <a:lnTo>
                    <a:pt x="87503" y="0"/>
                  </a:lnTo>
                  <a:cubicBezTo>
                    <a:pt x="93887" y="0"/>
                    <a:pt x="99062" y="5175"/>
                    <a:pt x="99062" y="11559"/>
                  </a:cubicBezTo>
                  <a:lnTo>
                    <a:pt x="99062" y="87387"/>
                  </a:lnTo>
                  <a:cubicBezTo>
                    <a:pt x="99062" y="93771"/>
                    <a:pt x="93887" y="98947"/>
                    <a:pt x="87503" y="98947"/>
                  </a:cubicBezTo>
                  <a:close/>
                  <a:moveTo>
                    <a:pt x="23118" y="75828"/>
                  </a:moveTo>
                  <a:lnTo>
                    <a:pt x="75944" y="75828"/>
                  </a:lnTo>
                  <a:lnTo>
                    <a:pt x="75944" y="23118"/>
                  </a:lnTo>
                  <a:lnTo>
                    <a:pt x="23118" y="23118"/>
                  </a:lnTo>
                  <a:close/>
                </a:path>
              </a:pathLst>
            </a:custGeom>
            <a:grpFill/>
            <a:ln w="11430"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738" name="Freeform: Shape 2737">
              <a:extLst>
                <a:ext uri="{FF2B5EF4-FFF2-40B4-BE49-F238E27FC236}">
                  <a16:creationId xmlns:a16="http://schemas.microsoft.com/office/drawing/2014/main" id="{C3A84C78-FE37-43B6-9870-65ABC0431472}"/>
                </a:ext>
              </a:extLst>
            </p:cNvPr>
            <p:cNvSpPr/>
            <p:nvPr/>
          </p:nvSpPr>
          <p:spPr>
            <a:xfrm>
              <a:off x="5477603" y="3007732"/>
              <a:ext cx="92473" cy="92473"/>
            </a:xfrm>
            <a:custGeom>
              <a:avLst/>
              <a:gdLst>
                <a:gd name="connsiteX0" fmla="*/ 87503 w 92473"/>
                <a:gd name="connsiteY0" fmla="*/ 98947 h 92473"/>
                <a:gd name="connsiteX1" fmla="*/ 11559 w 92473"/>
                <a:gd name="connsiteY1" fmla="*/ 98947 h 92473"/>
                <a:gd name="connsiteX2" fmla="*/ 0 w 92473"/>
                <a:gd name="connsiteY2" fmla="*/ 87387 h 92473"/>
                <a:gd name="connsiteX3" fmla="*/ 0 w 92473"/>
                <a:gd name="connsiteY3" fmla="*/ 11559 h 92473"/>
                <a:gd name="connsiteX4" fmla="*/ 11559 w 92473"/>
                <a:gd name="connsiteY4" fmla="*/ 0 h 92473"/>
                <a:gd name="connsiteX5" fmla="*/ 87503 w 92473"/>
                <a:gd name="connsiteY5" fmla="*/ 0 h 92473"/>
                <a:gd name="connsiteX6" fmla="*/ 99062 w 92473"/>
                <a:gd name="connsiteY6" fmla="*/ 11559 h 92473"/>
                <a:gd name="connsiteX7" fmla="*/ 99062 w 92473"/>
                <a:gd name="connsiteY7" fmla="*/ 87387 h 92473"/>
                <a:gd name="connsiteX8" fmla="*/ 87503 w 92473"/>
                <a:gd name="connsiteY8" fmla="*/ 98947 h 92473"/>
                <a:gd name="connsiteX9" fmla="*/ 23118 w 92473"/>
                <a:gd name="connsiteY9" fmla="*/ 75828 h 92473"/>
                <a:gd name="connsiteX10" fmla="*/ 75944 w 92473"/>
                <a:gd name="connsiteY10" fmla="*/ 75828 h 92473"/>
                <a:gd name="connsiteX11" fmla="*/ 75944 w 92473"/>
                <a:gd name="connsiteY11" fmla="*/ 23118 h 92473"/>
                <a:gd name="connsiteX12" fmla="*/ 23118 w 92473"/>
                <a:gd name="connsiteY12" fmla="*/ 23118 h 9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473" h="92473">
                  <a:moveTo>
                    <a:pt x="87503" y="98947"/>
                  </a:moveTo>
                  <a:lnTo>
                    <a:pt x="11559" y="98947"/>
                  </a:lnTo>
                  <a:cubicBezTo>
                    <a:pt x="5175" y="98947"/>
                    <a:pt x="0" y="93771"/>
                    <a:pt x="0" y="87387"/>
                  </a:cubicBezTo>
                  <a:lnTo>
                    <a:pt x="0" y="11559"/>
                  </a:lnTo>
                  <a:cubicBezTo>
                    <a:pt x="0" y="5175"/>
                    <a:pt x="5175" y="0"/>
                    <a:pt x="11559" y="0"/>
                  </a:cubicBezTo>
                  <a:lnTo>
                    <a:pt x="87503" y="0"/>
                  </a:lnTo>
                  <a:cubicBezTo>
                    <a:pt x="93887" y="0"/>
                    <a:pt x="99062" y="5175"/>
                    <a:pt x="99062" y="11559"/>
                  </a:cubicBezTo>
                  <a:lnTo>
                    <a:pt x="99062" y="87387"/>
                  </a:lnTo>
                  <a:cubicBezTo>
                    <a:pt x="99062" y="93771"/>
                    <a:pt x="93887" y="98947"/>
                    <a:pt x="87503" y="98947"/>
                  </a:cubicBezTo>
                  <a:close/>
                  <a:moveTo>
                    <a:pt x="23118" y="75828"/>
                  </a:moveTo>
                  <a:lnTo>
                    <a:pt x="75944" y="75828"/>
                  </a:lnTo>
                  <a:lnTo>
                    <a:pt x="75944" y="23118"/>
                  </a:lnTo>
                  <a:lnTo>
                    <a:pt x="23118" y="23118"/>
                  </a:lnTo>
                  <a:close/>
                </a:path>
              </a:pathLst>
            </a:custGeom>
            <a:grpFill/>
            <a:ln w="11430"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739" name="Freeform: Shape 2738">
              <a:extLst>
                <a:ext uri="{FF2B5EF4-FFF2-40B4-BE49-F238E27FC236}">
                  <a16:creationId xmlns:a16="http://schemas.microsoft.com/office/drawing/2014/main" id="{E2AC98E6-7301-45AB-B653-C370FB73B8EC}"/>
                </a:ext>
              </a:extLst>
            </p:cNvPr>
            <p:cNvSpPr/>
            <p:nvPr/>
          </p:nvSpPr>
          <p:spPr>
            <a:xfrm>
              <a:off x="5608453" y="2758401"/>
              <a:ext cx="173388" cy="23118"/>
            </a:xfrm>
            <a:custGeom>
              <a:avLst/>
              <a:gdLst>
                <a:gd name="connsiteX0" fmla="*/ 0 w 173387"/>
                <a:gd name="connsiteY0" fmla="*/ 0 h 23118"/>
                <a:gd name="connsiteX1" fmla="*/ 184253 w 173387"/>
                <a:gd name="connsiteY1" fmla="*/ 0 h 23118"/>
                <a:gd name="connsiteX2" fmla="*/ 184253 w 173387"/>
                <a:gd name="connsiteY2" fmla="*/ 23118 h 23118"/>
                <a:gd name="connsiteX3" fmla="*/ 0 w 173387"/>
                <a:gd name="connsiteY3" fmla="*/ 23118 h 23118"/>
              </a:gdLst>
              <a:ahLst/>
              <a:cxnLst>
                <a:cxn ang="0">
                  <a:pos x="connsiteX0" y="connsiteY0"/>
                </a:cxn>
                <a:cxn ang="0">
                  <a:pos x="connsiteX1" y="connsiteY1"/>
                </a:cxn>
                <a:cxn ang="0">
                  <a:pos x="connsiteX2" y="connsiteY2"/>
                </a:cxn>
                <a:cxn ang="0">
                  <a:pos x="connsiteX3" y="connsiteY3"/>
                </a:cxn>
              </a:cxnLst>
              <a:rect l="l" t="t" r="r" b="b"/>
              <a:pathLst>
                <a:path w="173387" h="23118">
                  <a:moveTo>
                    <a:pt x="0" y="0"/>
                  </a:moveTo>
                  <a:lnTo>
                    <a:pt x="184253" y="0"/>
                  </a:lnTo>
                  <a:lnTo>
                    <a:pt x="184253" y="23118"/>
                  </a:lnTo>
                  <a:lnTo>
                    <a:pt x="0" y="23118"/>
                  </a:lnTo>
                  <a:close/>
                </a:path>
              </a:pathLst>
            </a:custGeom>
            <a:grpFill/>
            <a:ln w="11430"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740" name="Freeform: Shape 2739">
              <a:extLst>
                <a:ext uri="{FF2B5EF4-FFF2-40B4-BE49-F238E27FC236}">
                  <a16:creationId xmlns:a16="http://schemas.microsoft.com/office/drawing/2014/main" id="{30515AE5-D1A1-4D14-9CE2-858C1042D9ED}"/>
                </a:ext>
              </a:extLst>
            </p:cNvPr>
            <p:cNvSpPr/>
            <p:nvPr/>
          </p:nvSpPr>
          <p:spPr>
            <a:xfrm>
              <a:off x="5608453" y="2910173"/>
              <a:ext cx="173388" cy="23118"/>
            </a:xfrm>
            <a:custGeom>
              <a:avLst/>
              <a:gdLst>
                <a:gd name="connsiteX0" fmla="*/ 0 w 173387"/>
                <a:gd name="connsiteY0" fmla="*/ 0 h 23118"/>
                <a:gd name="connsiteX1" fmla="*/ 184253 w 173387"/>
                <a:gd name="connsiteY1" fmla="*/ 0 h 23118"/>
                <a:gd name="connsiteX2" fmla="*/ 184253 w 173387"/>
                <a:gd name="connsiteY2" fmla="*/ 23118 h 23118"/>
                <a:gd name="connsiteX3" fmla="*/ 0 w 173387"/>
                <a:gd name="connsiteY3" fmla="*/ 23118 h 23118"/>
              </a:gdLst>
              <a:ahLst/>
              <a:cxnLst>
                <a:cxn ang="0">
                  <a:pos x="connsiteX0" y="connsiteY0"/>
                </a:cxn>
                <a:cxn ang="0">
                  <a:pos x="connsiteX1" y="connsiteY1"/>
                </a:cxn>
                <a:cxn ang="0">
                  <a:pos x="connsiteX2" y="connsiteY2"/>
                </a:cxn>
                <a:cxn ang="0">
                  <a:pos x="connsiteX3" y="connsiteY3"/>
                </a:cxn>
              </a:cxnLst>
              <a:rect l="l" t="t" r="r" b="b"/>
              <a:pathLst>
                <a:path w="173387" h="23118">
                  <a:moveTo>
                    <a:pt x="0" y="0"/>
                  </a:moveTo>
                  <a:lnTo>
                    <a:pt x="184253" y="0"/>
                  </a:lnTo>
                  <a:lnTo>
                    <a:pt x="184253" y="23118"/>
                  </a:lnTo>
                  <a:lnTo>
                    <a:pt x="0" y="23118"/>
                  </a:lnTo>
                  <a:close/>
                </a:path>
              </a:pathLst>
            </a:custGeom>
            <a:grpFill/>
            <a:ln w="11430"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741" name="Freeform: Shape 2740">
              <a:extLst>
                <a:ext uri="{FF2B5EF4-FFF2-40B4-BE49-F238E27FC236}">
                  <a16:creationId xmlns:a16="http://schemas.microsoft.com/office/drawing/2014/main" id="{38760AE2-AFDE-476A-96E5-58A30A16488F}"/>
                </a:ext>
              </a:extLst>
            </p:cNvPr>
            <p:cNvSpPr/>
            <p:nvPr/>
          </p:nvSpPr>
          <p:spPr>
            <a:xfrm>
              <a:off x="5608453" y="3061829"/>
              <a:ext cx="173388" cy="23118"/>
            </a:xfrm>
            <a:custGeom>
              <a:avLst/>
              <a:gdLst>
                <a:gd name="connsiteX0" fmla="*/ 0 w 173387"/>
                <a:gd name="connsiteY0" fmla="*/ 0 h 23118"/>
                <a:gd name="connsiteX1" fmla="*/ 184253 w 173387"/>
                <a:gd name="connsiteY1" fmla="*/ 0 h 23118"/>
                <a:gd name="connsiteX2" fmla="*/ 184253 w 173387"/>
                <a:gd name="connsiteY2" fmla="*/ 23118 h 23118"/>
                <a:gd name="connsiteX3" fmla="*/ 0 w 173387"/>
                <a:gd name="connsiteY3" fmla="*/ 23118 h 23118"/>
              </a:gdLst>
              <a:ahLst/>
              <a:cxnLst>
                <a:cxn ang="0">
                  <a:pos x="connsiteX0" y="connsiteY0"/>
                </a:cxn>
                <a:cxn ang="0">
                  <a:pos x="connsiteX1" y="connsiteY1"/>
                </a:cxn>
                <a:cxn ang="0">
                  <a:pos x="connsiteX2" y="connsiteY2"/>
                </a:cxn>
                <a:cxn ang="0">
                  <a:pos x="connsiteX3" y="connsiteY3"/>
                </a:cxn>
              </a:cxnLst>
              <a:rect l="l" t="t" r="r" b="b"/>
              <a:pathLst>
                <a:path w="173387" h="23118">
                  <a:moveTo>
                    <a:pt x="0" y="0"/>
                  </a:moveTo>
                  <a:lnTo>
                    <a:pt x="184253" y="0"/>
                  </a:lnTo>
                  <a:lnTo>
                    <a:pt x="184253" y="23118"/>
                  </a:lnTo>
                  <a:lnTo>
                    <a:pt x="0" y="23118"/>
                  </a:lnTo>
                  <a:close/>
                </a:path>
              </a:pathLst>
            </a:custGeom>
            <a:grpFill/>
            <a:ln w="11430"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2625" name="Graphic 15">
            <a:extLst>
              <a:ext uri="{FF2B5EF4-FFF2-40B4-BE49-F238E27FC236}">
                <a16:creationId xmlns:a16="http://schemas.microsoft.com/office/drawing/2014/main" id="{31A01D41-E457-4FD2-8806-F27623B60B4D}"/>
              </a:ext>
            </a:extLst>
          </p:cNvPr>
          <p:cNvGrpSpPr/>
          <p:nvPr/>
        </p:nvGrpSpPr>
        <p:grpSpPr>
          <a:xfrm>
            <a:off x="16536237" y="5513113"/>
            <a:ext cx="1136790" cy="1136790"/>
            <a:chOff x="11549262" y="4134929"/>
            <a:chExt cx="469900" cy="469900"/>
          </a:xfrm>
          <a:solidFill>
            <a:schemeClr val="tx1">
              <a:lumMod val="65000"/>
            </a:schemeClr>
          </a:solidFill>
        </p:grpSpPr>
        <p:sp>
          <p:nvSpPr>
            <p:cNvPr id="2678" name="Freeform: Shape 2677">
              <a:extLst>
                <a:ext uri="{FF2B5EF4-FFF2-40B4-BE49-F238E27FC236}">
                  <a16:creationId xmlns:a16="http://schemas.microsoft.com/office/drawing/2014/main" id="{8B589243-55E0-4428-BF13-836AE576A54A}"/>
                </a:ext>
              </a:extLst>
            </p:cNvPr>
            <p:cNvSpPr/>
            <p:nvPr/>
          </p:nvSpPr>
          <p:spPr>
            <a:xfrm>
              <a:off x="11563390" y="4225301"/>
              <a:ext cx="441706" cy="272542"/>
            </a:xfrm>
            <a:custGeom>
              <a:avLst/>
              <a:gdLst>
                <a:gd name="connsiteX0" fmla="*/ 356153 w 441706"/>
                <a:gd name="connsiteY0" fmla="*/ 279815 h 272542"/>
                <a:gd name="connsiteX1" fmla="*/ 309163 w 441706"/>
                <a:gd name="connsiteY1" fmla="*/ 279815 h 272542"/>
                <a:gd name="connsiteX2" fmla="*/ 309163 w 441706"/>
                <a:gd name="connsiteY2" fmla="*/ 261019 h 272542"/>
                <a:gd name="connsiteX3" fmla="*/ 356153 w 441706"/>
                <a:gd name="connsiteY3" fmla="*/ 261019 h 272542"/>
                <a:gd name="connsiteX4" fmla="*/ 422879 w 441706"/>
                <a:gd name="connsiteY4" fmla="*/ 200214 h 272542"/>
                <a:gd name="connsiteX5" fmla="*/ 361698 w 441706"/>
                <a:gd name="connsiteY5" fmla="*/ 135086 h 272542"/>
                <a:gd name="connsiteX6" fmla="*/ 354180 w 441706"/>
                <a:gd name="connsiteY6" fmla="*/ 126439 h 272542"/>
                <a:gd name="connsiteX7" fmla="*/ 316587 w 441706"/>
                <a:gd name="connsiteY7" fmla="*/ 80389 h 272542"/>
                <a:gd name="connsiteX8" fmla="*/ 288393 w 441706"/>
                <a:gd name="connsiteY8" fmla="*/ 94768 h 272542"/>
                <a:gd name="connsiteX9" fmla="*/ 275215 w 441706"/>
                <a:gd name="connsiteY9" fmla="*/ 96495 h 272542"/>
                <a:gd name="connsiteX10" fmla="*/ 272135 w 441706"/>
                <a:gd name="connsiteY10" fmla="*/ 92325 h 272542"/>
                <a:gd name="connsiteX11" fmla="*/ 244693 w 441706"/>
                <a:gd name="connsiteY11" fmla="*/ 48906 h 272542"/>
                <a:gd name="connsiteX12" fmla="*/ 134172 w 441706"/>
                <a:gd name="connsiteY12" fmla="*/ 27572 h 272542"/>
                <a:gd name="connsiteX13" fmla="*/ 76093 w 441706"/>
                <a:gd name="connsiteY13" fmla="*/ 114316 h 272542"/>
                <a:gd name="connsiteX14" fmla="*/ 76844 w 441706"/>
                <a:gd name="connsiteY14" fmla="*/ 125782 h 272542"/>
                <a:gd name="connsiteX15" fmla="*/ 69796 w 441706"/>
                <a:gd name="connsiteY15" fmla="*/ 136119 h 272542"/>
                <a:gd name="connsiteX16" fmla="*/ 18765 w 441706"/>
                <a:gd name="connsiteY16" fmla="*/ 199274 h 272542"/>
                <a:gd name="connsiteX17" fmla="*/ 18765 w 441706"/>
                <a:gd name="connsiteY17" fmla="*/ 203785 h 272542"/>
                <a:gd name="connsiteX18" fmla="*/ 85397 w 441706"/>
                <a:gd name="connsiteY18" fmla="*/ 260831 h 272542"/>
                <a:gd name="connsiteX19" fmla="*/ 132387 w 441706"/>
                <a:gd name="connsiteY19" fmla="*/ 260831 h 272542"/>
                <a:gd name="connsiteX20" fmla="*/ 132387 w 441706"/>
                <a:gd name="connsiteY20" fmla="*/ 279627 h 272542"/>
                <a:gd name="connsiteX21" fmla="*/ 85397 w 441706"/>
                <a:gd name="connsiteY21" fmla="*/ 279627 h 272542"/>
                <a:gd name="connsiteX22" fmla="*/ 63 w 441706"/>
                <a:gd name="connsiteY22" fmla="*/ 205195 h 272542"/>
                <a:gd name="connsiteX23" fmla="*/ 63 w 441706"/>
                <a:gd name="connsiteY23" fmla="*/ 199274 h 272542"/>
                <a:gd name="connsiteX24" fmla="*/ 57579 w 441706"/>
                <a:gd name="connsiteY24" fmla="*/ 120143 h 272542"/>
                <a:gd name="connsiteX25" fmla="*/ 57579 w 441706"/>
                <a:gd name="connsiteY25" fmla="*/ 114128 h 272542"/>
                <a:gd name="connsiteX26" fmla="*/ 176683 w 441706"/>
                <a:gd name="connsiteY26" fmla="*/ 27 h 272542"/>
                <a:gd name="connsiteX27" fmla="*/ 257662 w 441706"/>
                <a:gd name="connsiteY27" fmla="*/ 35185 h 272542"/>
                <a:gd name="connsiteX28" fmla="*/ 284070 w 441706"/>
                <a:gd name="connsiteY28" fmla="*/ 72777 h 272542"/>
                <a:gd name="connsiteX29" fmla="*/ 316494 w 441706"/>
                <a:gd name="connsiteY29" fmla="*/ 61687 h 272542"/>
                <a:gd name="connsiteX30" fmla="*/ 372882 w 441706"/>
                <a:gd name="connsiteY30" fmla="*/ 118075 h 272542"/>
                <a:gd name="connsiteX31" fmla="*/ 442239 w 441706"/>
                <a:gd name="connsiteY31" fmla="*/ 200120 h 272542"/>
                <a:gd name="connsiteX32" fmla="*/ 356153 w 441706"/>
                <a:gd name="connsiteY32" fmla="*/ 279815 h 272542"/>
                <a:gd name="connsiteX33" fmla="*/ 256064 w 441706"/>
                <a:gd name="connsiteY33" fmla="*/ 279815 h 272542"/>
                <a:gd name="connsiteX34" fmla="*/ 185579 w 441706"/>
                <a:gd name="connsiteY34" fmla="*/ 279815 h 272542"/>
                <a:gd name="connsiteX35" fmla="*/ 185579 w 441706"/>
                <a:gd name="connsiteY35" fmla="*/ 261019 h 272542"/>
                <a:gd name="connsiteX36" fmla="*/ 256064 w 441706"/>
                <a:gd name="connsiteY36" fmla="*/ 261019 h 27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1706" h="272542">
                  <a:moveTo>
                    <a:pt x="356153" y="279815"/>
                  </a:moveTo>
                  <a:lnTo>
                    <a:pt x="309163" y="279815"/>
                  </a:lnTo>
                  <a:lnTo>
                    <a:pt x="309163" y="261019"/>
                  </a:lnTo>
                  <a:lnTo>
                    <a:pt x="356153" y="261019"/>
                  </a:lnTo>
                  <a:cubicBezTo>
                    <a:pt x="401076" y="261019"/>
                    <a:pt x="422879" y="241095"/>
                    <a:pt x="422879" y="200214"/>
                  </a:cubicBezTo>
                  <a:cubicBezTo>
                    <a:pt x="422879" y="165253"/>
                    <a:pt x="402297" y="143356"/>
                    <a:pt x="361698" y="135086"/>
                  </a:cubicBezTo>
                  <a:cubicBezTo>
                    <a:pt x="357522" y="134241"/>
                    <a:pt x="354436" y="130693"/>
                    <a:pt x="354180" y="126439"/>
                  </a:cubicBezTo>
                  <a:cubicBezTo>
                    <a:pt x="352206" y="92513"/>
                    <a:pt x="332470" y="80389"/>
                    <a:pt x="316587" y="80389"/>
                  </a:cubicBezTo>
                  <a:cubicBezTo>
                    <a:pt x="305456" y="80500"/>
                    <a:pt x="295019" y="85822"/>
                    <a:pt x="288393" y="94768"/>
                  </a:cubicBezTo>
                  <a:cubicBezTo>
                    <a:pt x="285231" y="98884"/>
                    <a:pt x="279331" y="99657"/>
                    <a:pt x="275215" y="96495"/>
                  </a:cubicBezTo>
                  <a:cubicBezTo>
                    <a:pt x="273818" y="95421"/>
                    <a:pt x="272750" y="93976"/>
                    <a:pt x="272135" y="92325"/>
                  </a:cubicBezTo>
                  <a:cubicBezTo>
                    <a:pt x="266413" y="75951"/>
                    <a:pt x="257027" y="61101"/>
                    <a:pt x="244693" y="48906"/>
                  </a:cubicBezTo>
                  <a:cubicBezTo>
                    <a:pt x="215707" y="19815"/>
                    <a:pt x="171903" y="11359"/>
                    <a:pt x="134172" y="27572"/>
                  </a:cubicBezTo>
                  <a:cubicBezTo>
                    <a:pt x="100000" y="43216"/>
                    <a:pt x="77540" y="76761"/>
                    <a:pt x="76093" y="114316"/>
                  </a:cubicBezTo>
                  <a:cubicBezTo>
                    <a:pt x="76111" y="118150"/>
                    <a:pt x="76362" y="121978"/>
                    <a:pt x="76844" y="125782"/>
                  </a:cubicBezTo>
                  <a:cubicBezTo>
                    <a:pt x="77464" y="130518"/>
                    <a:pt x="74431" y="134965"/>
                    <a:pt x="69796" y="136119"/>
                  </a:cubicBezTo>
                  <a:cubicBezTo>
                    <a:pt x="51000" y="140818"/>
                    <a:pt x="18765" y="154915"/>
                    <a:pt x="18765" y="199274"/>
                  </a:cubicBezTo>
                  <a:cubicBezTo>
                    <a:pt x="18765" y="200872"/>
                    <a:pt x="18765" y="202281"/>
                    <a:pt x="18765" y="203785"/>
                  </a:cubicBezTo>
                  <a:cubicBezTo>
                    <a:pt x="20644" y="236960"/>
                    <a:pt x="48651" y="260831"/>
                    <a:pt x="85397" y="260831"/>
                  </a:cubicBezTo>
                  <a:lnTo>
                    <a:pt x="132387" y="260831"/>
                  </a:lnTo>
                  <a:lnTo>
                    <a:pt x="132387" y="279627"/>
                  </a:lnTo>
                  <a:lnTo>
                    <a:pt x="85397" y="279627"/>
                  </a:lnTo>
                  <a:cubicBezTo>
                    <a:pt x="38407" y="279627"/>
                    <a:pt x="2506" y="248331"/>
                    <a:pt x="63" y="205195"/>
                  </a:cubicBezTo>
                  <a:cubicBezTo>
                    <a:pt x="63" y="202939"/>
                    <a:pt x="63" y="201153"/>
                    <a:pt x="63" y="199274"/>
                  </a:cubicBezTo>
                  <a:cubicBezTo>
                    <a:pt x="-1388" y="162765"/>
                    <a:pt x="22405" y="130031"/>
                    <a:pt x="57579" y="120143"/>
                  </a:cubicBezTo>
                  <a:cubicBezTo>
                    <a:pt x="57579" y="118169"/>
                    <a:pt x="57579" y="116102"/>
                    <a:pt x="57579" y="114128"/>
                  </a:cubicBezTo>
                  <a:cubicBezTo>
                    <a:pt x="58960" y="49730"/>
                    <a:pt x="112285" y="-1354"/>
                    <a:pt x="176683" y="27"/>
                  </a:cubicBezTo>
                  <a:cubicBezTo>
                    <a:pt x="207240" y="683"/>
                    <a:pt x="236318" y="13308"/>
                    <a:pt x="257662" y="35185"/>
                  </a:cubicBezTo>
                  <a:cubicBezTo>
                    <a:pt x="268692" y="45993"/>
                    <a:pt x="277643" y="58735"/>
                    <a:pt x="284070" y="72777"/>
                  </a:cubicBezTo>
                  <a:cubicBezTo>
                    <a:pt x="293362" y="65611"/>
                    <a:pt x="304760" y="61713"/>
                    <a:pt x="316494" y="61687"/>
                  </a:cubicBezTo>
                  <a:cubicBezTo>
                    <a:pt x="341398" y="61687"/>
                    <a:pt x="367525" y="79261"/>
                    <a:pt x="372882" y="118075"/>
                  </a:cubicBezTo>
                  <a:cubicBezTo>
                    <a:pt x="417616" y="129447"/>
                    <a:pt x="442239" y="158299"/>
                    <a:pt x="442239" y="200120"/>
                  </a:cubicBezTo>
                  <a:cubicBezTo>
                    <a:pt x="441675" y="251527"/>
                    <a:pt x="411319" y="279815"/>
                    <a:pt x="356153" y="279815"/>
                  </a:cubicBezTo>
                  <a:close/>
                  <a:moveTo>
                    <a:pt x="256064" y="279815"/>
                  </a:moveTo>
                  <a:lnTo>
                    <a:pt x="185579" y="279815"/>
                  </a:lnTo>
                  <a:lnTo>
                    <a:pt x="185579" y="261019"/>
                  </a:lnTo>
                  <a:lnTo>
                    <a:pt x="256064" y="261019"/>
                  </a:ln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679" name="Freeform: Shape 2678">
              <a:extLst>
                <a:ext uri="{FF2B5EF4-FFF2-40B4-BE49-F238E27FC236}">
                  <a16:creationId xmlns:a16="http://schemas.microsoft.com/office/drawing/2014/main" id="{39B9096E-72D5-40BF-9D4F-4189318DF664}"/>
                </a:ext>
              </a:extLst>
            </p:cNvPr>
            <p:cNvSpPr/>
            <p:nvPr/>
          </p:nvSpPr>
          <p:spPr>
            <a:xfrm>
              <a:off x="11786374" y="4427019"/>
              <a:ext cx="112776" cy="65786"/>
            </a:xfrm>
            <a:custGeom>
              <a:avLst/>
              <a:gdLst>
                <a:gd name="connsiteX0" fmla="*/ 59489 w 112776"/>
                <a:gd name="connsiteY0" fmla="*/ 69263 h 65786"/>
                <a:gd name="connsiteX1" fmla="*/ 52911 w 112776"/>
                <a:gd name="connsiteY1" fmla="*/ 66538 h 65786"/>
                <a:gd name="connsiteX2" fmla="*/ 0 w 112776"/>
                <a:gd name="connsiteY2" fmla="*/ 13721 h 65786"/>
                <a:gd name="connsiteX3" fmla="*/ 13251 w 112776"/>
                <a:gd name="connsiteY3" fmla="*/ 376 h 65786"/>
                <a:gd name="connsiteX4" fmla="*/ 59489 w 112776"/>
                <a:gd name="connsiteY4" fmla="*/ 46238 h 65786"/>
                <a:gd name="connsiteX5" fmla="*/ 105728 w 112776"/>
                <a:gd name="connsiteY5" fmla="*/ 0 h 65786"/>
                <a:gd name="connsiteX6" fmla="*/ 118979 w 112776"/>
                <a:gd name="connsiteY6" fmla="*/ 13345 h 65786"/>
                <a:gd name="connsiteX7" fmla="*/ 66162 w 112776"/>
                <a:gd name="connsiteY7" fmla="*/ 66162 h 65786"/>
                <a:gd name="connsiteX8" fmla="*/ 59489 w 112776"/>
                <a:gd name="connsiteY8" fmla="*/ 69263 h 6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76" h="65786">
                  <a:moveTo>
                    <a:pt x="59489" y="69263"/>
                  </a:moveTo>
                  <a:cubicBezTo>
                    <a:pt x="57024" y="69253"/>
                    <a:pt x="54661" y="68274"/>
                    <a:pt x="52911" y="66538"/>
                  </a:cubicBezTo>
                  <a:lnTo>
                    <a:pt x="0" y="13721"/>
                  </a:lnTo>
                  <a:lnTo>
                    <a:pt x="13251" y="376"/>
                  </a:lnTo>
                  <a:lnTo>
                    <a:pt x="59489" y="46238"/>
                  </a:lnTo>
                  <a:lnTo>
                    <a:pt x="105728" y="0"/>
                  </a:lnTo>
                  <a:lnTo>
                    <a:pt x="118979" y="13345"/>
                  </a:lnTo>
                  <a:lnTo>
                    <a:pt x="66162" y="66162"/>
                  </a:lnTo>
                  <a:cubicBezTo>
                    <a:pt x="64452" y="68060"/>
                    <a:pt x="62043" y="69179"/>
                    <a:pt x="59489" y="69263"/>
                  </a:cubicBez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680" name="Freeform: Shape 2679">
              <a:extLst>
                <a:ext uri="{FF2B5EF4-FFF2-40B4-BE49-F238E27FC236}">
                  <a16:creationId xmlns:a16="http://schemas.microsoft.com/office/drawing/2014/main" id="{641C9110-D71D-4922-A43A-A116BB188F66}"/>
                </a:ext>
              </a:extLst>
            </p:cNvPr>
            <p:cNvSpPr/>
            <p:nvPr/>
          </p:nvSpPr>
          <p:spPr>
            <a:xfrm>
              <a:off x="11836465" y="4345914"/>
              <a:ext cx="18796" cy="131572"/>
            </a:xfrm>
            <a:custGeom>
              <a:avLst/>
              <a:gdLst>
                <a:gd name="connsiteX0" fmla="*/ 0 w 18796"/>
                <a:gd name="connsiteY0" fmla="*/ 0 h 131572"/>
                <a:gd name="connsiteX1" fmla="*/ 18796 w 18796"/>
                <a:gd name="connsiteY1" fmla="*/ 0 h 131572"/>
                <a:gd name="connsiteX2" fmla="*/ 18796 w 18796"/>
                <a:gd name="connsiteY2" fmla="*/ 132136 h 131572"/>
                <a:gd name="connsiteX3" fmla="*/ 0 w 18796"/>
                <a:gd name="connsiteY3" fmla="*/ 132136 h 131572"/>
              </a:gdLst>
              <a:ahLst/>
              <a:cxnLst>
                <a:cxn ang="0">
                  <a:pos x="connsiteX0" y="connsiteY0"/>
                </a:cxn>
                <a:cxn ang="0">
                  <a:pos x="connsiteX1" y="connsiteY1"/>
                </a:cxn>
                <a:cxn ang="0">
                  <a:pos x="connsiteX2" y="connsiteY2"/>
                </a:cxn>
                <a:cxn ang="0">
                  <a:pos x="connsiteX3" y="connsiteY3"/>
                </a:cxn>
              </a:cxnLst>
              <a:rect l="l" t="t" r="r" b="b"/>
              <a:pathLst>
                <a:path w="18796" h="131572">
                  <a:moveTo>
                    <a:pt x="0" y="0"/>
                  </a:moveTo>
                  <a:lnTo>
                    <a:pt x="18796" y="0"/>
                  </a:lnTo>
                  <a:lnTo>
                    <a:pt x="18796" y="132136"/>
                  </a:lnTo>
                  <a:lnTo>
                    <a:pt x="0" y="132136"/>
                  </a:ln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681" name="Freeform: Shape 2680">
              <a:extLst>
                <a:ext uri="{FF2B5EF4-FFF2-40B4-BE49-F238E27FC236}">
                  <a16:creationId xmlns:a16="http://schemas.microsoft.com/office/drawing/2014/main" id="{2FC714CA-E072-4B02-9355-BC422DABECAE}"/>
                </a:ext>
              </a:extLst>
            </p:cNvPr>
            <p:cNvSpPr/>
            <p:nvPr/>
          </p:nvSpPr>
          <p:spPr>
            <a:xfrm>
              <a:off x="11663072" y="4336603"/>
              <a:ext cx="112776" cy="65786"/>
            </a:xfrm>
            <a:custGeom>
              <a:avLst/>
              <a:gdLst>
                <a:gd name="connsiteX0" fmla="*/ 105728 w 112776"/>
                <a:gd name="connsiteY0" fmla="*/ 68895 h 65786"/>
                <a:gd name="connsiteX1" fmla="*/ 59489 w 112776"/>
                <a:gd name="connsiteY1" fmla="*/ 22657 h 65786"/>
                <a:gd name="connsiteX2" fmla="*/ 13251 w 112776"/>
                <a:gd name="connsiteY2" fmla="*/ 68895 h 65786"/>
                <a:gd name="connsiteX3" fmla="*/ 0 w 112776"/>
                <a:gd name="connsiteY3" fmla="*/ 55550 h 65786"/>
                <a:gd name="connsiteX4" fmla="*/ 52817 w 112776"/>
                <a:gd name="connsiteY4" fmla="*/ 2733 h 65786"/>
                <a:gd name="connsiteX5" fmla="*/ 66068 w 112776"/>
                <a:gd name="connsiteY5" fmla="*/ 2733 h 65786"/>
                <a:gd name="connsiteX6" fmla="*/ 118979 w 112776"/>
                <a:gd name="connsiteY6" fmla="*/ 55550 h 6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776" h="65786">
                  <a:moveTo>
                    <a:pt x="105728" y="68895"/>
                  </a:moveTo>
                  <a:lnTo>
                    <a:pt x="59489" y="22657"/>
                  </a:lnTo>
                  <a:lnTo>
                    <a:pt x="13251" y="68895"/>
                  </a:lnTo>
                  <a:lnTo>
                    <a:pt x="0" y="55550"/>
                  </a:lnTo>
                  <a:lnTo>
                    <a:pt x="52817" y="2733"/>
                  </a:lnTo>
                  <a:cubicBezTo>
                    <a:pt x="56482" y="-911"/>
                    <a:pt x="62402" y="-911"/>
                    <a:pt x="66068" y="2733"/>
                  </a:cubicBezTo>
                  <a:lnTo>
                    <a:pt x="118979" y="55550"/>
                  </a:ln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682" name="Freeform: Shape 2681">
              <a:extLst>
                <a:ext uri="{FF2B5EF4-FFF2-40B4-BE49-F238E27FC236}">
                  <a16:creationId xmlns:a16="http://schemas.microsoft.com/office/drawing/2014/main" id="{CFF62454-2BAD-4726-B596-AE1EAC2E592F}"/>
                </a:ext>
              </a:extLst>
            </p:cNvPr>
            <p:cNvSpPr/>
            <p:nvPr/>
          </p:nvSpPr>
          <p:spPr>
            <a:xfrm>
              <a:off x="11713163" y="4345914"/>
              <a:ext cx="18796" cy="150368"/>
            </a:xfrm>
            <a:custGeom>
              <a:avLst/>
              <a:gdLst>
                <a:gd name="connsiteX0" fmla="*/ 0 w 18796"/>
                <a:gd name="connsiteY0" fmla="*/ 0 h 150368"/>
                <a:gd name="connsiteX1" fmla="*/ 18796 w 18796"/>
                <a:gd name="connsiteY1" fmla="*/ 0 h 150368"/>
                <a:gd name="connsiteX2" fmla="*/ 18796 w 18796"/>
                <a:gd name="connsiteY2" fmla="*/ 158638 h 150368"/>
                <a:gd name="connsiteX3" fmla="*/ 0 w 18796"/>
                <a:gd name="connsiteY3" fmla="*/ 158638 h 150368"/>
              </a:gdLst>
              <a:ahLst/>
              <a:cxnLst>
                <a:cxn ang="0">
                  <a:pos x="connsiteX0" y="connsiteY0"/>
                </a:cxn>
                <a:cxn ang="0">
                  <a:pos x="connsiteX1" y="connsiteY1"/>
                </a:cxn>
                <a:cxn ang="0">
                  <a:pos x="connsiteX2" y="connsiteY2"/>
                </a:cxn>
                <a:cxn ang="0">
                  <a:pos x="connsiteX3" y="connsiteY3"/>
                </a:cxn>
              </a:cxnLst>
              <a:rect l="l" t="t" r="r" b="b"/>
              <a:pathLst>
                <a:path w="18796" h="150368">
                  <a:moveTo>
                    <a:pt x="0" y="0"/>
                  </a:moveTo>
                  <a:lnTo>
                    <a:pt x="18796" y="0"/>
                  </a:lnTo>
                  <a:lnTo>
                    <a:pt x="18796" y="158638"/>
                  </a:lnTo>
                  <a:lnTo>
                    <a:pt x="0" y="158638"/>
                  </a:ln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2626" name="Graphic 33">
            <a:extLst>
              <a:ext uri="{FF2B5EF4-FFF2-40B4-BE49-F238E27FC236}">
                <a16:creationId xmlns:a16="http://schemas.microsoft.com/office/drawing/2014/main" id="{B70840CC-B157-44F2-846E-97437299C177}"/>
              </a:ext>
            </a:extLst>
          </p:cNvPr>
          <p:cNvGrpSpPr/>
          <p:nvPr/>
        </p:nvGrpSpPr>
        <p:grpSpPr>
          <a:xfrm>
            <a:off x="19638738" y="5772363"/>
            <a:ext cx="968655" cy="618290"/>
            <a:chOff x="3800939" y="3431487"/>
            <a:chExt cx="581193" cy="370974"/>
          </a:xfrm>
          <a:solidFill>
            <a:schemeClr val="tx1">
              <a:lumMod val="65000"/>
            </a:schemeClr>
          </a:solidFill>
        </p:grpSpPr>
        <p:sp>
          <p:nvSpPr>
            <p:cNvPr id="2656" name="Freeform: Shape 2655">
              <a:extLst>
                <a:ext uri="{FF2B5EF4-FFF2-40B4-BE49-F238E27FC236}">
                  <a16:creationId xmlns:a16="http://schemas.microsoft.com/office/drawing/2014/main" id="{A500CA36-EE2F-4125-9EC1-39998BD3CEC5}"/>
                </a:ext>
              </a:extLst>
            </p:cNvPr>
            <p:cNvSpPr/>
            <p:nvPr/>
          </p:nvSpPr>
          <p:spPr>
            <a:xfrm>
              <a:off x="3800939" y="3431487"/>
              <a:ext cx="581193" cy="370974"/>
            </a:xfrm>
            <a:custGeom>
              <a:avLst/>
              <a:gdLst>
                <a:gd name="connsiteX0" fmla="*/ 568827 w 581192"/>
                <a:gd name="connsiteY0" fmla="*/ 372458 h 370974"/>
                <a:gd name="connsiteX1" fmla="*/ 12366 w 581192"/>
                <a:gd name="connsiteY1" fmla="*/ 372458 h 370974"/>
                <a:gd name="connsiteX2" fmla="*/ 0 w 581192"/>
                <a:gd name="connsiteY2" fmla="*/ 360092 h 370974"/>
                <a:gd name="connsiteX3" fmla="*/ 0 w 581192"/>
                <a:gd name="connsiteY3" fmla="*/ 12366 h 370974"/>
                <a:gd name="connsiteX4" fmla="*/ 12366 w 581192"/>
                <a:gd name="connsiteY4" fmla="*/ 0 h 370974"/>
                <a:gd name="connsiteX5" fmla="*/ 568827 w 581192"/>
                <a:gd name="connsiteY5" fmla="*/ 0 h 370974"/>
                <a:gd name="connsiteX6" fmla="*/ 581193 w 581192"/>
                <a:gd name="connsiteY6" fmla="*/ 12366 h 370974"/>
                <a:gd name="connsiteX7" fmla="*/ 581193 w 581192"/>
                <a:gd name="connsiteY7" fmla="*/ 360092 h 370974"/>
                <a:gd name="connsiteX8" fmla="*/ 568827 w 581192"/>
                <a:gd name="connsiteY8" fmla="*/ 372458 h 370974"/>
                <a:gd name="connsiteX9" fmla="*/ 24732 w 581192"/>
                <a:gd name="connsiteY9" fmla="*/ 347726 h 370974"/>
                <a:gd name="connsiteX10" fmla="*/ 556461 w 581192"/>
                <a:gd name="connsiteY10" fmla="*/ 347726 h 370974"/>
                <a:gd name="connsiteX11" fmla="*/ 556461 w 581192"/>
                <a:gd name="connsiteY11" fmla="*/ 24732 h 370974"/>
                <a:gd name="connsiteX12" fmla="*/ 24732 w 581192"/>
                <a:gd name="connsiteY12" fmla="*/ 24732 h 37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1192" h="370974">
                  <a:moveTo>
                    <a:pt x="568827" y="372458"/>
                  </a:moveTo>
                  <a:lnTo>
                    <a:pt x="12366" y="372458"/>
                  </a:lnTo>
                  <a:cubicBezTo>
                    <a:pt x="5536" y="372458"/>
                    <a:pt x="0" y="366922"/>
                    <a:pt x="0" y="360092"/>
                  </a:cubicBezTo>
                  <a:lnTo>
                    <a:pt x="0" y="12366"/>
                  </a:lnTo>
                  <a:cubicBezTo>
                    <a:pt x="0" y="5536"/>
                    <a:pt x="5536" y="0"/>
                    <a:pt x="12366" y="0"/>
                  </a:cubicBezTo>
                  <a:lnTo>
                    <a:pt x="568827" y="0"/>
                  </a:lnTo>
                  <a:cubicBezTo>
                    <a:pt x="575656" y="0"/>
                    <a:pt x="581193" y="5536"/>
                    <a:pt x="581193" y="12366"/>
                  </a:cubicBezTo>
                  <a:lnTo>
                    <a:pt x="581193" y="360092"/>
                  </a:lnTo>
                  <a:cubicBezTo>
                    <a:pt x="581193" y="366922"/>
                    <a:pt x="575656" y="372458"/>
                    <a:pt x="568827" y="372458"/>
                  </a:cubicBezTo>
                  <a:close/>
                  <a:moveTo>
                    <a:pt x="24732" y="347726"/>
                  </a:moveTo>
                  <a:lnTo>
                    <a:pt x="556461" y="347726"/>
                  </a:lnTo>
                  <a:lnTo>
                    <a:pt x="556461" y="24732"/>
                  </a:lnTo>
                  <a:lnTo>
                    <a:pt x="24732" y="2473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657" name="Freeform: Shape 2656">
              <a:extLst>
                <a:ext uri="{FF2B5EF4-FFF2-40B4-BE49-F238E27FC236}">
                  <a16:creationId xmlns:a16="http://schemas.microsoft.com/office/drawing/2014/main" id="{06115195-F7F2-4BC0-B270-0857857F66FC}"/>
                </a:ext>
              </a:extLst>
            </p:cNvPr>
            <p:cNvSpPr/>
            <p:nvPr/>
          </p:nvSpPr>
          <p:spPr>
            <a:xfrm>
              <a:off x="3858934" y="3490225"/>
              <a:ext cx="24732" cy="247316"/>
            </a:xfrm>
            <a:custGeom>
              <a:avLst/>
              <a:gdLst>
                <a:gd name="connsiteX0" fmla="*/ 0 w 24731"/>
                <a:gd name="connsiteY0" fmla="*/ 0 h 247316"/>
                <a:gd name="connsiteX1" fmla="*/ 24732 w 24731"/>
                <a:gd name="connsiteY1" fmla="*/ 0 h 247316"/>
                <a:gd name="connsiteX2" fmla="*/ 24732 w 24731"/>
                <a:gd name="connsiteY2" fmla="*/ 255106 h 247316"/>
                <a:gd name="connsiteX3" fmla="*/ 0 w 24731"/>
                <a:gd name="connsiteY3" fmla="*/ 255106 h 247316"/>
              </a:gdLst>
              <a:ahLst/>
              <a:cxnLst>
                <a:cxn ang="0">
                  <a:pos x="connsiteX0" y="connsiteY0"/>
                </a:cxn>
                <a:cxn ang="0">
                  <a:pos x="connsiteX1" y="connsiteY1"/>
                </a:cxn>
                <a:cxn ang="0">
                  <a:pos x="connsiteX2" y="connsiteY2"/>
                </a:cxn>
                <a:cxn ang="0">
                  <a:pos x="connsiteX3" y="connsiteY3"/>
                </a:cxn>
              </a:cxnLst>
              <a:rect l="l" t="t" r="r" b="b"/>
              <a:pathLst>
                <a:path w="24731" h="247316">
                  <a:moveTo>
                    <a:pt x="0" y="0"/>
                  </a:moveTo>
                  <a:lnTo>
                    <a:pt x="24732" y="0"/>
                  </a:lnTo>
                  <a:lnTo>
                    <a:pt x="24732" y="255106"/>
                  </a:lnTo>
                  <a:lnTo>
                    <a:pt x="0" y="255106"/>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658" name="Freeform: Shape 2657">
              <a:extLst>
                <a:ext uri="{FF2B5EF4-FFF2-40B4-BE49-F238E27FC236}">
                  <a16:creationId xmlns:a16="http://schemas.microsoft.com/office/drawing/2014/main" id="{FE6C41A6-10B7-47EC-90A3-2CDB002E5E7C}"/>
                </a:ext>
              </a:extLst>
            </p:cNvPr>
            <p:cNvSpPr/>
            <p:nvPr/>
          </p:nvSpPr>
          <p:spPr>
            <a:xfrm>
              <a:off x="3928430" y="3490225"/>
              <a:ext cx="24732" cy="247316"/>
            </a:xfrm>
            <a:custGeom>
              <a:avLst/>
              <a:gdLst>
                <a:gd name="connsiteX0" fmla="*/ 0 w 24731"/>
                <a:gd name="connsiteY0" fmla="*/ 0 h 247316"/>
                <a:gd name="connsiteX1" fmla="*/ 24732 w 24731"/>
                <a:gd name="connsiteY1" fmla="*/ 0 h 247316"/>
                <a:gd name="connsiteX2" fmla="*/ 24732 w 24731"/>
                <a:gd name="connsiteY2" fmla="*/ 255106 h 247316"/>
                <a:gd name="connsiteX3" fmla="*/ 0 w 24731"/>
                <a:gd name="connsiteY3" fmla="*/ 255106 h 247316"/>
              </a:gdLst>
              <a:ahLst/>
              <a:cxnLst>
                <a:cxn ang="0">
                  <a:pos x="connsiteX0" y="connsiteY0"/>
                </a:cxn>
                <a:cxn ang="0">
                  <a:pos x="connsiteX1" y="connsiteY1"/>
                </a:cxn>
                <a:cxn ang="0">
                  <a:pos x="connsiteX2" y="connsiteY2"/>
                </a:cxn>
                <a:cxn ang="0">
                  <a:pos x="connsiteX3" y="connsiteY3"/>
                </a:cxn>
              </a:cxnLst>
              <a:rect l="l" t="t" r="r" b="b"/>
              <a:pathLst>
                <a:path w="24731" h="247316">
                  <a:moveTo>
                    <a:pt x="0" y="0"/>
                  </a:moveTo>
                  <a:lnTo>
                    <a:pt x="24732" y="0"/>
                  </a:lnTo>
                  <a:lnTo>
                    <a:pt x="24732" y="255106"/>
                  </a:lnTo>
                  <a:lnTo>
                    <a:pt x="0" y="255106"/>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659" name="Freeform: Shape 2658">
              <a:extLst>
                <a:ext uri="{FF2B5EF4-FFF2-40B4-BE49-F238E27FC236}">
                  <a16:creationId xmlns:a16="http://schemas.microsoft.com/office/drawing/2014/main" id="{D16EC636-CBC3-4EBB-85F8-57D925F08A11}"/>
                </a:ext>
              </a:extLst>
            </p:cNvPr>
            <p:cNvSpPr/>
            <p:nvPr/>
          </p:nvSpPr>
          <p:spPr>
            <a:xfrm>
              <a:off x="4229908" y="3490225"/>
              <a:ext cx="24732" cy="247316"/>
            </a:xfrm>
            <a:custGeom>
              <a:avLst/>
              <a:gdLst>
                <a:gd name="connsiteX0" fmla="*/ 0 w 24731"/>
                <a:gd name="connsiteY0" fmla="*/ 0 h 247316"/>
                <a:gd name="connsiteX1" fmla="*/ 24732 w 24731"/>
                <a:gd name="connsiteY1" fmla="*/ 0 h 247316"/>
                <a:gd name="connsiteX2" fmla="*/ 24732 w 24731"/>
                <a:gd name="connsiteY2" fmla="*/ 255106 h 247316"/>
                <a:gd name="connsiteX3" fmla="*/ 0 w 24731"/>
                <a:gd name="connsiteY3" fmla="*/ 255106 h 247316"/>
              </a:gdLst>
              <a:ahLst/>
              <a:cxnLst>
                <a:cxn ang="0">
                  <a:pos x="connsiteX0" y="connsiteY0"/>
                </a:cxn>
                <a:cxn ang="0">
                  <a:pos x="connsiteX1" y="connsiteY1"/>
                </a:cxn>
                <a:cxn ang="0">
                  <a:pos x="connsiteX2" y="connsiteY2"/>
                </a:cxn>
                <a:cxn ang="0">
                  <a:pos x="connsiteX3" y="connsiteY3"/>
                </a:cxn>
              </a:cxnLst>
              <a:rect l="l" t="t" r="r" b="b"/>
              <a:pathLst>
                <a:path w="24731" h="247316">
                  <a:moveTo>
                    <a:pt x="0" y="0"/>
                  </a:moveTo>
                  <a:lnTo>
                    <a:pt x="24732" y="0"/>
                  </a:lnTo>
                  <a:lnTo>
                    <a:pt x="24732" y="255106"/>
                  </a:lnTo>
                  <a:lnTo>
                    <a:pt x="0" y="255106"/>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660" name="Freeform: Shape 2659">
              <a:extLst>
                <a:ext uri="{FF2B5EF4-FFF2-40B4-BE49-F238E27FC236}">
                  <a16:creationId xmlns:a16="http://schemas.microsoft.com/office/drawing/2014/main" id="{2D3B7237-7239-407C-8F17-B373642E50BF}"/>
                </a:ext>
              </a:extLst>
            </p:cNvPr>
            <p:cNvSpPr/>
            <p:nvPr/>
          </p:nvSpPr>
          <p:spPr>
            <a:xfrm>
              <a:off x="4299404" y="3490225"/>
              <a:ext cx="24732" cy="247316"/>
            </a:xfrm>
            <a:custGeom>
              <a:avLst/>
              <a:gdLst>
                <a:gd name="connsiteX0" fmla="*/ 0 w 24731"/>
                <a:gd name="connsiteY0" fmla="*/ 0 h 247316"/>
                <a:gd name="connsiteX1" fmla="*/ 24732 w 24731"/>
                <a:gd name="connsiteY1" fmla="*/ 0 h 247316"/>
                <a:gd name="connsiteX2" fmla="*/ 24732 w 24731"/>
                <a:gd name="connsiteY2" fmla="*/ 255106 h 247316"/>
                <a:gd name="connsiteX3" fmla="*/ 0 w 24731"/>
                <a:gd name="connsiteY3" fmla="*/ 255106 h 247316"/>
              </a:gdLst>
              <a:ahLst/>
              <a:cxnLst>
                <a:cxn ang="0">
                  <a:pos x="connsiteX0" y="connsiteY0"/>
                </a:cxn>
                <a:cxn ang="0">
                  <a:pos x="connsiteX1" y="connsiteY1"/>
                </a:cxn>
                <a:cxn ang="0">
                  <a:pos x="connsiteX2" y="connsiteY2"/>
                </a:cxn>
                <a:cxn ang="0">
                  <a:pos x="connsiteX3" y="connsiteY3"/>
                </a:cxn>
              </a:cxnLst>
              <a:rect l="l" t="t" r="r" b="b"/>
              <a:pathLst>
                <a:path w="24731" h="247316">
                  <a:moveTo>
                    <a:pt x="0" y="0"/>
                  </a:moveTo>
                  <a:lnTo>
                    <a:pt x="24732" y="0"/>
                  </a:lnTo>
                  <a:lnTo>
                    <a:pt x="24732" y="255106"/>
                  </a:lnTo>
                  <a:lnTo>
                    <a:pt x="0" y="255106"/>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661" name="Freeform: Shape 2660">
              <a:extLst>
                <a:ext uri="{FF2B5EF4-FFF2-40B4-BE49-F238E27FC236}">
                  <a16:creationId xmlns:a16="http://schemas.microsoft.com/office/drawing/2014/main" id="{3A61D1A2-285C-4295-B0C7-B3A1FEE74DB5}"/>
                </a:ext>
              </a:extLst>
            </p:cNvPr>
            <p:cNvSpPr/>
            <p:nvPr/>
          </p:nvSpPr>
          <p:spPr>
            <a:xfrm>
              <a:off x="3998050" y="3524231"/>
              <a:ext cx="185487" cy="185487"/>
            </a:xfrm>
            <a:custGeom>
              <a:avLst/>
              <a:gdLst>
                <a:gd name="connsiteX0" fmla="*/ 166073 w 185487"/>
                <a:gd name="connsiteY0" fmla="*/ 186971 h 185487"/>
                <a:gd name="connsiteX1" fmla="*/ 20898 w 185487"/>
                <a:gd name="connsiteY1" fmla="*/ 186971 h 185487"/>
                <a:gd name="connsiteX2" fmla="*/ 0 w 185487"/>
                <a:gd name="connsiteY2" fmla="*/ 166073 h 185487"/>
                <a:gd name="connsiteX3" fmla="*/ 0 w 185487"/>
                <a:gd name="connsiteY3" fmla="*/ 20898 h 185487"/>
                <a:gd name="connsiteX4" fmla="*/ 20898 w 185487"/>
                <a:gd name="connsiteY4" fmla="*/ 0 h 185487"/>
                <a:gd name="connsiteX5" fmla="*/ 166073 w 185487"/>
                <a:gd name="connsiteY5" fmla="*/ 0 h 185487"/>
                <a:gd name="connsiteX6" fmla="*/ 186971 w 185487"/>
                <a:gd name="connsiteY6" fmla="*/ 20898 h 185487"/>
                <a:gd name="connsiteX7" fmla="*/ 186971 w 185487"/>
                <a:gd name="connsiteY7" fmla="*/ 166073 h 185487"/>
                <a:gd name="connsiteX8" fmla="*/ 166073 w 185487"/>
                <a:gd name="connsiteY8" fmla="*/ 186971 h 185487"/>
                <a:gd name="connsiteX9" fmla="*/ 24732 w 185487"/>
                <a:gd name="connsiteY9" fmla="*/ 162239 h 185487"/>
                <a:gd name="connsiteX10" fmla="*/ 162239 w 185487"/>
                <a:gd name="connsiteY10" fmla="*/ 162239 h 185487"/>
                <a:gd name="connsiteX11" fmla="*/ 162239 w 185487"/>
                <a:gd name="connsiteY11" fmla="*/ 24732 h 185487"/>
                <a:gd name="connsiteX12" fmla="*/ 24732 w 185487"/>
                <a:gd name="connsiteY12" fmla="*/ 24732 h 185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87" h="185487">
                  <a:moveTo>
                    <a:pt x="166073" y="186971"/>
                  </a:moveTo>
                  <a:lnTo>
                    <a:pt x="20898" y="186971"/>
                  </a:lnTo>
                  <a:cubicBezTo>
                    <a:pt x="9356" y="186971"/>
                    <a:pt x="0" y="177614"/>
                    <a:pt x="0" y="166073"/>
                  </a:cubicBezTo>
                  <a:lnTo>
                    <a:pt x="0" y="20898"/>
                  </a:lnTo>
                  <a:cubicBezTo>
                    <a:pt x="0" y="9356"/>
                    <a:pt x="9356" y="0"/>
                    <a:pt x="20898" y="0"/>
                  </a:cubicBezTo>
                  <a:lnTo>
                    <a:pt x="166073" y="0"/>
                  </a:lnTo>
                  <a:cubicBezTo>
                    <a:pt x="177614" y="0"/>
                    <a:pt x="186971" y="9356"/>
                    <a:pt x="186971" y="20898"/>
                  </a:cubicBezTo>
                  <a:lnTo>
                    <a:pt x="186971" y="166073"/>
                  </a:lnTo>
                  <a:cubicBezTo>
                    <a:pt x="186971" y="177614"/>
                    <a:pt x="177614" y="186971"/>
                    <a:pt x="166073" y="186971"/>
                  </a:cubicBezTo>
                  <a:close/>
                  <a:moveTo>
                    <a:pt x="24732" y="162239"/>
                  </a:moveTo>
                  <a:lnTo>
                    <a:pt x="162239" y="162239"/>
                  </a:lnTo>
                  <a:lnTo>
                    <a:pt x="162239" y="24732"/>
                  </a:lnTo>
                  <a:lnTo>
                    <a:pt x="24732" y="2473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662" name="Freeform: Shape 2661">
              <a:extLst>
                <a:ext uri="{FF2B5EF4-FFF2-40B4-BE49-F238E27FC236}">
                  <a16:creationId xmlns:a16="http://schemas.microsoft.com/office/drawing/2014/main" id="{F28E219D-1617-4B49-8233-24570F00778D}"/>
                </a:ext>
              </a:extLst>
            </p:cNvPr>
            <p:cNvSpPr/>
            <p:nvPr/>
          </p:nvSpPr>
          <p:spPr>
            <a:xfrm>
              <a:off x="4009673" y="3501849"/>
              <a:ext cx="24732" cy="24732"/>
            </a:xfrm>
            <a:custGeom>
              <a:avLst/>
              <a:gdLst>
                <a:gd name="connsiteX0" fmla="*/ 0 w 24731"/>
                <a:gd name="connsiteY0" fmla="*/ 0 h 24731"/>
                <a:gd name="connsiteX1" fmla="*/ 24732 w 24731"/>
                <a:gd name="connsiteY1" fmla="*/ 0 h 24731"/>
                <a:gd name="connsiteX2" fmla="*/ 24732 w 24731"/>
                <a:gd name="connsiteY2" fmla="*/ 34748 h 24731"/>
                <a:gd name="connsiteX3" fmla="*/ 0 w 24731"/>
                <a:gd name="connsiteY3" fmla="*/ 34748 h 24731"/>
              </a:gdLst>
              <a:ahLst/>
              <a:cxnLst>
                <a:cxn ang="0">
                  <a:pos x="connsiteX0" y="connsiteY0"/>
                </a:cxn>
                <a:cxn ang="0">
                  <a:pos x="connsiteX1" y="connsiteY1"/>
                </a:cxn>
                <a:cxn ang="0">
                  <a:pos x="connsiteX2" y="connsiteY2"/>
                </a:cxn>
                <a:cxn ang="0">
                  <a:pos x="connsiteX3" y="connsiteY3"/>
                </a:cxn>
              </a:cxnLst>
              <a:rect l="l" t="t" r="r" b="b"/>
              <a:pathLst>
                <a:path w="24731" h="24731">
                  <a:moveTo>
                    <a:pt x="0" y="0"/>
                  </a:moveTo>
                  <a:lnTo>
                    <a:pt x="24732" y="0"/>
                  </a:lnTo>
                  <a:lnTo>
                    <a:pt x="24732" y="34748"/>
                  </a:lnTo>
                  <a:lnTo>
                    <a:pt x="0" y="34748"/>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663" name="Freeform: Shape 2662">
              <a:extLst>
                <a:ext uri="{FF2B5EF4-FFF2-40B4-BE49-F238E27FC236}">
                  <a16:creationId xmlns:a16="http://schemas.microsoft.com/office/drawing/2014/main" id="{D4EEA014-16F6-4413-94DE-EFF8423D47E2}"/>
                </a:ext>
              </a:extLst>
            </p:cNvPr>
            <p:cNvSpPr/>
            <p:nvPr/>
          </p:nvSpPr>
          <p:spPr>
            <a:xfrm>
              <a:off x="4056045" y="3501849"/>
              <a:ext cx="24732" cy="24732"/>
            </a:xfrm>
            <a:custGeom>
              <a:avLst/>
              <a:gdLst>
                <a:gd name="connsiteX0" fmla="*/ 0 w 24731"/>
                <a:gd name="connsiteY0" fmla="*/ 0 h 24731"/>
                <a:gd name="connsiteX1" fmla="*/ 24732 w 24731"/>
                <a:gd name="connsiteY1" fmla="*/ 0 h 24731"/>
                <a:gd name="connsiteX2" fmla="*/ 24732 w 24731"/>
                <a:gd name="connsiteY2" fmla="*/ 34748 h 24731"/>
                <a:gd name="connsiteX3" fmla="*/ 0 w 24731"/>
                <a:gd name="connsiteY3" fmla="*/ 34748 h 24731"/>
              </a:gdLst>
              <a:ahLst/>
              <a:cxnLst>
                <a:cxn ang="0">
                  <a:pos x="connsiteX0" y="connsiteY0"/>
                </a:cxn>
                <a:cxn ang="0">
                  <a:pos x="connsiteX1" y="connsiteY1"/>
                </a:cxn>
                <a:cxn ang="0">
                  <a:pos x="connsiteX2" y="connsiteY2"/>
                </a:cxn>
                <a:cxn ang="0">
                  <a:pos x="connsiteX3" y="connsiteY3"/>
                </a:cxn>
              </a:cxnLst>
              <a:rect l="l" t="t" r="r" b="b"/>
              <a:pathLst>
                <a:path w="24731" h="24731">
                  <a:moveTo>
                    <a:pt x="0" y="0"/>
                  </a:moveTo>
                  <a:lnTo>
                    <a:pt x="24732" y="0"/>
                  </a:lnTo>
                  <a:lnTo>
                    <a:pt x="24732" y="34748"/>
                  </a:lnTo>
                  <a:lnTo>
                    <a:pt x="0" y="34748"/>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664" name="Freeform: Shape 2663">
              <a:extLst>
                <a:ext uri="{FF2B5EF4-FFF2-40B4-BE49-F238E27FC236}">
                  <a16:creationId xmlns:a16="http://schemas.microsoft.com/office/drawing/2014/main" id="{DBD76493-92CA-4357-9283-CD55411D2C93}"/>
                </a:ext>
              </a:extLst>
            </p:cNvPr>
            <p:cNvSpPr/>
            <p:nvPr/>
          </p:nvSpPr>
          <p:spPr>
            <a:xfrm>
              <a:off x="4102417" y="3501849"/>
              <a:ext cx="24732" cy="24732"/>
            </a:xfrm>
            <a:custGeom>
              <a:avLst/>
              <a:gdLst>
                <a:gd name="connsiteX0" fmla="*/ 0 w 24731"/>
                <a:gd name="connsiteY0" fmla="*/ 0 h 24731"/>
                <a:gd name="connsiteX1" fmla="*/ 24732 w 24731"/>
                <a:gd name="connsiteY1" fmla="*/ 0 h 24731"/>
                <a:gd name="connsiteX2" fmla="*/ 24732 w 24731"/>
                <a:gd name="connsiteY2" fmla="*/ 34748 h 24731"/>
                <a:gd name="connsiteX3" fmla="*/ 0 w 24731"/>
                <a:gd name="connsiteY3" fmla="*/ 34748 h 24731"/>
              </a:gdLst>
              <a:ahLst/>
              <a:cxnLst>
                <a:cxn ang="0">
                  <a:pos x="connsiteX0" y="connsiteY0"/>
                </a:cxn>
                <a:cxn ang="0">
                  <a:pos x="connsiteX1" y="connsiteY1"/>
                </a:cxn>
                <a:cxn ang="0">
                  <a:pos x="connsiteX2" y="connsiteY2"/>
                </a:cxn>
                <a:cxn ang="0">
                  <a:pos x="connsiteX3" y="connsiteY3"/>
                </a:cxn>
              </a:cxnLst>
              <a:rect l="l" t="t" r="r" b="b"/>
              <a:pathLst>
                <a:path w="24731" h="24731">
                  <a:moveTo>
                    <a:pt x="0" y="0"/>
                  </a:moveTo>
                  <a:lnTo>
                    <a:pt x="24732" y="0"/>
                  </a:lnTo>
                  <a:lnTo>
                    <a:pt x="24732" y="34748"/>
                  </a:lnTo>
                  <a:lnTo>
                    <a:pt x="0" y="34748"/>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665" name="Freeform: Shape 2664">
              <a:extLst>
                <a:ext uri="{FF2B5EF4-FFF2-40B4-BE49-F238E27FC236}">
                  <a16:creationId xmlns:a16="http://schemas.microsoft.com/office/drawing/2014/main" id="{EBF98778-1050-4283-B4F4-F09A5E985D71}"/>
                </a:ext>
              </a:extLst>
            </p:cNvPr>
            <p:cNvSpPr/>
            <p:nvPr/>
          </p:nvSpPr>
          <p:spPr>
            <a:xfrm>
              <a:off x="4148789" y="3501849"/>
              <a:ext cx="24732" cy="24732"/>
            </a:xfrm>
            <a:custGeom>
              <a:avLst/>
              <a:gdLst>
                <a:gd name="connsiteX0" fmla="*/ 0 w 24731"/>
                <a:gd name="connsiteY0" fmla="*/ 0 h 24731"/>
                <a:gd name="connsiteX1" fmla="*/ 24732 w 24731"/>
                <a:gd name="connsiteY1" fmla="*/ 0 h 24731"/>
                <a:gd name="connsiteX2" fmla="*/ 24732 w 24731"/>
                <a:gd name="connsiteY2" fmla="*/ 34748 h 24731"/>
                <a:gd name="connsiteX3" fmla="*/ 0 w 24731"/>
                <a:gd name="connsiteY3" fmla="*/ 34748 h 24731"/>
              </a:gdLst>
              <a:ahLst/>
              <a:cxnLst>
                <a:cxn ang="0">
                  <a:pos x="connsiteX0" y="connsiteY0"/>
                </a:cxn>
                <a:cxn ang="0">
                  <a:pos x="connsiteX1" y="connsiteY1"/>
                </a:cxn>
                <a:cxn ang="0">
                  <a:pos x="connsiteX2" y="connsiteY2"/>
                </a:cxn>
                <a:cxn ang="0">
                  <a:pos x="connsiteX3" y="connsiteY3"/>
                </a:cxn>
              </a:cxnLst>
              <a:rect l="l" t="t" r="r" b="b"/>
              <a:pathLst>
                <a:path w="24731" h="24731">
                  <a:moveTo>
                    <a:pt x="0" y="0"/>
                  </a:moveTo>
                  <a:lnTo>
                    <a:pt x="24732" y="0"/>
                  </a:lnTo>
                  <a:lnTo>
                    <a:pt x="24732" y="34748"/>
                  </a:lnTo>
                  <a:lnTo>
                    <a:pt x="0" y="34748"/>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666" name="Freeform: Shape 2665">
              <a:extLst>
                <a:ext uri="{FF2B5EF4-FFF2-40B4-BE49-F238E27FC236}">
                  <a16:creationId xmlns:a16="http://schemas.microsoft.com/office/drawing/2014/main" id="{38279F3C-3EB2-4F73-8BD9-61A54B09BE11}"/>
                </a:ext>
              </a:extLst>
            </p:cNvPr>
            <p:cNvSpPr/>
            <p:nvPr/>
          </p:nvSpPr>
          <p:spPr>
            <a:xfrm>
              <a:off x="4009673" y="3698836"/>
              <a:ext cx="24732" cy="24732"/>
            </a:xfrm>
            <a:custGeom>
              <a:avLst/>
              <a:gdLst>
                <a:gd name="connsiteX0" fmla="*/ 0 w 24731"/>
                <a:gd name="connsiteY0" fmla="*/ 0 h 24731"/>
                <a:gd name="connsiteX1" fmla="*/ 24732 w 24731"/>
                <a:gd name="connsiteY1" fmla="*/ 0 h 24731"/>
                <a:gd name="connsiteX2" fmla="*/ 24732 w 24731"/>
                <a:gd name="connsiteY2" fmla="*/ 34748 h 24731"/>
                <a:gd name="connsiteX3" fmla="*/ 0 w 24731"/>
                <a:gd name="connsiteY3" fmla="*/ 34748 h 24731"/>
              </a:gdLst>
              <a:ahLst/>
              <a:cxnLst>
                <a:cxn ang="0">
                  <a:pos x="connsiteX0" y="connsiteY0"/>
                </a:cxn>
                <a:cxn ang="0">
                  <a:pos x="connsiteX1" y="connsiteY1"/>
                </a:cxn>
                <a:cxn ang="0">
                  <a:pos x="connsiteX2" y="connsiteY2"/>
                </a:cxn>
                <a:cxn ang="0">
                  <a:pos x="connsiteX3" y="connsiteY3"/>
                </a:cxn>
              </a:cxnLst>
              <a:rect l="l" t="t" r="r" b="b"/>
              <a:pathLst>
                <a:path w="24731" h="24731">
                  <a:moveTo>
                    <a:pt x="0" y="0"/>
                  </a:moveTo>
                  <a:lnTo>
                    <a:pt x="24732" y="0"/>
                  </a:lnTo>
                  <a:lnTo>
                    <a:pt x="24732" y="34748"/>
                  </a:lnTo>
                  <a:lnTo>
                    <a:pt x="0" y="34748"/>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667" name="Freeform: Shape 2666">
              <a:extLst>
                <a:ext uri="{FF2B5EF4-FFF2-40B4-BE49-F238E27FC236}">
                  <a16:creationId xmlns:a16="http://schemas.microsoft.com/office/drawing/2014/main" id="{AC059F73-D32F-4076-9A8B-6DE0B34DB7FF}"/>
                </a:ext>
              </a:extLst>
            </p:cNvPr>
            <p:cNvSpPr/>
            <p:nvPr/>
          </p:nvSpPr>
          <p:spPr>
            <a:xfrm>
              <a:off x="4056045" y="3698836"/>
              <a:ext cx="24732" cy="24732"/>
            </a:xfrm>
            <a:custGeom>
              <a:avLst/>
              <a:gdLst>
                <a:gd name="connsiteX0" fmla="*/ 0 w 24731"/>
                <a:gd name="connsiteY0" fmla="*/ 0 h 24731"/>
                <a:gd name="connsiteX1" fmla="*/ 24732 w 24731"/>
                <a:gd name="connsiteY1" fmla="*/ 0 h 24731"/>
                <a:gd name="connsiteX2" fmla="*/ 24732 w 24731"/>
                <a:gd name="connsiteY2" fmla="*/ 34748 h 24731"/>
                <a:gd name="connsiteX3" fmla="*/ 0 w 24731"/>
                <a:gd name="connsiteY3" fmla="*/ 34748 h 24731"/>
              </a:gdLst>
              <a:ahLst/>
              <a:cxnLst>
                <a:cxn ang="0">
                  <a:pos x="connsiteX0" y="connsiteY0"/>
                </a:cxn>
                <a:cxn ang="0">
                  <a:pos x="connsiteX1" y="connsiteY1"/>
                </a:cxn>
                <a:cxn ang="0">
                  <a:pos x="connsiteX2" y="connsiteY2"/>
                </a:cxn>
                <a:cxn ang="0">
                  <a:pos x="connsiteX3" y="connsiteY3"/>
                </a:cxn>
              </a:cxnLst>
              <a:rect l="l" t="t" r="r" b="b"/>
              <a:pathLst>
                <a:path w="24731" h="24731">
                  <a:moveTo>
                    <a:pt x="0" y="0"/>
                  </a:moveTo>
                  <a:lnTo>
                    <a:pt x="24732" y="0"/>
                  </a:lnTo>
                  <a:lnTo>
                    <a:pt x="24732" y="34748"/>
                  </a:lnTo>
                  <a:lnTo>
                    <a:pt x="0" y="34748"/>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668" name="Freeform: Shape 2667">
              <a:extLst>
                <a:ext uri="{FF2B5EF4-FFF2-40B4-BE49-F238E27FC236}">
                  <a16:creationId xmlns:a16="http://schemas.microsoft.com/office/drawing/2014/main" id="{388929FB-0410-4E37-B392-D4E6DFBF709A}"/>
                </a:ext>
              </a:extLst>
            </p:cNvPr>
            <p:cNvSpPr/>
            <p:nvPr/>
          </p:nvSpPr>
          <p:spPr>
            <a:xfrm>
              <a:off x="4102417" y="3698836"/>
              <a:ext cx="24732" cy="24732"/>
            </a:xfrm>
            <a:custGeom>
              <a:avLst/>
              <a:gdLst>
                <a:gd name="connsiteX0" fmla="*/ 0 w 24731"/>
                <a:gd name="connsiteY0" fmla="*/ 0 h 24731"/>
                <a:gd name="connsiteX1" fmla="*/ 24732 w 24731"/>
                <a:gd name="connsiteY1" fmla="*/ 0 h 24731"/>
                <a:gd name="connsiteX2" fmla="*/ 24732 w 24731"/>
                <a:gd name="connsiteY2" fmla="*/ 34748 h 24731"/>
                <a:gd name="connsiteX3" fmla="*/ 0 w 24731"/>
                <a:gd name="connsiteY3" fmla="*/ 34748 h 24731"/>
              </a:gdLst>
              <a:ahLst/>
              <a:cxnLst>
                <a:cxn ang="0">
                  <a:pos x="connsiteX0" y="connsiteY0"/>
                </a:cxn>
                <a:cxn ang="0">
                  <a:pos x="connsiteX1" y="connsiteY1"/>
                </a:cxn>
                <a:cxn ang="0">
                  <a:pos x="connsiteX2" y="connsiteY2"/>
                </a:cxn>
                <a:cxn ang="0">
                  <a:pos x="connsiteX3" y="connsiteY3"/>
                </a:cxn>
              </a:cxnLst>
              <a:rect l="l" t="t" r="r" b="b"/>
              <a:pathLst>
                <a:path w="24731" h="24731">
                  <a:moveTo>
                    <a:pt x="0" y="0"/>
                  </a:moveTo>
                  <a:lnTo>
                    <a:pt x="24732" y="0"/>
                  </a:lnTo>
                  <a:lnTo>
                    <a:pt x="24732" y="34748"/>
                  </a:lnTo>
                  <a:lnTo>
                    <a:pt x="0" y="34748"/>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669" name="Freeform: Shape 2668">
              <a:extLst>
                <a:ext uri="{FF2B5EF4-FFF2-40B4-BE49-F238E27FC236}">
                  <a16:creationId xmlns:a16="http://schemas.microsoft.com/office/drawing/2014/main" id="{F436F429-E94E-45C2-AFC5-67DA40DD656C}"/>
                </a:ext>
              </a:extLst>
            </p:cNvPr>
            <p:cNvSpPr/>
            <p:nvPr/>
          </p:nvSpPr>
          <p:spPr>
            <a:xfrm>
              <a:off x="4148789" y="3698836"/>
              <a:ext cx="24732" cy="24732"/>
            </a:xfrm>
            <a:custGeom>
              <a:avLst/>
              <a:gdLst>
                <a:gd name="connsiteX0" fmla="*/ 0 w 24731"/>
                <a:gd name="connsiteY0" fmla="*/ 0 h 24731"/>
                <a:gd name="connsiteX1" fmla="*/ 24732 w 24731"/>
                <a:gd name="connsiteY1" fmla="*/ 0 h 24731"/>
                <a:gd name="connsiteX2" fmla="*/ 24732 w 24731"/>
                <a:gd name="connsiteY2" fmla="*/ 34748 h 24731"/>
                <a:gd name="connsiteX3" fmla="*/ 0 w 24731"/>
                <a:gd name="connsiteY3" fmla="*/ 34748 h 24731"/>
              </a:gdLst>
              <a:ahLst/>
              <a:cxnLst>
                <a:cxn ang="0">
                  <a:pos x="connsiteX0" y="connsiteY0"/>
                </a:cxn>
                <a:cxn ang="0">
                  <a:pos x="connsiteX1" y="connsiteY1"/>
                </a:cxn>
                <a:cxn ang="0">
                  <a:pos x="connsiteX2" y="connsiteY2"/>
                </a:cxn>
                <a:cxn ang="0">
                  <a:pos x="connsiteX3" y="connsiteY3"/>
                </a:cxn>
              </a:cxnLst>
              <a:rect l="l" t="t" r="r" b="b"/>
              <a:pathLst>
                <a:path w="24731" h="24731">
                  <a:moveTo>
                    <a:pt x="0" y="0"/>
                  </a:moveTo>
                  <a:lnTo>
                    <a:pt x="24732" y="0"/>
                  </a:lnTo>
                  <a:lnTo>
                    <a:pt x="24732" y="34748"/>
                  </a:lnTo>
                  <a:lnTo>
                    <a:pt x="0" y="34748"/>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670" name="Freeform: Shape 2669">
              <a:extLst>
                <a:ext uri="{FF2B5EF4-FFF2-40B4-BE49-F238E27FC236}">
                  <a16:creationId xmlns:a16="http://schemas.microsoft.com/office/drawing/2014/main" id="{67A1CAFB-1168-413C-BADC-3CF094E255DD}"/>
                </a:ext>
              </a:extLst>
            </p:cNvPr>
            <p:cNvSpPr/>
            <p:nvPr/>
          </p:nvSpPr>
          <p:spPr>
            <a:xfrm>
              <a:off x="3975667" y="3535855"/>
              <a:ext cx="24732" cy="24732"/>
            </a:xfrm>
            <a:custGeom>
              <a:avLst/>
              <a:gdLst>
                <a:gd name="connsiteX0" fmla="*/ 0 w 24731"/>
                <a:gd name="connsiteY0" fmla="*/ 0 h 24731"/>
                <a:gd name="connsiteX1" fmla="*/ 34748 w 24731"/>
                <a:gd name="connsiteY1" fmla="*/ 0 h 24731"/>
                <a:gd name="connsiteX2" fmla="*/ 34748 w 24731"/>
                <a:gd name="connsiteY2" fmla="*/ 24732 h 24731"/>
                <a:gd name="connsiteX3" fmla="*/ 0 w 24731"/>
                <a:gd name="connsiteY3" fmla="*/ 24732 h 24731"/>
              </a:gdLst>
              <a:ahLst/>
              <a:cxnLst>
                <a:cxn ang="0">
                  <a:pos x="connsiteX0" y="connsiteY0"/>
                </a:cxn>
                <a:cxn ang="0">
                  <a:pos x="connsiteX1" y="connsiteY1"/>
                </a:cxn>
                <a:cxn ang="0">
                  <a:pos x="connsiteX2" y="connsiteY2"/>
                </a:cxn>
                <a:cxn ang="0">
                  <a:pos x="connsiteX3" y="connsiteY3"/>
                </a:cxn>
              </a:cxnLst>
              <a:rect l="l" t="t" r="r" b="b"/>
              <a:pathLst>
                <a:path w="24731" h="24731">
                  <a:moveTo>
                    <a:pt x="0" y="0"/>
                  </a:moveTo>
                  <a:lnTo>
                    <a:pt x="34748" y="0"/>
                  </a:lnTo>
                  <a:lnTo>
                    <a:pt x="34748" y="24732"/>
                  </a:lnTo>
                  <a:lnTo>
                    <a:pt x="0" y="2473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671" name="Freeform: Shape 2670">
              <a:extLst>
                <a:ext uri="{FF2B5EF4-FFF2-40B4-BE49-F238E27FC236}">
                  <a16:creationId xmlns:a16="http://schemas.microsoft.com/office/drawing/2014/main" id="{E614F102-C9EF-4FA6-9485-BD34DDEDFA82}"/>
                </a:ext>
              </a:extLst>
            </p:cNvPr>
            <p:cNvSpPr/>
            <p:nvPr/>
          </p:nvSpPr>
          <p:spPr>
            <a:xfrm>
              <a:off x="3975667" y="3582226"/>
              <a:ext cx="24732" cy="24732"/>
            </a:xfrm>
            <a:custGeom>
              <a:avLst/>
              <a:gdLst>
                <a:gd name="connsiteX0" fmla="*/ 0 w 24731"/>
                <a:gd name="connsiteY0" fmla="*/ 0 h 24731"/>
                <a:gd name="connsiteX1" fmla="*/ 34748 w 24731"/>
                <a:gd name="connsiteY1" fmla="*/ 0 h 24731"/>
                <a:gd name="connsiteX2" fmla="*/ 34748 w 24731"/>
                <a:gd name="connsiteY2" fmla="*/ 24732 h 24731"/>
                <a:gd name="connsiteX3" fmla="*/ 0 w 24731"/>
                <a:gd name="connsiteY3" fmla="*/ 24732 h 24731"/>
              </a:gdLst>
              <a:ahLst/>
              <a:cxnLst>
                <a:cxn ang="0">
                  <a:pos x="connsiteX0" y="connsiteY0"/>
                </a:cxn>
                <a:cxn ang="0">
                  <a:pos x="connsiteX1" y="connsiteY1"/>
                </a:cxn>
                <a:cxn ang="0">
                  <a:pos x="connsiteX2" y="connsiteY2"/>
                </a:cxn>
                <a:cxn ang="0">
                  <a:pos x="connsiteX3" y="connsiteY3"/>
                </a:cxn>
              </a:cxnLst>
              <a:rect l="l" t="t" r="r" b="b"/>
              <a:pathLst>
                <a:path w="24731" h="24731">
                  <a:moveTo>
                    <a:pt x="0" y="0"/>
                  </a:moveTo>
                  <a:lnTo>
                    <a:pt x="34748" y="0"/>
                  </a:lnTo>
                  <a:lnTo>
                    <a:pt x="34748" y="24732"/>
                  </a:lnTo>
                  <a:lnTo>
                    <a:pt x="0" y="2473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672" name="Freeform: Shape 2671">
              <a:extLst>
                <a:ext uri="{FF2B5EF4-FFF2-40B4-BE49-F238E27FC236}">
                  <a16:creationId xmlns:a16="http://schemas.microsoft.com/office/drawing/2014/main" id="{FB572065-1956-4ADE-B590-05456FFA7795}"/>
                </a:ext>
              </a:extLst>
            </p:cNvPr>
            <p:cNvSpPr/>
            <p:nvPr/>
          </p:nvSpPr>
          <p:spPr>
            <a:xfrm>
              <a:off x="3975667" y="3628598"/>
              <a:ext cx="24732" cy="24732"/>
            </a:xfrm>
            <a:custGeom>
              <a:avLst/>
              <a:gdLst>
                <a:gd name="connsiteX0" fmla="*/ 0 w 24731"/>
                <a:gd name="connsiteY0" fmla="*/ 0 h 24731"/>
                <a:gd name="connsiteX1" fmla="*/ 34748 w 24731"/>
                <a:gd name="connsiteY1" fmla="*/ 0 h 24731"/>
                <a:gd name="connsiteX2" fmla="*/ 34748 w 24731"/>
                <a:gd name="connsiteY2" fmla="*/ 24732 h 24731"/>
                <a:gd name="connsiteX3" fmla="*/ 0 w 24731"/>
                <a:gd name="connsiteY3" fmla="*/ 24732 h 24731"/>
              </a:gdLst>
              <a:ahLst/>
              <a:cxnLst>
                <a:cxn ang="0">
                  <a:pos x="connsiteX0" y="connsiteY0"/>
                </a:cxn>
                <a:cxn ang="0">
                  <a:pos x="connsiteX1" y="connsiteY1"/>
                </a:cxn>
                <a:cxn ang="0">
                  <a:pos x="connsiteX2" y="connsiteY2"/>
                </a:cxn>
                <a:cxn ang="0">
                  <a:pos x="connsiteX3" y="connsiteY3"/>
                </a:cxn>
              </a:cxnLst>
              <a:rect l="l" t="t" r="r" b="b"/>
              <a:pathLst>
                <a:path w="24731" h="24731">
                  <a:moveTo>
                    <a:pt x="0" y="0"/>
                  </a:moveTo>
                  <a:lnTo>
                    <a:pt x="34748" y="0"/>
                  </a:lnTo>
                  <a:lnTo>
                    <a:pt x="34748" y="24732"/>
                  </a:lnTo>
                  <a:lnTo>
                    <a:pt x="0" y="2473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673" name="Freeform: Shape 2672">
              <a:extLst>
                <a:ext uri="{FF2B5EF4-FFF2-40B4-BE49-F238E27FC236}">
                  <a16:creationId xmlns:a16="http://schemas.microsoft.com/office/drawing/2014/main" id="{AA25C4EF-EB5F-4D85-A998-80DED3D847DD}"/>
                </a:ext>
              </a:extLst>
            </p:cNvPr>
            <p:cNvSpPr/>
            <p:nvPr/>
          </p:nvSpPr>
          <p:spPr>
            <a:xfrm>
              <a:off x="3975667" y="3674970"/>
              <a:ext cx="24732" cy="24732"/>
            </a:xfrm>
            <a:custGeom>
              <a:avLst/>
              <a:gdLst>
                <a:gd name="connsiteX0" fmla="*/ 0 w 24731"/>
                <a:gd name="connsiteY0" fmla="*/ 0 h 24731"/>
                <a:gd name="connsiteX1" fmla="*/ 34748 w 24731"/>
                <a:gd name="connsiteY1" fmla="*/ 0 h 24731"/>
                <a:gd name="connsiteX2" fmla="*/ 34748 w 24731"/>
                <a:gd name="connsiteY2" fmla="*/ 24732 h 24731"/>
                <a:gd name="connsiteX3" fmla="*/ 0 w 24731"/>
                <a:gd name="connsiteY3" fmla="*/ 24732 h 24731"/>
              </a:gdLst>
              <a:ahLst/>
              <a:cxnLst>
                <a:cxn ang="0">
                  <a:pos x="connsiteX0" y="connsiteY0"/>
                </a:cxn>
                <a:cxn ang="0">
                  <a:pos x="connsiteX1" y="connsiteY1"/>
                </a:cxn>
                <a:cxn ang="0">
                  <a:pos x="connsiteX2" y="connsiteY2"/>
                </a:cxn>
                <a:cxn ang="0">
                  <a:pos x="connsiteX3" y="connsiteY3"/>
                </a:cxn>
              </a:cxnLst>
              <a:rect l="l" t="t" r="r" b="b"/>
              <a:pathLst>
                <a:path w="24731" h="24731">
                  <a:moveTo>
                    <a:pt x="0" y="0"/>
                  </a:moveTo>
                  <a:lnTo>
                    <a:pt x="34748" y="0"/>
                  </a:lnTo>
                  <a:lnTo>
                    <a:pt x="34748" y="24732"/>
                  </a:lnTo>
                  <a:lnTo>
                    <a:pt x="0" y="2473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674" name="Freeform: Shape 2673">
              <a:extLst>
                <a:ext uri="{FF2B5EF4-FFF2-40B4-BE49-F238E27FC236}">
                  <a16:creationId xmlns:a16="http://schemas.microsoft.com/office/drawing/2014/main" id="{6D41BFCB-664E-4D9F-B2E4-A69924419AC4}"/>
                </a:ext>
              </a:extLst>
            </p:cNvPr>
            <p:cNvSpPr/>
            <p:nvPr/>
          </p:nvSpPr>
          <p:spPr>
            <a:xfrm>
              <a:off x="4172655" y="3535855"/>
              <a:ext cx="24732" cy="24732"/>
            </a:xfrm>
            <a:custGeom>
              <a:avLst/>
              <a:gdLst>
                <a:gd name="connsiteX0" fmla="*/ 0 w 24731"/>
                <a:gd name="connsiteY0" fmla="*/ 0 h 24731"/>
                <a:gd name="connsiteX1" fmla="*/ 34748 w 24731"/>
                <a:gd name="connsiteY1" fmla="*/ 0 h 24731"/>
                <a:gd name="connsiteX2" fmla="*/ 34748 w 24731"/>
                <a:gd name="connsiteY2" fmla="*/ 24732 h 24731"/>
                <a:gd name="connsiteX3" fmla="*/ 0 w 24731"/>
                <a:gd name="connsiteY3" fmla="*/ 24732 h 24731"/>
              </a:gdLst>
              <a:ahLst/>
              <a:cxnLst>
                <a:cxn ang="0">
                  <a:pos x="connsiteX0" y="connsiteY0"/>
                </a:cxn>
                <a:cxn ang="0">
                  <a:pos x="connsiteX1" y="connsiteY1"/>
                </a:cxn>
                <a:cxn ang="0">
                  <a:pos x="connsiteX2" y="connsiteY2"/>
                </a:cxn>
                <a:cxn ang="0">
                  <a:pos x="connsiteX3" y="connsiteY3"/>
                </a:cxn>
              </a:cxnLst>
              <a:rect l="l" t="t" r="r" b="b"/>
              <a:pathLst>
                <a:path w="24731" h="24731">
                  <a:moveTo>
                    <a:pt x="0" y="0"/>
                  </a:moveTo>
                  <a:lnTo>
                    <a:pt x="34748" y="0"/>
                  </a:lnTo>
                  <a:lnTo>
                    <a:pt x="34748" y="24732"/>
                  </a:lnTo>
                  <a:lnTo>
                    <a:pt x="0" y="2473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675" name="Freeform: Shape 2674">
              <a:extLst>
                <a:ext uri="{FF2B5EF4-FFF2-40B4-BE49-F238E27FC236}">
                  <a16:creationId xmlns:a16="http://schemas.microsoft.com/office/drawing/2014/main" id="{CA34023C-9A7C-41A3-AF1B-8FC0147E56AC}"/>
                </a:ext>
              </a:extLst>
            </p:cNvPr>
            <p:cNvSpPr/>
            <p:nvPr/>
          </p:nvSpPr>
          <p:spPr>
            <a:xfrm>
              <a:off x="4172655" y="3582226"/>
              <a:ext cx="24732" cy="24732"/>
            </a:xfrm>
            <a:custGeom>
              <a:avLst/>
              <a:gdLst>
                <a:gd name="connsiteX0" fmla="*/ 0 w 24731"/>
                <a:gd name="connsiteY0" fmla="*/ 0 h 24731"/>
                <a:gd name="connsiteX1" fmla="*/ 34748 w 24731"/>
                <a:gd name="connsiteY1" fmla="*/ 0 h 24731"/>
                <a:gd name="connsiteX2" fmla="*/ 34748 w 24731"/>
                <a:gd name="connsiteY2" fmla="*/ 24732 h 24731"/>
                <a:gd name="connsiteX3" fmla="*/ 0 w 24731"/>
                <a:gd name="connsiteY3" fmla="*/ 24732 h 24731"/>
              </a:gdLst>
              <a:ahLst/>
              <a:cxnLst>
                <a:cxn ang="0">
                  <a:pos x="connsiteX0" y="connsiteY0"/>
                </a:cxn>
                <a:cxn ang="0">
                  <a:pos x="connsiteX1" y="connsiteY1"/>
                </a:cxn>
                <a:cxn ang="0">
                  <a:pos x="connsiteX2" y="connsiteY2"/>
                </a:cxn>
                <a:cxn ang="0">
                  <a:pos x="connsiteX3" y="connsiteY3"/>
                </a:cxn>
              </a:cxnLst>
              <a:rect l="l" t="t" r="r" b="b"/>
              <a:pathLst>
                <a:path w="24731" h="24731">
                  <a:moveTo>
                    <a:pt x="0" y="0"/>
                  </a:moveTo>
                  <a:lnTo>
                    <a:pt x="34748" y="0"/>
                  </a:lnTo>
                  <a:lnTo>
                    <a:pt x="34748" y="24732"/>
                  </a:lnTo>
                  <a:lnTo>
                    <a:pt x="0" y="2473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676" name="Freeform: Shape 2675">
              <a:extLst>
                <a:ext uri="{FF2B5EF4-FFF2-40B4-BE49-F238E27FC236}">
                  <a16:creationId xmlns:a16="http://schemas.microsoft.com/office/drawing/2014/main" id="{C99E1E88-1D55-479B-93A6-DAD33E83BA08}"/>
                </a:ext>
              </a:extLst>
            </p:cNvPr>
            <p:cNvSpPr/>
            <p:nvPr/>
          </p:nvSpPr>
          <p:spPr>
            <a:xfrm>
              <a:off x="4172655" y="3628598"/>
              <a:ext cx="24732" cy="24732"/>
            </a:xfrm>
            <a:custGeom>
              <a:avLst/>
              <a:gdLst>
                <a:gd name="connsiteX0" fmla="*/ 0 w 24731"/>
                <a:gd name="connsiteY0" fmla="*/ 0 h 24731"/>
                <a:gd name="connsiteX1" fmla="*/ 34748 w 24731"/>
                <a:gd name="connsiteY1" fmla="*/ 0 h 24731"/>
                <a:gd name="connsiteX2" fmla="*/ 34748 w 24731"/>
                <a:gd name="connsiteY2" fmla="*/ 24732 h 24731"/>
                <a:gd name="connsiteX3" fmla="*/ 0 w 24731"/>
                <a:gd name="connsiteY3" fmla="*/ 24732 h 24731"/>
              </a:gdLst>
              <a:ahLst/>
              <a:cxnLst>
                <a:cxn ang="0">
                  <a:pos x="connsiteX0" y="connsiteY0"/>
                </a:cxn>
                <a:cxn ang="0">
                  <a:pos x="connsiteX1" y="connsiteY1"/>
                </a:cxn>
                <a:cxn ang="0">
                  <a:pos x="connsiteX2" y="connsiteY2"/>
                </a:cxn>
                <a:cxn ang="0">
                  <a:pos x="connsiteX3" y="connsiteY3"/>
                </a:cxn>
              </a:cxnLst>
              <a:rect l="l" t="t" r="r" b="b"/>
              <a:pathLst>
                <a:path w="24731" h="24731">
                  <a:moveTo>
                    <a:pt x="0" y="0"/>
                  </a:moveTo>
                  <a:lnTo>
                    <a:pt x="34748" y="0"/>
                  </a:lnTo>
                  <a:lnTo>
                    <a:pt x="34748" y="24732"/>
                  </a:lnTo>
                  <a:lnTo>
                    <a:pt x="0" y="2473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677" name="Freeform: Shape 2676">
              <a:extLst>
                <a:ext uri="{FF2B5EF4-FFF2-40B4-BE49-F238E27FC236}">
                  <a16:creationId xmlns:a16="http://schemas.microsoft.com/office/drawing/2014/main" id="{2F4F4741-96B6-4BEA-B01E-BC0FCDF5B06F}"/>
                </a:ext>
              </a:extLst>
            </p:cNvPr>
            <p:cNvSpPr/>
            <p:nvPr/>
          </p:nvSpPr>
          <p:spPr>
            <a:xfrm>
              <a:off x="4172655" y="3674970"/>
              <a:ext cx="24732" cy="24732"/>
            </a:xfrm>
            <a:custGeom>
              <a:avLst/>
              <a:gdLst>
                <a:gd name="connsiteX0" fmla="*/ 0 w 24731"/>
                <a:gd name="connsiteY0" fmla="*/ 0 h 24731"/>
                <a:gd name="connsiteX1" fmla="*/ 34748 w 24731"/>
                <a:gd name="connsiteY1" fmla="*/ 0 h 24731"/>
                <a:gd name="connsiteX2" fmla="*/ 34748 w 24731"/>
                <a:gd name="connsiteY2" fmla="*/ 24732 h 24731"/>
                <a:gd name="connsiteX3" fmla="*/ 0 w 24731"/>
                <a:gd name="connsiteY3" fmla="*/ 24732 h 24731"/>
              </a:gdLst>
              <a:ahLst/>
              <a:cxnLst>
                <a:cxn ang="0">
                  <a:pos x="connsiteX0" y="connsiteY0"/>
                </a:cxn>
                <a:cxn ang="0">
                  <a:pos x="connsiteX1" y="connsiteY1"/>
                </a:cxn>
                <a:cxn ang="0">
                  <a:pos x="connsiteX2" y="connsiteY2"/>
                </a:cxn>
                <a:cxn ang="0">
                  <a:pos x="connsiteX3" y="connsiteY3"/>
                </a:cxn>
              </a:cxnLst>
              <a:rect l="l" t="t" r="r" b="b"/>
              <a:pathLst>
                <a:path w="24731" h="24731">
                  <a:moveTo>
                    <a:pt x="0" y="0"/>
                  </a:moveTo>
                  <a:lnTo>
                    <a:pt x="34748" y="0"/>
                  </a:lnTo>
                  <a:lnTo>
                    <a:pt x="34748" y="24732"/>
                  </a:lnTo>
                  <a:lnTo>
                    <a:pt x="0" y="2473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2627" name="Graphic 24">
            <a:extLst>
              <a:ext uri="{FF2B5EF4-FFF2-40B4-BE49-F238E27FC236}">
                <a16:creationId xmlns:a16="http://schemas.microsoft.com/office/drawing/2014/main" id="{FBB11C68-9AC6-4B49-8E7A-4D064B3E8884}"/>
              </a:ext>
            </a:extLst>
          </p:cNvPr>
          <p:cNvGrpSpPr/>
          <p:nvPr/>
        </p:nvGrpSpPr>
        <p:grpSpPr>
          <a:xfrm>
            <a:off x="22565349" y="5574927"/>
            <a:ext cx="1013163" cy="1013163"/>
            <a:chOff x="5065534" y="3730665"/>
            <a:chExt cx="607898" cy="607898"/>
          </a:xfrm>
          <a:solidFill>
            <a:schemeClr val="tx1">
              <a:lumMod val="65000"/>
            </a:schemeClr>
          </a:solidFill>
        </p:grpSpPr>
        <p:sp>
          <p:nvSpPr>
            <p:cNvPr id="2631" name="Freeform: Shape 2630">
              <a:extLst>
                <a:ext uri="{FF2B5EF4-FFF2-40B4-BE49-F238E27FC236}">
                  <a16:creationId xmlns:a16="http://schemas.microsoft.com/office/drawing/2014/main" id="{D46BA140-9F1E-47D9-9829-B5C0A6DE279D}"/>
                </a:ext>
              </a:extLst>
            </p:cNvPr>
            <p:cNvSpPr/>
            <p:nvPr/>
          </p:nvSpPr>
          <p:spPr>
            <a:xfrm>
              <a:off x="5125797" y="3790928"/>
              <a:ext cx="488271" cy="488271"/>
            </a:xfrm>
            <a:custGeom>
              <a:avLst/>
              <a:gdLst>
                <a:gd name="connsiteX0" fmla="*/ 496238 w 488271"/>
                <a:gd name="connsiteY0" fmla="*/ 496238 h 488271"/>
                <a:gd name="connsiteX1" fmla="*/ 0 w 488271"/>
                <a:gd name="connsiteY1" fmla="*/ 496238 h 488271"/>
                <a:gd name="connsiteX2" fmla="*/ 0 w 488271"/>
                <a:gd name="connsiteY2" fmla="*/ 0 h 488271"/>
                <a:gd name="connsiteX3" fmla="*/ 496238 w 488271"/>
                <a:gd name="connsiteY3" fmla="*/ 0 h 488271"/>
                <a:gd name="connsiteX4" fmla="*/ 25698 w 488271"/>
                <a:gd name="connsiteY4" fmla="*/ 470539 h 488271"/>
                <a:gd name="connsiteX5" fmla="*/ 470539 w 488271"/>
                <a:gd name="connsiteY5" fmla="*/ 470539 h 488271"/>
                <a:gd name="connsiteX6" fmla="*/ 470539 w 488271"/>
                <a:gd name="connsiteY6" fmla="*/ 25698 h 488271"/>
                <a:gd name="connsiteX7" fmla="*/ 25698 w 488271"/>
                <a:gd name="connsiteY7" fmla="*/ 25698 h 488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8271" h="488271">
                  <a:moveTo>
                    <a:pt x="496238" y="496238"/>
                  </a:moveTo>
                  <a:lnTo>
                    <a:pt x="0" y="496238"/>
                  </a:lnTo>
                  <a:lnTo>
                    <a:pt x="0" y="0"/>
                  </a:lnTo>
                  <a:lnTo>
                    <a:pt x="496238" y="0"/>
                  </a:lnTo>
                  <a:close/>
                  <a:moveTo>
                    <a:pt x="25698" y="470539"/>
                  </a:moveTo>
                  <a:lnTo>
                    <a:pt x="470539" y="470539"/>
                  </a:lnTo>
                  <a:lnTo>
                    <a:pt x="470539" y="25698"/>
                  </a:lnTo>
                  <a:lnTo>
                    <a:pt x="25698" y="25698"/>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632" name="Freeform: Shape 2631">
              <a:extLst>
                <a:ext uri="{FF2B5EF4-FFF2-40B4-BE49-F238E27FC236}">
                  <a16:creationId xmlns:a16="http://schemas.microsoft.com/office/drawing/2014/main" id="{13AE1802-1CCC-4980-BADF-46450B7B7DC5}"/>
                </a:ext>
              </a:extLst>
            </p:cNvPr>
            <p:cNvSpPr/>
            <p:nvPr/>
          </p:nvSpPr>
          <p:spPr>
            <a:xfrm>
              <a:off x="5196725" y="3730665"/>
              <a:ext cx="25698" cy="64246"/>
            </a:xfrm>
            <a:custGeom>
              <a:avLst/>
              <a:gdLst>
                <a:gd name="connsiteX0" fmla="*/ 0 w 25698"/>
                <a:gd name="connsiteY0" fmla="*/ 0 h 64246"/>
                <a:gd name="connsiteX1" fmla="*/ 25698 w 25698"/>
                <a:gd name="connsiteY1" fmla="*/ 0 h 64246"/>
                <a:gd name="connsiteX2" fmla="*/ 25698 w 25698"/>
                <a:gd name="connsiteY2" fmla="*/ 73112 h 64246"/>
                <a:gd name="connsiteX3" fmla="*/ 0 w 25698"/>
                <a:gd name="connsiteY3" fmla="*/ 73112 h 64246"/>
              </a:gdLst>
              <a:ahLst/>
              <a:cxnLst>
                <a:cxn ang="0">
                  <a:pos x="connsiteX0" y="connsiteY0"/>
                </a:cxn>
                <a:cxn ang="0">
                  <a:pos x="connsiteX1" y="connsiteY1"/>
                </a:cxn>
                <a:cxn ang="0">
                  <a:pos x="connsiteX2" y="connsiteY2"/>
                </a:cxn>
                <a:cxn ang="0">
                  <a:pos x="connsiteX3" y="connsiteY3"/>
                </a:cxn>
              </a:cxnLst>
              <a:rect l="l" t="t" r="r" b="b"/>
              <a:pathLst>
                <a:path w="25698" h="64246">
                  <a:moveTo>
                    <a:pt x="0" y="0"/>
                  </a:moveTo>
                  <a:lnTo>
                    <a:pt x="25698" y="0"/>
                  </a:lnTo>
                  <a:lnTo>
                    <a:pt x="25698" y="73112"/>
                  </a:lnTo>
                  <a:lnTo>
                    <a:pt x="0" y="73112"/>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633" name="Freeform: Shape 2632">
              <a:extLst>
                <a:ext uri="{FF2B5EF4-FFF2-40B4-BE49-F238E27FC236}">
                  <a16:creationId xmlns:a16="http://schemas.microsoft.com/office/drawing/2014/main" id="{9B7FD55A-1E66-4065-9988-099AF513098F}"/>
                </a:ext>
              </a:extLst>
            </p:cNvPr>
            <p:cNvSpPr/>
            <p:nvPr/>
          </p:nvSpPr>
          <p:spPr>
            <a:xfrm>
              <a:off x="5277290" y="3730665"/>
              <a:ext cx="25698" cy="64246"/>
            </a:xfrm>
            <a:custGeom>
              <a:avLst/>
              <a:gdLst>
                <a:gd name="connsiteX0" fmla="*/ 0 w 25698"/>
                <a:gd name="connsiteY0" fmla="*/ 0 h 64246"/>
                <a:gd name="connsiteX1" fmla="*/ 25698 w 25698"/>
                <a:gd name="connsiteY1" fmla="*/ 0 h 64246"/>
                <a:gd name="connsiteX2" fmla="*/ 25698 w 25698"/>
                <a:gd name="connsiteY2" fmla="*/ 73112 h 64246"/>
                <a:gd name="connsiteX3" fmla="*/ 0 w 25698"/>
                <a:gd name="connsiteY3" fmla="*/ 73112 h 64246"/>
              </a:gdLst>
              <a:ahLst/>
              <a:cxnLst>
                <a:cxn ang="0">
                  <a:pos x="connsiteX0" y="connsiteY0"/>
                </a:cxn>
                <a:cxn ang="0">
                  <a:pos x="connsiteX1" y="connsiteY1"/>
                </a:cxn>
                <a:cxn ang="0">
                  <a:pos x="connsiteX2" y="connsiteY2"/>
                </a:cxn>
                <a:cxn ang="0">
                  <a:pos x="connsiteX3" y="connsiteY3"/>
                </a:cxn>
              </a:cxnLst>
              <a:rect l="l" t="t" r="r" b="b"/>
              <a:pathLst>
                <a:path w="25698" h="64246">
                  <a:moveTo>
                    <a:pt x="0" y="0"/>
                  </a:moveTo>
                  <a:lnTo>
                    <a:pt x="25698" y="0"/>
                  </a:lnTo>
                  <a:lnTo>
                    <a:pt x="25698" y="73112"/>
                  </a:lnTo>
                  <a:lnTo>
                    <a:pt x="0" y="73112"/>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634" name="Freeform: Shape 2633">
              <a:extLst>
                <a:ext uri="{FF2B5EF4-FFF2-40B4-BE49-F238E27FC236}">
                  <a16:creationId xmlns:a16="http://schemas.microsoft.com/office/drawing/2014/main" id="{F63F73EE-87AB-431A-BBB6-854D0048B0DC}"/>
                </a:ext>
              </a:extLst>
            </p:cNvPr>
            <p:cNvSpPr/>
            <p:nvPr/>
          </p:nvSpPr>
          <p:spPr>
            <a:xfrm>
              <a:off x="5357983" y="3730665"/>
              <a:ext cx="25698" cy="64246"/>
            </a:xfrm>
            <a:custGeom>
              <a:avLst/>
              <a:gdLst>
                <a:gd name="connsiteX0" fmla="*/ 0 w 25698"/>
                <a:gd name="connsiteY0" fmla="*/ 0 h 64246"/>
                <a:gd name="connsiteX1" fmla="*/ 25698 w 25698"/>
                <a:gd name="connsiteY1" fmla="*/ 0 h 64246"/>
                <a:gd name="connsiteX2" fmla="*/ 25698 w 25698"/>
                <a:gd name="connsiteY2" fmla="*/ 73112 h 64246"/>
                <a:gd name="connsiteX3" fmla="*/ 0 w 25698"/>
                <a:gd name="connsiteY3" fmla="*/ 73112 h 64246"/>
              </a:gdLst>
              <a:ahLst/>
              <a:cxnLst>
                <a:cxn ang="0">
                  <a:pos x="connsiteX0" y="connsiteY0"/>
                </a:cxn>
                <a:cxn ang="0">
                  <a:pos x="connsiteX1" y="connsiteY1"/>
                </a:cxn>
                <a:cxn ang="0">
                  <a:pos x="connsiteX2" y="connsiteY2"/>
                </a:cxn>
                <a:cxn ang="0">
                  <a:pos x="connsiteX3" y="connsiteY3"/>
                </a:cxn>
              </a:cxnLst>
              <a:rect l="l" t="t" r="r" b="b"/>
              <a:pathLst>
                <a:path w="25698" h="64246">
                  <a:moveTo>
                    <a:pt x="0" y="0"/>
                  </a:moveTo>
                  <a:lnTo>
                    <a:pt x="25698" y="0"/>
                  </a:lnTo>
                  <a:lnTo>
                    <a:pt x="25698" y="73112"/>
                  </a:lnTo>
                  <a:lnTo>
                    <a:pt x="0" y="73112"/>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635" name="Freeform: Shape 2634">
              <a:extLst>
                <a:ext uri="{FF2B5EF4-FFF2-40B4-BE49-F238E27FC236}">
                  <a16:creationId xmlns:a16="http://schemas.microsoft.com/office/drawing/2014/main" id="{D557E4D8-4C07-4238-AC2D-43DBB958106B}"/>
                </a:ext>
              </a:extLst>
            </p:cNvPr>
            <p:cNvSpPr/>
            <p:nvPr/>
          </p:nvSpPr>
          <p:spPr>
            <a:xfrm>
              <a:off x="5438676" y="3730665"/>
              <a:ext cx="25698" cy="64246"/>
            </a:xfrm>
            <a:custGeom>
              <a:avLst/>
              <a:gdLst>
                <a:gd name="connsiteX0" fmla="*/ 0 w 25698"/>
                <a:gd name="connsiteY0" fmla="*/ 0 h 64246"/>
                <a:gd name="connsiteX1" fmla="*/ 25698 w 25698"/>
                <a:gd name="connsiteY1" fmla="*/ 0 h 64246"/>
                <a:gd name="connsiteX2" fmla="*/ 25698 w 25698"/>
                <a:gd name="connsiteY2" fmla="*/ 73112 h 64246"/>
                <a:gd name="connsiteX3" fmla="*/ 0 w 25698"/>
                <a:gd name="connsiteY3" fmla="*/ 73112 h 64246"/>
              </a:gdLst>
              <a:ahLst/>
              <a:cxnLst>
                <a:cxn ang="0">
                  <a:pos x="connsiteX0" y="connsiteY0"/>
                </a:cxn>
                <a:cxn ang="0">
                  <a:pos x="connsiteX1" y="connsiteY1"/>
                </a:cxn>
                <a:cxn ang="0">
                  <a:pos x="connsiteX2" y="connsiteY2"/>
                </a:cxn>
                <a:cxn ang="0">
                  <a:pos x="connsiteX3" y="connsiteY3"/>
                </a:cxn>
              </a:cxnLst>
              <a:rect l="l" t="t" r="r" b="b"/>
              <a:pathLst>
                <a:path w="25698" h="64246">
                  <a:moveTo>
                    <a:pt x="0" y="0"/>
                  </a:moveTo>
                  <a:lnTo>
                    <a:pt x="25698" y="0"/>
                  </a:lnTo>
                  <a:lnTo>
                    <a:pt x="25698" y="73112"/>
                  </a:lnTo>
                  <a:lnTo>
                    <a:pt x="0" y="73112"/>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636" name="Freeform: Shape 2635">
              <a:extLst>
                <a:ext uri="{FF2B5EF4-FFF2-40B4-BE49-F238E27FC236}">
                  <a16:creationId xmlns:a16="http://schemas.microsoft.com/office/drawing/2014/main" id="{73890284-2BFC-45C9-9F43-F439B781A7EC}"/>
                </a:ext>
              </a:extLst>
            </p:cNvPr>
            <p:cNvSpPr/>
            <p:nvPr/>
          </p:nvSpPr>
          <p:spPr>
            <a:xfrm>
              <a:off x="5519369" y="3730665"/>
              <a:ext cx="25698" cy="64246"/>
            </a:xfrm>
            <a:custGeom>
              <a:avLst/>
              <a:gdLst>
                <a:gd name="connsiteX0" fmla="*/ 0 w 25698"/>
                <a:gd name="connsiteY0" fmla="*/ 0 h 64246"/>
                <a:gd name="connsiteX1" fmla="*/ 25698 w 25698"/>
                <a:gd name="connsiteY1" fmla="*/ 0 h 64246"/>
                <a:gd name="connsiteX2" fmla="*/ 25698 w 25698"/>
                <a:gd name="connsiteY2" fmla="*/ 73112 h 64246"/>
                <a:gd name="connsiteX3" fmla="*/ 0 w 25698"/>
                <a:gd name="connsiteY3" fmla="*/ 73112 h 64246"/>
              </a:gdLst>
              <a:ahLst/>
              <a:cxnLst>
                <a:cxn ang="0">
                  <a:pos x="connsiteX0" y="connsiteY0"/>
                </a:cxn>
                <a:cxn ang="0">
                  <a:pos x="connsiteX1" y="connsiteY1"/>
                </a:cxn>
                <a:cxn ang="0">
                  <a:pos x="connsiteX2" y="connsiteY2"/>
                </a:cxn>
                <a:cxn ang="0">
                  <a:pos x="connsiteX3" y="connsiteY3"/>
                </a:cxn>
              </a:cxnLst>
              <a:rect l="l" t="t" r="r" b="b"/>
              <a:pathLst>
                <a:path w="25698" h="64246">
                  <a:moveTo>
                    <a:pt x="0" y="0"/>
                  </a:moveTo>
                  <a:lnTo>
                    <a:pt x="25698" y="0"/>
                  </a:lnTo>
                  <a:lnTo>
                    <a:pt x="25698" y="73112"/>
                  </a:lnTo>
                  <a:lnTo>
                    <a:pt x="0" y="73112"/>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637" name="Freeform: Shape 2636">
              <a:extLst>
                <a:ext uri="{FF2B5EF4-FFF2-40B4-BE49-F238E27FC236}">
                  <a16:creationId xmlns:a16="http://schemas.microsoft.com/office/drawing/2014/main" id="{333C3C04-7A48-43C0-80EE-5CCC5BD454FD}"/>
                </a:ext>
              </a:extLst>
            </p:cNvPr>
            <p:cNvSpPr/>
            <p:nvPr/>
          </p:nvSpPr>
          <p:spPr>
            <a:xfrm>
              <a:off x="5196725" y="4274317"/>
              <a:ext cx="25698" cy="64246"/>
            </a:xfrm>
            <a:custGeom>
              <a:avLst/>
              <a:gdLst>
                <a:gd name="connsiteX0" fmla="*/ 0 w 25698"/>
                <a:gd name="connsiteY0" fmla="*/ 0 h 64246"/>
                <a:gd name="connsiteX1" fmla="*/ 25698 w 25698"/>
                <a:gd name="connsiteY1" fmla="*/ 0 h 64246"/>
                <a:gd name="connsiteX2" fmla="*/ 25698 w 25698"/>
                <a:gd name="connsiteY2" fmla="*/ 73112 h 64246"/>
                <a:gd name="connsiteX3" fmla="*/ 0 w 25698"/>
                <a:gd name="connsiteY3" fmla="*/ 73112 h 64246"/>
              </a:gdLst>
              <a:ahLst/>
              <a:cxnLst>
                <a:cxn ang="0">
                  <a:pos x="connsiteX0" y="connsiteY0"/>
                </a:cxn>
                <a:cxn ang="0">
                  <a:pos x="connsiteX1" y="connsiteY1"/>
                </a:cxn>
                <a:cxn ang="0">
                  <a:pos x="connsiteX2" y="connsiteY2"/>
                </a:cxn>
                <a:cxn ang="0">
                  <a:pos x="connsiteX3" y="connsiteY3"/>
                </a:cxn>
              </a:cxnLst>
              <a:rect l="l" t="t" r="r" b="b"/>
              <a:pathLst>
                <a:path w="25698" h="64246">
                  <a:moveTo>
                    <a:pt x="0" y="0"/>
                  </a:moveTo>
                  <a:lnTo>
                    <a:pt x="25698" y="0"/>
                  </a:lnTo>
                  <a:lnTo>
                    <a:pt x="25698" y="73112"/>
                  </a:lnTo>
                  <a:lnTo>
                    <a:pt x="0" y="73112"/>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638" name="Freeform: Shape 2637">
              <a:extLst>
                <a:ext uri="{FF2B5EF4-FFF2-40B4-BE49-F238E27FC236}">
                  <a16:creationId xmlns:a16="http://schemas.microsoft.com/office/drawing/2014/main" id="{E37FE4FC-6D73-43AB-B508-97B9DF8AEBAC}"/>
                </a:ext>
              </a:extLst>
            </p:cNvPr>
            <p:cNvSpPr/>
            <p:nvPr/>
          </p:nvSpPr>
          <p:spPr>
            <a:xfrm>
              <a:off x="5277290" y="4274317"/>
              <a:ext cx="25698" cy="64246"/>
            </a:xfrm>
            <a:custGeom>
              <a:avLst/>
              <a:gdLst>
                <a:gd name="connsiteX0" fmla="*/ 0 w 25698"/>
                <a:gd name="connsiteY0" fmla="*/ 0 h 64246"/>
                <a:gd name="connsiteX1" fmla="*/ 25698 w 25698"/>
                <a:gd name="connsiteY1" fmla="*/ 0 h 64246"/>
                <a:gd name="connsiteX2" fmla="*/ 25698 w 25698"/>
                <a:gd name="connsiteY2" fmla="*/ 73112 h 64246"/>
                <a:gd name="connsiteX3" fmla="*/ 0 w 25698"/>
                <a:gd name="connsiteY3" fmla="*/ 73112 h 64246"/>
              </a:gdLst>
              <a:ahLst/>
              <a:cxnLst>
                <a:cxn ang="0">
                  <a:pos x="connsiteX0" y="connsiteY0"/>
                </a:cxn>
                <a:cxn ang="0">
                  <a:pos x="connsiteX1" y="connsiteY1"/>
                </a:cxn>
                <a:cxn ang="0">
                  <a:pos x="connsiteX2" y="connsiteY2"/>
                </a:cxn>
                <a:cxn ang="0">
                  <a:pos x="connsiteX3" y="connsiteY3"/>
                </a:cxn>
              </a:cxnLst>
              <a:rect l="l" t="t" r="r" b="b"/>
              <a:pathLst>
                <a:path w="25698" h="64246">
                  <a:moveTo>
                    <a:pt x="0" y="0"/>
                  </a:moveTo>
                  <a:lnTo>
                    <a:pt x="25698" y="0"/>
                  </a:lnTo>
                  <a:lnTo>
                    <a:pt x="25698" y="73112"/>
                  </a:lnTo>
                  <a:lnTo>
                    <a:pt x="0" y="73112"/>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639" name="Freeform: Shape 2638">
              <a:extLst>
                <a:ext uri="{FF2B5EF4-FFF2-40B4-BE49-F238E27FC236}">
                  <a16:creationId xmlns:a16="http://schemas.microsoft.com/office/drawing/2014/main" id="{D42D2E87-DE22-44FB-B3A1-4E90A9734F02}"/>
                </a:ext>
              </a:extLst>
            </p:cNvPr>
            <p:cNvSpPr/>
            <p:nvPr/>
          </p:nvSpPr>
          <p:spPr>
            <a:xfrm>
              <a:off x="5357983" y="4274317"/>
              <a:ext cx="25698" cy="64246"/>
            </a:xfrm>
            <a:custGeom>
              <a:avLst/>
              <a:gdLst>
                <a:gd name="connsiteX0" fmla="*/ 0 w 25698"/>
                <a:gd name="connsiteY0" fmla="*/ 0 h 64246"/>
                <a:gd name="connsiteX1" fmla="*/ 25698 w 25698"/>
                <a:gd name="connsiteY1" fmla="*/ 0 h 64246"/>
                <a:gd name="connsiteX2" fmla="*/ 25698 w 25698"/>
                <a:gd name="connsiteY2" fmla="*/ 73112 h 64246"/>
                <a:gd name="connsiteX3" fmla="*/ 0 w 25698"/>
                <a:gd name="connsiteY3" fmla="*/ 73112 h 64246"/>
              </a:gdLst>
              <a:ahLst/>
              <a:cxnLst>
                <a:cxn ang="0">
                  <a:pos x="connsiteX0" y="connsiteY0"/>
                </a:cxn>
                <a:cxn ang="0">
                  <a:pos x="connsiteX1" y="connsiteY1"/>
                </a:cxn>
                <a:cxn ang="0">
                  <a:pos x="connsiteX2" y="connsiteY2"/>
                </a:cxn>
                <a:cxn ang="0">
                  <a:pos x="connsiteX3" y="connsiteY3"/>
                </a:cxn>
              </a:cxnLst>
              <a:rect l="l" t="t" r="r" b="b"/>
              <a:pathLst>
                <a:path w="25698" h="64246">
                  <a:moveTo>
                    <a:pt x="0" y="0"/>
                  </a:moveTo>
                  <a:lnTo>
                    <a:pt x="25698" y="0"/>
                  </a:lnTo>
                  <a:lnTo>
                    <a:pt x="25698" y="73112"/>
                  </a:lnTo>
                  <a:lnTo>
                    <a:pt x="0" y="73112"/>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640" name="Freeform: Shape 2639">
              <a:extLst>
                <a:ext uri="{FF2B5EF4-FFF2-40B4-BE49-F238E27FC236}">
                  <a16:creationId xmlns:a16="http://schemas.microsoft.com/office/drawing/2014/main" id="{DD3DAB4D-E472-433F-A749-B3DA76BCC37C}"/>
                </a:ext>
              </a:extLst>
            </p:cNvPr>
            <p:cNvSpPr/>
            <p:nvPr/>
          </p:nvSpPr>
          <p:spPr>
            <a:xfrm>
              <a:off x="5438676" y="4274317"/>
              <a:ext cx="25698" cy="64246"/>
            </a:xfrm>
            <a:custGeom>
              <a:avLst/>
              <a:gdLst>
                <a:gd name="connsiteX0" fmla="*/ 0 w 25698"/>
                <a:gd name="connsiteY0" fmla="*/ 0 h 64246"/>
                <a:gd name="connsiteX1" fmla="*/ 25698 w 25698"/>
                <a:gd name="connsiteY1" fmla="*/ 0 h 64246"/>
                <a:gd name="connsiteX2" fmla="*/ 25698 w 25698"/>
                <a:gd name="connsiteY2" fmla="*/ 73112 h 64246"/>
                <a:gd name="connsiteX3" fmla="*/ 0 w 25698"/>
                <a:gd name="connsiteY3" fmla="*/ 73112 h 64246"/>
              </a:gdLst>
              <a:ahLst/>
              <a:cxnLst>
                <a:cxn ang="0">
                  <a:pos x="connsiteX0" y="connsiteY0"/>
                </a:cxn>
                <a:cxn ang="0">
                  <a:pos x="connsiteX1" y="connsiteY1"/>
                </a:cxn>
                <a:cxn ang="0">
                  <a:pos x="connsiteX2" y="connsiteY2"/>
                </a:cxn>
                <a:cxn ang="0">
                  <a:pos x="connsiteX3" y="connsiteY3"/>
                </a:cxn>
              </a:cxnLst>
              <a:rect l="l" t="t" r="r" b="b"/>
              <a:pathLst>
                <a:path w="25698" h="64246">
                  <a:moveTo>
                    <a:pt x="0" y="0"/>
                  </a:moveTo>
                  <a:lnTo>
                    <a:pt x="25698" y="0"/>
                  </a:lnTo>
                  <a:lnTo>
                    <a:pt x="25698" y="73112"/>
                  </a:lnTo>
                  <a:lnTo>
                    <a:pt x="0" y="73112"/>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641" name="Freeform: Shape 2640">
              <a:extLst>
                <a:ext uri="{FF2B5EF4-FFF2-40B4-BE49-F238E27FC236}">
                  <a16:creationId xmlns:a16="http://schemas.microsoft.com/office/drawing/2014/main" id="{1E4C880F-64D7-4263-8486-28047E053CE8}"/>
                </a:ext>
              </a:extLst>
            </p:cNvPr>
            <p:cNvSpPr/>
            <p:nvPr/>
          </p:nvSpPr>
          <p:spPr>
            <a:xfrm>
              <a:off x="5519369" y="4274317"/>
              <a:ext cx="25698" cy="64246"/>
            </a:xfrm>
            <a:custGeom>
              <a:avLst/>
              <a:gdLst>
                <a:gd name="connsiteX0" fmla="*/ 0 w 25698"/>
                <a:gd name="connsiteY0" fmla="*/ 0 h 64246"/>
                <a:gd name="connsiteX1" fmla="*/ 25698 w 25698"/>
                <a:gd name="connsiteY1" fmla="*/ 0 h 64246"/>
                <a:gd name="connsiteX2" fmla="*/ 25698 w 25698"/>
                <a:gd name="connsiteY2" fmla="*/ 73112 h 64246"/>
                <a:gd name="connsiteX3" fmla="*/ 0 w 25698"/>
                <a:gd name="connsiteY3" fmla="*/ 73112 h 64246"/>
              </a:gdLst>
              <a:ahLst/>
              <a:cxnLst>
                <a:cxn ang="0">
                  <a:pos x="connsiteX0" y="connsiteY0"/>
                </a:cxn>
                <a:cxn ang="0">
                  <a:pos x="connsiteX1" y="connsiteY1"/>
                </a:cxn>
                <a:cxn ang="0">
                  <a:pos x="connsiteX2" y="connsiteY2"/>
                </a:cxn>
                <a:cxn ang="0">
                  <a:pos x="connsiteX3" y="connsiteY3"/>
                </a:cxn>
              </a:cxnLst>
              <a:rect l="l" t="t" r="r" b="b"/>
              <a:pathLst>
                <a:path w="25698" h="64246">
                  <a:moveTo>
                    <a:pt x="0" y="0"/>
                  </a:moveTo>
                  <a:lnTo>
                    <a:pt x="25698" y="0"/>
                  </a:lnTo>
                  <a:lnTo>
                    <a:pt x="25698" y="73112"/>
                  </a:lnTo>
                  <a:lnTo>
                    <a:pt x="0" y="73112"/>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642" name="Freeform: Shape 2641">
              <a:extLst>
                <a:ext uri="{FF2B5EF4-FFF2-40B4-BE49-F238E27FC236}">
                  <a16:creationId xmlns:a16="http://schemas.microsoft.com/office/drawing/2014/main" id="{6CBBF432-E533-47A6-975E-52467883DC32}"/>
                </a:ext>
              </a:extLst>
            </p:cNvPr>
            <p:cNvSpPr/>
            <p:nvPr/>
          </p:nvSpPr>
          <p:spPr>
            <a:xfrm>
              <a:off x="5609186" y="3864940"/>
              <a:ext cx="64246" cy="25698"/>
            </a:xfrm>
            <a:custGeom>
              <a:avLst/>
              <a:gdLst>
                <a:gd name="connsiteX0" fmla="*/ 0 w 64246"/>
                <a:gd name="connsiteY0" fmla="*/ 0 h 25698"/>
                <a:gd name="connsiteX1" fmla="*/ 73112 w 64246"/>
                <a:gd name="connsiteY1" fmla="*/ 0 h 25698"/>
                <a:gd name="connsiteX2" fmla="*/ 73112 w 64246"/>
                <a:gd name="connsiteY2" fmla="*/ 25698 h 25698"/>
                <a:gd name="connsiteX3" fmla="*/ 0 w 64246"/>
                <a:gd name="connsiteY3" fmla="*/ 25698 h 25698"/>
              </a:gdLst>
              <a:ahLst/>
              <a:cxnLst>
                <a:cxn ang="0">
                  <a:pos x="connsiteX0" y="connsiteY0"/>
                </a:cxn>
                <a:cxn ang="0">
                  <a:pos x="connsiteX1" y="connsiteY1"/>
                </a:cxn>
                <a:cxn ang="0">
                  <a:pos x="connsiteX2" y="connsiteY2"/>
                </a:cxn>
                <a:cxn ang="0">
                  <a:pos x="connsiteX3" y="connsiteY3"/>
                </a:cxn>
              </a:cxnLst>
              <a:rect l="l" t="t" r="r" b="b"/>
              <a:pathLst>
                <a:path w="64246" h="25698">
                  <a:moveTo>
                    <a:pt x="0" y="0"/>
                  </a:moveTo>
                  <a:lnTo>
                    <a:pt x="73112" y="0"/>
                  </a:lnTo>
                  <a:lnTo>
                    <a:pt x="73112" y="25698"/>
                  </a:lnTo>
                  <a:lnTo>
                    <a:pt x="0" y="25698"/>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643" name="Freeform: Shape 2642">
              <a:extLst>
                <a:ext uri="{FF2B5EF4-FFF2-40B4-BE49-F238E27FC236}">
                  <a16:creationId xmlns:a16="http://schemas.microsoft.com/office/drawing/2014/main" id="{ED868558-65D3-4FF4-ADA5-104554D7AC56}"/>
                </a:ext>
              </a:extLst>
            </p:cNvPr>
            <p:cNvSpPr/>
            <p:nvPr/>
          </p:nvSpPr>
          <p:spPr>
            <a:xfrm>
              <a:off x="5609186" y="3945505"/>
              <a:ext cx="64246" cy="25698"/>
            </a:xfrm>
            <a:custGeom>
              <a:avLst/>
              <a:gdLst>
                <a:gd name="connsiteX0" fmla="*/ 0 w 64246"/>
                <a:gd name="connsiteY0" fmla="*/ 0 h 25698"/>
                <a:gd name="connsiteX1" fmla="*/ 73112 w 64246"/>
                <a:gd name="connsiteY1" fmla="*/ 0 h 25698"/>
                <a:gd name="connsiteX2" fmla="*/ 73112 w 64246"/>
                <a:gd name="connsiteY2" fmla="*/ 25698 h 25698"/>
                <a:gd name="connsiteX3" fmla="*/ 0 w 64246"/>
                <a:gd name="connsiteY3" fmla="*/ 25698 h 25698"/>
              </a:gdLst>
              <a:ahLst/>
              <a:cxnLst>
                <a:cxn ang="0">
                  <a:pos x="connsiteX0" y="connsiteY0"/>
                </a:cxn>
                <a:cxn ang="0">
                  <a:pos x="connsiteX1" y="connsiteY1"/>
                </a:cxn>
                <a:cxn ang="0">
                  <a:pos x="connsiteX2" y="connsiteY2"/>
                </a:cxn>
                <a:cxn ang="0">
                  <a:pos x="connsiteX3" y="connsiteY3"/>
                </a:cxn>
              </a:cxnLst>
              <a:rect l="l" t="t" r="r" b="b"/>
              <a:pathLst>
                <a:path w="64246" h="25698">
                  <a:moveTo>
                    <a:pt x="0" y="0"/>
                  </a:moveTo>
                  <a:lnTo>
                    <a:pt x="73112" y="0"/>
                  </a:lnTo>
                  <a:lnTo>
                    <a:pt x="73112" y="25698"/>
                  </a:lnTo>
                  <a:lnTo>
                    <a:pt x="0" y="25698"/>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644" name="Freeform: Shape 2643">
              <a:extLst>
                <a:ext uri="{FF2B5EF4-FFF2-40B4-BE49-F238E27FC236}">
                  <a16:creationId xmlns:a16="http://schemas.microsoft.com/office/drawing/2014/main" id="{605ECB15-0476-49B3-B89D-3D2589D4F29A}"/>
                </a:ext>
              </a:extLst>
            </p:cNvPr>
            <p:cNvSpPr/>
            <p:nvPr/>
          </p:nvSpPr>
          <p:spPr>
            <a:xfrm>
              <a:off x="5609186" y="4026198"/>
              <a:ext cx="64246" cy="25698"/>
            </a:xfrm>
            <a:custGeom>
              <a:avLst/>
              <a:gdLst>
                <a:gd name="connsiteX0" fmla="*/ 0 w 64246"/>
                <a:gd name="connsiteY0" fmla="*/ 0 h 25698"/>
                <a:gd name="connsiteX1" fmla="*/ 73112 w 64246"/>
                <a:gd name="connsiteY1" fmla="*/ 0 h 25698"/>
                <a:gd name="connsiteX2" fmla="*/ 73112 w 64246"/>
                <a:gd name="connsiteY2" fmla="*/ 25698 h 25698"/>
                <a:gd name="connsiteX3" fmla="*/ 0 w 64246"/>
                <a:gd name="connsiteY3" fmla="*/ 25698 h 25698"/>
              </a:gdLst>
              <a:ahLst/>
              <a:cxnLst>
                <a:cxn ang="0">
                  <a:pos x="connsiteX0" y="connsiteY0"/>
                </a:cxn>
                <a:cxn ang="0">
                  <a:pos x="connsiteX1" y="connsiteY1"/>
                </a:cxn>
                <a:cxn ang="0">
                  <a:pos x="connsiteX2" y="connsiteY2"/>
                </a:cxn>
                <a:cxn ang="0">
                  <a:pos x="connsiteX3" y="connsiteY3"/>
                </a:cxn>
              </a:cxnLst>
              <a:rect l="l" t="t" r="r" b="b"/>
              <a:pathLst>
                <a:path w="64246" h="25698">
                  <a:moveTo>
                    <a:pt x="0" y="0"/>
                  </a:moveTo>
                  <a:lnTo>
                    <a:pt x="73112" y="0"/>
                  </a:lnTo>
                  <a:lnTo>
                    <a:pt x="73112" y="25698"/>
                  </a:lnTo>
                  <a:lnTo>
                    <a:pt x="0" y="25698"/>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645" name="Freeform: Shape 2644">
              <a:extLst>
                <a:ext uri="{FF2B5EF4-FFF2-40B4-BE49-F238E27FC236}">
                  <a16:creationId xmlns:a16="http://schemas.microsoft.com/office/drawing/2014/main" id="{B97CC7CE-BA89-4045-AF42-FAF48D99EE5D}"/>
                </a:ext>
              </a:extLst>
            </p:cNvPr>
            <p:cNvSpPr/>
            <p:nvPr/>
          </p:nvSpPr>
          <p:spPr>
            <a:xfrm>
              <a:off x="5609186" y="4106891"/>
              <a:ext cx="64246" cy="25698"/>
            </a:xfrm>
            <a:custGeom>
              <a:avLst/>
              <a:gdLst>
                <a:gd name="connsiteX0" fmla="*/ 0 w 64246"/>
                <a:gd name="connsiteY0" fmla="*/ 0 h 25698"/>
                <a:gd name="connsiteX1" fmla="*/ 73112 w 64246"/>
                <a:gd name="connsiteY1" fmla="*/ 0 h 25698"/>
                <a:gd name="connsiteX2" fmla="*/ 73112 w 64246"/>
                <a:gd name="connsiteY2" fmla="*/ 25698 h 25698"/>
                <a:gd name="connsiteX3" fmla="*/ 0 w 64246"/>
                <a:gd name="connsiteY3" fmla="*/ 25698 h 25698"/>
              </a:gdLst>
              <a:ahLst/>
              <a:cxnLst>
                <a:cxn ang="0">
                  <a:pos x="connsiteX0" y="connsiteY0"/>
                </a:cxn>
                <a:cxn ang="0">
                  <a:pos x="connsiteX1" y="connsiteY1"/>
                </a:cxn>
                <a:cxn ang="0">
                  <a:pos x="connsiteX2" y="connsiteY2"/>
                </a:cxn>
                <a:cxn ang="0">
                  <a:pos x="connsiteX3" y="connsiteY3"/>
                </a:cxn>
              </a:cxnLst>
              <a:rect l="l" t="t" r="r" b="b"/>
              <a:pathLst>
                <a:path w="64246" h="25698">
                  <a:moveTo>
                    <a:pt x="0" y="0"/>
                  </a:moveTo>
                  <a:lnTo>
                    <a:pt x="73112" y="0"/>
                  </a:lnTo>
                  <a:lnTo>
                    <a:pt x="73112" y="25698"/>
                  </a:lnTo>
                  <a:lnTo>
                    <a:pt x="0" y="25698"/>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646" name="Freeform: Shape 2645">
              <a:extLst>
                <a:ext uri="{FF2B5EF4-FFF2-40B4-BE49-F238E27FC236}">
                  <a16:creationId xmlns:a16="http://schemas.microsoft.com/office/drawing/2014/main" id="{1A86E7D1-AB14-4EA2-BFF6-8E6E80B8D40C}"/>
                </a:ext>
              </a:extLst>
            </p:cNvPr>
            <p:cNvSpPr/>
            <p:nvPr/>
          </p:nvSpPr>
          <p:spPr>
            <a:xfrm>
              <a:off x="5609186" y="4187456"/>
              <a:ext cx="64246" cy="25698"/>
            </a:xfrm>
            <a:custGeom>
              <a:avLst/>
              <a:gdLst>
                <a:gd name="connsiteX0" fmla="*/ 0 w 64246"/>
                <a:gd name="connsiteY0" fmla="*/ 0 h 25698"/>
                <a:gd name="connsiteX1" fmla="*/ 73112 w 64246"/>
                <a:gd name="connsiteY1" fmla="*/ 0 h 25698"/>
                <a:gd name="connsiteX2" fmla="*/ 73112 w 64246"/>
                <a:gd name="connsiteY2" fmla="*/ 25698 h 25698"/>
                <a:gd name="connsiteX3" fmla="*/ 0 w 64246"/>
                <a:gd name="connsiteY3" fmla="*/ 25698 h 25698"/>
              </a:gdLst>
              <a:ahLst/>
              <a:cxnLst>
                <a:cxn ang="0">
                  <a:pos x="connsiteX0" y="connsiteY0"/>
                </a:cxn>
                <a:cxn ang="0">
                  <a:pos x="connsiteX1" y="connsiteY1"/>
                </a:cxn>
                <a:cxn ang="0">
                  <a:pos x="connsiteX2" y="connsiteY2"/>
                </a:cxn>
                <a:cxn ang="0">
                  <a:pos x="connsiteX3" y="connsiteY3"/>
                </a:cxn>
              </a:cxnLst>
              <a:rect l="l" t="t" r="r" b="b"/>
              <a:pathLst>
                <a:path w="64246" h="25698">
                  <a:moveTo>
                    <a:pt x="0" y="0"/>
                  </a:moveTo>
                  <a:lnTo>
                    <a:pt x="73112" y="0"/>
                  </a:lnTo>
                  <a:lnTo>
                    <a:pt x="73112" y="25698"/>
                  </a:lnTo>
                  <a:lnTo>
                    <a:pt x="0" y="25698"/>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647" name="Freeform: Shape 2646">
              <a:extLst>
                <a:ext uri="{FF2B5EF4-FFF2-40B4-BE49-F238E27FC236}">
                  <a16:creationId xmlns:a16="http://schemas.microsoft.com/office/drawing/2014/main" id="{7ACFD6F0-1300-42DB-BD07-BD731CBD675A}"/>
                </a:ext>
              </a:extLst>
            </p:cNvPr>
            <p:cNvSpPr/>
            <p:nvPr/>
          </p:nvSpPr>
          <p:spPr>
            <a:xfrm>
              <a:off x="5065534" y="3864940"/>
              <a:ext cx="64246" cy="25698"/>
            </a:xfrm>
            <a:custGeom>
              <a:avLst/>
              <a:gdLst>
                <a:gd name="connsiteX0" fmla="*/ 0 w 64246"/>
                <a:gd name="connsiteY0" fmla="*/ 0 h 25698"/>
                <a:gd name="connsiteX1" fmla="*/ 73112 w 64246"/>
                <a:gd name="connsiteY1" fmla="*/ 0 h 25698"/>
                <a:gd name="connsiteX2" fmla="*/ 73112 w 64246"/>
                <a:gd name="connsiteY2" fmla="*/ 25698 h 25698"/>
                <a:gd name="connsiteX3" fmla="*/ 0 w 64246"/>
                <a:gd name="connsiteY3" fmla="*/ 25698 h 25698"/>
              </a:gdLst>
              <a:ahLst/>
              <a:cxnLst>
                <a:cxn ang="0">
                  <a:pos x="connsiteX0" y="connsiteY0"/>
                </a:cxn>
                <a:cxn ang="0">
                  <a:pos x="connsiteX1" y="connsiteY1"/>
                </a:cxn>
                <a:cxn ang="0">
                  <a:pos x="connsiteX2" y="connsiteY2"/>
                </a:cxn>
                <a:cxn ang="0">
                  <a:pos x="connsiteX3" y="connsiteY3"/>
                </a:cxn>
              </a:cxnLst>
              <a:rect l="l" t="t" r="r" b="b"/>
              <a:pathLst>
                <a:path w="64246" h="25698">
                  <a:moveTo>
                    <a:pt x="0" y="0"/>
                  </a:moveTo>
                  <a:lnTo>
                    <a:pt x="73112" y="0"/>
                  </a:lnTo>
                  <a:lnTo>
                    <a:pt x="73112" y="25698"/>
                  </a:lnTo>
                  <a:lnTo>
                    <a:pt x="0" y="25698"/>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648" name="Freeform: Shape 2647">
              <a:extLst>
                <a:ext uri="{FF2B5EF4-FFF2-40B4-BE49-F238E27FC236}">
                  <a16:creationId xmlns:a16="http://schemas.microsoft.com/office/drawing/2014/main" id="{2B3ABF37-A533-48D4-877A-1D1D1AC9A337}"/>
                </a:ext>
              </a:extLst>
            </p:cNvPr>
            <p:cNvSpPr/>
            <p:nvPr/>
          </p:nvSpPr>
          <p:spPr>
            <a:xfrm>
              <a:off x="5065534" y="3945505"/>
              <a:ext cx="64246" cy="25698"/>
            </a:xfrm>
            <a:custGeom>
              <a:avLst/>
              <a:gdLst>
                <a:gd name="connsiteX0" fmla="*/ 0 w 64246"/>
                <a:gd name="connsiteY0" fmla="*/ 0 h 25698"/>
                <a:gd name="connsiteX1" fmla="*/ 73112 w 64246"/>
                <a:gd name="connsiteY1" fmla="*/ 0 h 25698"/>
                <a:gd name="connsiteX2" fmla="*/ 73112 w 64246"/>
                <a:gd name="connsiteY2" fmla="*/ 25698 h 25698"/>
                <a:gd name="connsiteX3" fmla="*/ 0 w 64246"/>
                <a:gd name="connsiteY3" fmla="*/ 25698 h 25698"/>
              </a:gdLst>
              <a:ahLst/>
              <a:cxnLst>
                <a:cxn ang="0">
                  <a:pos x="connsiteX0" y="connsiteY0"/>
                </a:cxn>
                <a:cxn ang="0">
                  <a:pos x="connsiteX1" y="connsiteY1"/>
                </a:cxn>
                <a:cxn ang="0">
                  <a:pos x="connsiteX2" y="connsiteY2"/>
                </a:cxn>
                <a:cxn ang="0">
                  <a:pos x="connsiteX3" y="connsiteY3"/>
                </a:cxn>
              </a:cxnLst>
              <a:rect l="l" t="t" r="r" b="b"/>
              <a:pathLst>
                <a:path w="64246" h="25698">
                  <a:moveTo>
                    <a:pt x="0" y="0"/>
                  </a:moveTo>
                  <a:lnTo>
                    <a:pt x="73112" y="0"/>
                  </a:lnTo>
                  <a:lnTo>
                    <a:pt x="73112" y="25698"/>
                  </a:lnTo>
                  <a:lnTo>
                    <a:pt x="0" y="25698"/>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649" name="Freeform: Shape 2648">
              <a:extLst>
                <a:ext uri="{FF2B5EF4-FFF2-40B4-BE49-F238E27FC236}">
                  <a16:creationId xmlns:a16="http://schemas.microsoft.com/office/drawing/2014/main" id="{51BC71AA-3D35-4978-8E41-C090205C77B3}"/>
                </a:ext>
              </a:extLst>
            </p:cNvPr>
            <p:cNvSpPr/>
            <p:nvPr/>
          </p:nvSpPr>
          <p:spPr>
            <a:xfrm>
              <a:off x="5065534" y="4026198"/>
              <a:ext cx="64246" cy="25698"/>
            </a:xfrm>
            <a:custGeom>
              <a:avLst/>
              <a:gdLst>
                <a:gd name="connsiteX0" fmla="*/ 0 w 64246"/>
                <a:gd name="connsiteY0" fmla="*/ 0 h 25698"/>
                <a:gd name="connsiteX1" fmla="*/ 73112 w 64246"/>
                <a:gd name="connsiteY1" fmla="*/ 0 h 25698"/>
                <a:gd name="connsiteX2" fmla="*/ 73112 w 64246"/>
                <a:gd name="connsiteY2" fmla="*/ 25698 h 25698"/>
                <a:gd name="connsiteX3" fmla="*/ 0 w 64246"/>
                <a:gd name="connsiteY3" fmla="*/ 25698 h 25698"/>
              </a:gdLst>
              <a:ahLst/>
              <a:cxnLst>
                <a:cxn ang="0">
                  <a:pos x="connsiteX0" y="connsiteY0"/>
                </a:cxn>
                <a:cxn ang="0">
                  <a:pos x="connsiteX1" y="connsiteY1"/>
                </a:cxn>
                <a:cxn ang="0">
                  <a:pos x="connsiteX2" y="connsiteY2"/>
                </a:cxn>
                <a:cxn ang="0">
                  <a:pos x="connsiteX3" y="connsiteY3"/>
                </a:cxn>
              </a:cxnLst>
              <a:rect l="l" t="t" r="r" b="b"/>
              <a:pathLst>
                <a:path w="64246" h="25698">
                  <a:moveTo>
                    <a:pt x="0" y="0"/>
                  </a:moveTo>
                  <a:lnTo>
                    <a:pt x="73112" y="0"/>
                  </a:lnTo>
                  <a:lnTo>
                    <a:pt x="73112" y="25698"/>
                  </a:lnTo>
                  <a:lnTo>
                    <a:pt x="0" y="25698"/>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650" name="Freeform: Shape 2649">
              <a:extLst>
                <a:ext uri="{FF2B5EF4-FFF2-40B4-BE49-F238E27FC236}">
                  <a16:creationId xmlns:a16="http://schemas.microsoft.com/office/drawing/2014/main" id="{FBD91214-BD30-423F-8B00-A7711E21FC42}"/>
                </a:ext>
              </a:extLst>
            </p:cNvPr>
            <p:cNvSpPr/>
            <p:nvPr/>
          </p:nvSpPr>
          <p:spPr>
            <a:xfrm>
              <a:off x="5065534" y="4106891"/>
              <a:ext cx="64246" cy="25698"/>
            </a:xfrm>
            <a:custGeom>
              <a:avLst/>
              <a:gdLst>
                <a:gd name="connsiteX0" fmla="*/ 0 w 64246"/>
                <a:gd name="connsiteY0" fmla="*/ 0 h 25698"/>
                <a:gd name="connsiteX1" fmla="*/ 73112 w 64246"/>
                <a:gd name="connsiteY1" fmla="*/ 0 h 25698"/>
                <a:gd name="connsiteX2" fmla="*/ 73112 w 64246"/>
                <a:gd name="connsiteY2" fmla="*/ 25698 h 25698"/>
                <a:gd name="connsiteX3" fmla="*/ 0 w 64246"/>
                <a:gd name="connsiteY3" fmla="*/ 25698 h 25698"/>
              </a:gdLst>
              <a:ahLst/>
              <a:cxnLst>
                <a:cxn ang="0">
                  <a:pos x="connsiteX0" y="connsiteY0"/>
                </a:cxn>
                <a:cxn ang="0">
                  <a:pos x="connsiteX1" y="connsiteY1"/>
                </a:cxn>
                <a:cxn ang="0">
                  <a:pos x="connsiteX2" y="connsiteY2"/>
                </a:cxn>
                <a:cxn ang="0">
                  <a:pos x="connsiteX3" y="connsiteY3"/>
                </a:cxn>
              </a:cxnLst>
              <a:rect l="l" t="t" r="r" b="b"/>
              <a:pathLst>
                <a:path w="64246" h="25698">
                  <a:moveTo>
                    <a:pt x="0" y="0"/>
                  </a:moveTo>
                  <a:lnTo>
                    <a:pt x="73112" y="0"/>
                  </a:lnTo>
                  <a:lnTo>
                    <a:pt x="73112" y="25698"/>
                  </a:lnTo>
                  <a:lnTo>
                    <a:pt x="0" y="25698"/>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651" name="Freeform: Shape 2650">
              <a:extLst>
                <a:ext uri="{FF2B5EF4-FFF2-40B4-BE49-F238E27FC236}">
                  <a16:creationId xmlns:a16="http://schemas.microsoft.com/office/drawing/2014/main" id="{303E5E69-A5F8-4C06-8414-3825EF44B7D5}"/>
                </a:ext>
              </a:extLst>
            </p:cNvPr>
            <p:cNvSpPr/>
            <p:nvPr/>
          </p:nvSpPr>
          <p:spPr>
            <a:xfrm>
              <a:off x="5065534" y="4187456"/>
              <a:ext cx="64246" cy="25698"/>
            </a:xfrm>
            <a:custGeom>
              <a:avLst/>
              <a:gdLst>
                <a:gd name="connsiteX0" fmla="*/ 0 w 64246"/>
                <a:gd name="connsiteY0" fmla="*/ 0 h 25698"/>
                <a:gd name="connsiteX1" fmla="*/ 73112 w 64246"/>
                <a:gd name="connsiteY1" fmla="*/ 0 h 25698"/>
                <a:gd name="connsiteX2" fmla="*/ 73112 w 64246"/>
                <a:gd name="connsiteY2" fmla="*/ 25698 h 25698"/>
                <a:gd name="connsiteX3" fmla="*/ 0 w 64246"/>
                <a:gd name="connsiteY3" fmla="*/ 25698 h 25698"/>
              </a:gdLst>
              <a:ahLst/>
              <a:cxnLst>
                <a:cxn ang="0">
                  <a:pos x="connsiteX0" y="connsiteY0"/>
                </a:cxn>
                <a:cxn ang="0">
                  <a:pos x="connsiteX1" y="connsiteY1"/>
                </a:cxn>
                <a:cxn ang="0">
                  <a:pos x="connsiteX2" y="connsiteY2"/>
                </a:cxn>
                <a:cxn ang="0">
                  <a:pos x="connsiteX3" y="connsiteY3"/>
                </a:cxn>
              </a:cxnLst>
              <a:rect l="l" t="t" r="r" b="b"/>
              <a:pathLst>
                <a:path w="64246" h="25698">
                  <a:moveTo>
                    <a:pt x="0" y="0"/>
                  </a:moveTo>
                  <a:lnTo>
                    <a:pt x="73112" y="0"/>
                  </a:lnTo>
                  <a:lnTo>
                    <a:pt x="73112" y="25698"/>
                  </a:lnTo>
                  <a:lnTo>
                    <a:pt x="0" y="25698"/>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652" name="Freeform: Shape 2651">
              <a:extLst>
                <a:ext uri="{FF2B5EF4-FFF2-40B4-BE49-F238E27FC236}">
                  <a16:creationId xmlns:a16="http://schemas.microsoft.com/office/drawing/2014/main" id="{DF4429FD-D5B8-471D-A2AB-FE2F60606F39}"/>
                </a:ext>
              </a:extLst>
            </p:cNvPr>
            <p:cNvSpPr/>
            <p:nvPr/>
          </p:nvSpPr>
          <p:spPr>
            <a:xfrm>
              <a:off x="5194870" y="3891730"/>
              <a:ext cx="346929" cy="231286"/>
            </a:xfrm>
            <a:custGeom>
              <a:avLst/>
              <a:gdLst>
                <a:gd name="connsiteX0" fmla="*/ 137800 w 346929"/>
                <a:gd name="connsiteY0" fmla="*/ 240731 h 231286"/>
                <a:gd name="connsiteX1" fmla="*/ 61475 w 346929"/>
                <a:gd name="connsiteY1" fmla="*/ 240731 h 231286"/>
                <a:gd name="connsiteX2" fmla="*/ 36548 w 346929"/>
                <a:gd name="connsiteY2" fmla="*/ 233536 h 231286"/>
                <a:gd name="connsiteX3" fmla="*/ 56 w 346929"/>
                <a:gd name="connsiteY3" fmla="*/ 166720 h 231286"/>
                <a:gd name="connsiteX4" fmla="*/ 45285 w 346929"/>
                <a:gd name="connsiteY4" fmla="*/ 98876 h 231286"/>
                <a:gd name="connsiteX5" fmla="*/ 45285 w 346929"/>
                <a:gd name="connsiteY5" fmla="*/ 97591 h 231286"/>
                <a:gd name="connsiteX6" fmla="*/ 103107 w 346929"/>
                <a:gd name="connsiteY6" fmla="*/ 8289 h 231286"/>
                <a:gd name="connsiteX7" fmla="*/ 212197 w 346929"/>
                <a:gd name="connsiteY7" fmla="*/ 29875 h 231286"/>
                <a:gd name="connsiteX8" fmla="*/ 231214 w 346929"/>
                <a:gd name="connsiteY8" fmla="*/ 55574 h 231286"/>
                <a:gd name="connsiteX9" fmla="*/ 254600 w 346929"/>
                <a:gd name="connsiteY9" fmla="*/ 49278 h 231286"/>
                <a:gd name="connsiteX10" fmla="*/ 303812 w 346929"/>
                <a:gd name="connsiteY10" fmla="*/ 96177 h 231286"/>
                <a:gd name="connsiteX11" fmla="*/ 358935 w 346929"/>
                <a:gd name="connsiteY11" fmla="*/ 167234 h 231286"/>
                <a:gd name="connsiteX12" fmla="*/ 323086 w 346929"/>
                <a:gd name="connsiteY12" fmla="*/ 230709 h 231286"/>
                <a:gd name="connsiteX13" fmla="*/ 310237 w 346929"/>
                <a:gd name="connsiteY13" fmla="*/ 208223 h 231286"/>
                <a:gd name="connsiteX14" fmla="*/ 333237 w 346929"/>
                <a:gd name="connsiteY14" fmla="*/ 167234 h 231286"/>
                <a:gd name="connsiteX15" fmla="*/ 289806 w 346929"/>
                <a:gd name="connsiteY15" fmla="*/ 119692 h 231286"/>
                <a:gd name="connsiteX16" fmla="*/ 281326 w 346929"/>
                <a:gd name="connsiteY16" fmla="*/ 114295 h 231286"/>
                <a:gd name="connsiteX17" fmla="*/ 279142 w 346929"/>
                <a:gd name="connsiteY17" fmla="*/ 105814 h 231286"/>
                <a:gd name="connsiteX18" fmla="*/ 254600 w 346929"/>
                <a:gd name="connsiteY18" fmla="*/ 75362 h 231286"/>
                <a:gd name="connsiteX19" fmla="*/ 236868 w 346929"/>
                <a:gd name="connsiteY19" fmla="*/ 84742 h 231286"/>
                <a:gd name="connsiteX20" fmla="*/ 218877 w 346929"/>
                <a:gd name="connsiteY20" fmla="*/ 87303 h 231286"/>
                <a:gd name="connsiteX21" fmla="*/ 214510 w 346929"/>
                <a:gd name="connsiteY21" fmla="*/ 81401 h 231286"/>
                <a:gd name="connsiteX22" fmla="*/ 194080 w 346929"/>
                <a:gd name="connsiteY22" fmla="*/ 48121 h 231286"/>
                <a:gd name="connsiteX23" fmla="*/ 113129 w 346929"/>
                <a:gd name="connsiteY23" fmla="*/ 31674 h 231286"/>
                <a:gd name="connsiteX24" fmla="*/ 70984 w 346929"/>
                <a:gd name="connsiteY24" fmla="*/ 97205 h 231286"/>
                <a:gd name="connsiteX25" fmla="*/ 70984 w 346929"/>
                <a:gd name="connsiteY25" fmla="*/ 106071 h 231286"/>
                <a:gd name="connsiteX26" fmla="*/ 67772 w 346929"/>
                <a:gd name="connsiteY26" fmla="*/ 116222 h 231286"/>
                <a:gd name="connsiteX27" fmla="*/ 60833 w 346929"/>
                <a:gd name="connsiteY27" fmla="*/ 120206 h 231286"/>
                <a:gd name="connsiteX28" fmla="*/ 25241 w 346929"/>
                <a:gd name="connsiteY28" fmla="*/ 166334 h 231286"/>
                <a:gd name="connsiteX29" fmla="*/ 50554 w 346929"/>
                <a:gd name="connsiteY29" fmla="*/ 211564 h 231286"/>
                <a:gd name="connsiteX30" fmla="*/ 61861 w 346929"/>
                <a:gd name="connsiteY30" fmla="*/ 214776 h 231286"/>
                <a:gd name="connsiteX31" fmla="*/ 138057 w 346929"/>
                <a:gd name="connsiteY31" fmla="*/ 214776 h 231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6929" h="231286">
                  <a:moveTo>
                    <a:pt x="137800" y="240731"/>
                  </a:moveTo>
                  <a:lnTo>
                    <a:pt x="61475" y="240731"/>
                  </a:lnTo>
                  <a:cubicBezTo>
                    <a:pt x="52659" y="240697"/>
                    <a:pt x="44026" y="238205"/>
                    <a:pt x="36548" y="233536"/>
                  </a:cubicBezTo>
                  <a:cubicBezTo>
                    <a:pt x="13469" y="219242"/>
                    <a:pt x="-392" y="193863"/>
                    <a:pt x="56" y="166720"/>
                  </a:cubicBezTo>
                  <a:cubicBezTo>
                    <a:pt x="-1147" y="136698"/>
                    <a:pt x="17110" y="109312"/>
                    <a:pt x="45285" y="98876"/>
                  </a:cubicBezTo>
                  <a:lnTo>
                    <a:pt x="45285" y="97591"/>
                  </a:lnTo>
                  <a:cubicBezTo>
                    <a:pt x="46138" y="59289"/>
                    <a:pt x="68508" y="24740"/>
                    <a:pt x="103107" y="8289"/>
                  </a:cubicBezTo>
                  <a:cubicBezTo>
                    <a:pt x="140387" y="-8219"/>
                    <a:pt x="184014" y="414"/>
                    <a:pt x="212197" y="29875"/>
                  </a:cubicBezTo>
                  <a:cubicBezTo>
                    <a:pt x="219803" y="37427"/>
                    <a:pt x="226216" y="46092"/>
                    <a:pt x="231214" y="55574"/>
                  </a:cubicBezTo>
                  <a:cubicBezTo>
                    <a:pt x="238312" y="51436"/>
                    <a:pt x="246383" y="49262"/>
                    <a:pt x="254600" y="49278"/>
                  </a:cubicBezTo>
                  <a:cubicBezTo>
                    <a:pt x="280476" y="50281"/>
                    <a:pt x="301566" y="70379"/>
                    <a:pt x="303812" y="96177"/>
                  </a:cubicBezTo>
                  <a:cubicBezTo>
                    <a:pt x="336830" y="103608"/>
                    <a:pt x="359946" y="133405"/>
                    <a:pt x="358935" y="167234"/>
                  </a:cubicBezTo>
                  <a:cubicBezTo>
                    <a:pt x="360112" y="193508"/>
                    <a:pt x="346194" y="218150"/>
                    <a:pt x="323086" y="230709"/>
                  </a:cubicBezTo>
                  <a:lnTo>
                    <a:pt x="310237" y="208223"/>
                  </a:lnTo>
                  <a:cubicBezTo>
                    <a:pt x="325345" y="200321"/>
                    <a:pt x="334364" y="184246"/>
                    <a:pt x="333237" y="167234"/>
                  </a:cubicBezTo>
                  <a:cubicBezTo>
                    <a:pt x="333454" y="142454"/>
                    <a:pt x="314504" y="121711"/>
                    <a:pt x="289806" y="119692"/>
                  </a:cubicBezTo>
                  <a:cubicBezTo>
                    <a:pt x="286364" y="119119"/>
                    <a:pt x="283303" y="117171"/>
                    <a:pt x="281326" y="114295"/>
                  </a:cubicBezTo>
                  <a:cubicBezTo>
                    <a:pt x="279627" y="111811"/>
                    <a:pt x="278854" y="108810"/>
                    <a:pt x="279142" y="105814"/>
                  </a:cubicBezTo>
                  <a:cubicBezTo>
                    <a:pt x="277214" y="83328"/>
                    <a:pt x="264750" y="75362"/>
                    <a:pt x="254600" y="75362"/>
                  </a:cubicBezTo>
                  <a:cubicBezTo>
                    <a:pt x="247544" y="75533"/>
                    <a:pt x="240979" y="79006"/>
                    <a:pt x="236868" y="84742"/>
                  </a:cubicBezTo>
                  <a:cubicBezTo>
                    <a:pt x="232607" y="90417"/>
                    <a:pt x="224553" y="91563"/>
                    <a:pt x="218877" y="87303"/>
                  </a:cubicBezTo>
                  <a:cubicBezTo>
                    <a:pt x="216879" y="85802"/>
                    <a:pt x="215361" y="83751"/>
                    <a:pt x="214510" y="81401"/>
                  </a:cubicBezTo>
                  <a:cubicBezTo>
                    <a:pt x="210219" y="68945"/>
                    <a:pt x="203245" y="57584"/>
                    <a:pt x="194080" y="48121"/>
                  </a:cubicBezTo>
                  <a:cubicBezTo>
                    <a:pt x="173342" y="25978"/>
                    <a:pt x="140864" y="19380"/>
                    <a:pt x="113129" y="31674"/>
                  </a:cubicBezTo>
                  <a:cubicBezTo>
                    <a:pt x="88150" y="44162"/>
                    <a:pt x="71985" y="69296"/>
                    <a:pt x="70984" y="97205"/>
                  </a:cubicBezTo>
                  <a:cubicBezTo>
                    <a:pt x="70788" y="100157"/>
                    <a:pt x="70788" y="103119"/>
                    <a:pt x="70984" y="106071"/>
                  </a:cubicBezTo>
                  <a:cubicBezTo>
                    <a:pt x="71431" y="109760"/>
                    <a:pt x="70260" y="113462"/>
                    <a:pt x="67772" y="116222"/>
                  </a:cubicBezTo>
                  <a:cubicBezTo>
                    <a:pt x="65942" y="118255"/>
                    <a:pt x="63511" y="119650"/>
                    <a:pt x="60833" y="120206"/>
                  </a:cubicBezTo>
                  <a:cubicBezTo>
                    <a:pt x="39080" y="124480"/>
                    <a:pt x="23858" y="144208"/>
                    <a:pt x="25241" y="166334"/>
                  </a:cubicBezTo>
                  <a:cubicBezTo>
                    <a:pt x="24902" y="184873"/>
                    <a:pt x="34575" y="202157"/>
                    <a:pt x="50554" y="211564"/>
                  </a:cubicBezTo>
                  <a:cubicBezTo>
                    <a:pt x="53969" y="213624"/>
                    <a:pt x="57873" y="214733"/>
                    <a:pt x="61861" y="214776"/>
                  </a:cubicBezTo>
                  <a:lnTo>
                    <a:pt x="138057" y="214776"/>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653" name="Freeform: Shape 2652">
              <a:extLst>
                <a:ext uri="{FF2B5EF4-FFF2-40B4-BE49-F238E27FC236}">
                  <a16:creationId xmlns:a16="http://schemas.microsoft.com/office/drawing/2014/main" id="{1731F3A0-8E71-40F7-BE68-20CF520F9836}"/>
                </a:ext>
              </a:extLst>
            </p:cNvPr>
            <p:cNvSpPr/>
            <p:nvPr/>
          </p:nvSpPr>
          <p:spPr>
            <a:xfrm>
              <a:off x="5344234" y="4009622"/>
              <a:ext cx="154191" cy="154191"/>
            </a:xfrm>
            <a:custGeom>
              <a:avLst/>
              <a:gdLst>
                <a:gd name="connsiteX0" fmla="*/ 79408 w 154190"/>
                <a:gd name="connsiteY0" fmla="*/ 158817 h 154190"/>
                <a:gd name="connsiteX1" fmla="*/ 0 w 154190"/>
                <a:gd name="connsiteY1" fmla="*/ 79408 h 154190"/>
                <a:gd name="connsiteX2" fmla="*/ 79408 w 154190"/>
                <a:gd name="connsiteY2" fmla="*/ 0 h 154190"/>
                <a:gd name="connsiteX3" fmla="*/ 158817 w 154190"/>
                <a:gd name="connsiteY3" fmla="*/ 79408 h 154190"/>
                <a:gd name="connsiteX4" fmla="*/ 158816 w 154190"/>
                <a:gd name="connsiteY4" fmla="*/ 79537 h 154190"/>
                <a:gd name="connsiteX5" fmla="*/ 79408 w 154190"/>
                <a:gd name="connsiteY5" fmla="*/ 158817 h 154190"/>
                <a:gd name="connsiteX6" fmla="*/ 79408 w 154190"/>
                <a:gd name="connsiteY6" fmla="*/ 25827 h 154190"/>
                <a:gd name="connsiteX7" fmla="*/ 25698 w 154190"/>
                <a:gd name="connsiteY7" fmla="*/ 79537 h 154190"/>
                <a:gd name="connsiteX8" fmla="*/ 79408 w 154190"/>
                <a:gd name="connsiteY8" fmla="*/ 133247 h 154190"/>
                <a:gd name="connsiteX9" fmla="*/ 133118 w 154190"/>
                <a:gd name="connsiteY9" fmla="*/ 79537 h 154190"/>
                <a:gd name="connsiteX10" fmla="*/ 79408 w 154190"/>
                <a:gd name="connsiteY10" fmla="*/ 25827 h 154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190" h="154190">
                  <a:moveTo>
                    <a:pt x="79408" y="158817"/>
                  </a:moveTo>
                  <a:cubicBezTo>
                    <a:pt x="35552" y="158817"/>
                    <a:pt x="0" y="123264"/>
                    <a:pt x="0" y="79408"/>
                  </a:cubicBezTo>
                  <a:cubicBezTo>
                    <a:pt x="0" y="35552"/>
                    <a:pt x="35552" y="0"/>
                    <a:pt x="79408" y="0"/>
                  </a:cubicBezTo>
                  <a:cubicBezTo>
                    <a:pt x="123264" y="0"/>
                    <a:pt x="158817" y="35552"/>
                    <a:pt x="158817" y="79408"/>
                  </a:cubicBezTo>
                  <a:cubicBezTo>
                    <a:pt x="158817" y="79451"/>
                    <a:pt x="158817" y="79494"/>
                    <a:pt x="158816" y="79537"/>
                  </a:cubicBezTo>
                  <a:cubicBezTo>
                    <a:pt x="158746" y="123343"/>
                    <a:pt x="123214" y="158817"/>
                    <a:pt x="79408" y="158817"/>
                  </a:cubicBezTo>
                  <a:close/>
                  <a:moveTo>
                    <a:pt x="79408" y="25827"/>
                  </a:moveTo>
                  <a:cubicBezTo>
                    <a:pt x="49745" y="25827"/>
                    <a:pt x="25698" y="49874"/>
                    <a:pt x="25698" y="79537"/>
                  </a:cubicBezTo>
                  <a:cubicBezTo>
                    <a:pt x="25698" y="109200"/>
                    <a:pt x="49745" y="133247"/>
                    <a:pt x="79408" y="133247"/>
                  </a:cubicBezTo>
                  <a:cubicBezTo>
                    <a:pt x="109071" y="133247"/>
                    <a:pt x="133118" y="109200"/>
                    <a:pt x="133118" y="79537"/>
                  </a:cubicBezTo>
                  <a:cubicBezTo>
                    <a:pt x="133118" y="49874"/>
                    <a:pt x="109071" y="25827"/>
                    <a:pt x="79408" y="25827"/>
                  </a:cubicBez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654" name="Freeform: Shape 2653">
              <a:extLst>
                <a:ext uri="{FF2B5EF4-FFF2-40B4-BE49-F238E27FC236}">
                  <a16:creationId xmlns:a16="http://schemas.microsoft.com/office/drawing/2014/main" id="{624EA931-D3DB-4118-990A-5627C5DD0EBB}"/>
                </a:ext>
              </a:extLst>
            </p:cNvPr>
            <p:cNvSpPr/>
            <p:nvPr/>
          </p:nvSpPr>
          <p:spPr>
            <a:xfrm>
              <a:off x="5377382" y="4043669"/>
              <a:ext cx="64246" cy="77095"/>
            </a:xfrm>
            <a:custGeom>
              <a:avLst/>
              <a:gdLst>
                <a:gd name="connsiteX0" fmla="*/ 17478 w 64246"/>
                <a:gd name="connsiteY0" fmla="*/ 77870 h 77095"/>
                <a:gd name="connsiteX1" fmla="*/ 8484 w 64246"/>
                <a:gd name="connsiteY1" fmla="*/ 17478 h 77095"/>
                <a:gd name="connsiteX2" fmla="*/ 68875 w 64246"/>
                <a:gd name="connsiteY2" fmla="*/ 8484 h 77095"/>
                <a:gd name="connsiteX3" fmla="*/ 53585 w 64246"/>
                <a:gd name="connsiteY3" fmla="*/ 29043 h 77095"/>
                <a:gd name="connsiteX4" fmla="*/ 29107 w 64246"/>
                <a:gd name="connsiteY4" fmla="*/ 32705 h 77095"/>
                <a:gd name="connsiteX5" fmla="*/ 32769 w 64246"/>
                <a:gd name="connsiteY5" fmla="*/ 57183 h 7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46" h="77095">
                  <a:moveTo>
                    <a:pt x="17478" y="77870"/>
                  </a:moveTo>
                  <a:cubicBezTo>
                    <a:pt x="-1682" y="63677"/>
                    <a:pt x="-5709" y="36639"/>
                    <a:pt x="8484" y="17478"/>
                  </a:cubicBezTo>
                  <a:cubicBezTo>
                    <a:pt x="22677" y="-1682"/>
                    <a:pt x="49715" y="-5709"/>
                    <a:pt x="68875" y="8484"/>
                  </a:cubicBezTo>
                  <a:lnTo>
                    <a:pt x="53585" y="29043"/>
                  </a:lnTo>
                  <a:cubicBezTo>
                    <a:pt x="45814" y="23295"/>
                    <a:pt x="34855" y="24934"/>
                    <a:pt x="29107" y="32705"/>
                  </a:cubicBezTo>
                  <a:cubicBezTo>
                    <a:pt x="23359" y="40475"/>
                    <a:pt x="24998" y="51435"/>
                    <a:pt x="32769" y="57183"/>
                  </a:cubicBez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655" name="Freeform: Shape 2654">
              <a:extLst>
                <a:ext uri="{FF2B5EF4-FFF2-40B4-BE49-F238E27FC236}">
                  <a16:creationId xmlns:a16="http://schemas.microsoft.com/office/drawing/2014/main" id="{7B94B6D1-B025-41C9-A7BA-06C835F69FB0}"/>
                </a:ext>
              </a:extLst>
            </p:cNvPr>
            <p:cNvSpPr/>
            <p:nvPr/>
          </p:nvSpPr>
          <p:spPr>
            <a:xfrm>
              <a:off x="5449341" y="4110874"/>
              <a:ext cx="102794" cy="102794"/>
            </a:xfrm>
            <a:custGeom>
              <a:avLst/>
              <a:gdLst>
                <a:gd name="connsiteX0" fmla="*/ 73498 w 102793"/>
                <a:gd name="connsiteY0" fmla="*/ 104978 h 102793"/>
                <a:gd name="connsiteX1" fmla="*/ 52039 w 102793"/>
                <a:gd name="connsiteY1" fmla="*/ 96112 h 102793"/>
                <a:gd name="connsiteX2" fmla="*/ 0 w 102793"/>
                <a:gd name="connsiteY2" fmla="*/ 44715 h 102793"/>
                <a:gd name="connsiteX3" fmla="*/ 18117 w 102793"/>
                <a:gd name="connsiteY3" fmla="*/ 26598 h 102793"/>
                <a:gd name="connsiteX4" fmla="*/ 69514 w 102793"/>
                <a:gd name="connsiteY4" fmla="*/ 77995 h 102793"/>
                <a:gd name="connsiteX5" fmla="*/ 75252 w 102793"/>
                <a:gd name="connsiteY5" fmla="*/ 78939 h 102793"/>
                <a:gd name="connsiteX6" fmla="*/ 76196 w 102793"/>
                <a:gd name="connsiteY6" fmla="*/ 77995 h 102793"/>
                <a:gd name="connsiteX7" fmla="*/ 76196 w 102793"/>
                <a:gd name="connsiteY7" fmla="*/ 71313 h 102793"/>
                <a:gd name="connsiteX8" fmla="*/ 24157 w 102793"/>
                <a:gd name="connsiteY8" fmla="*/ 18117 h 102793"/>
                <a:gd name="connsiteX9" fmla="*/ 42274 w 102793"/>
                <a:gd name="connsiteY9" fmla="*/ 0 h 102793"/>
                <a:gd name="connsiteX10" fmla="*/ 95084 w 102793"/>
                <a:gd name="connsiteY10" fmla="*/ 52939 h 102793"/>
                <a:gd name="connsiteX11" fmla="*/ 95084 w 102793"/>
                <a:gd name="connsiteY11" fmla="*/ 95855 h 102793"/>
                <a:gd name="connsiteX12" fmla="*/ 73498 w 102793"/>
                <a:gd name="connsiteY12" fmla="*/ 104978 h 10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793" h="102793">
                  <a:moveTo>
                    <a:pt x="73498" y="104978"/>
                  </a:moveTo>
                  <a:cubicBezTo>
                    <a:pt x="65441" y="105044"/>
                    <a:pt x="57700" y="101846"/>
                    <a:pt x="52039" y="96112"/>
                  </a:cubicBezTo>
                  <a:lnTo>
                    <a:pt x="0" y="44715"/>
                  </a:lnTo>
                  <a:lnTo>
                    <a:pt x="18117" y="26598"/>
                  </a:lnTo>
                  <a:lnTo>
                    <a:pt x="69514" y="77995"/>
                  </a:lnTo>
                  <a:cubicBezTo>
                    <a:pt x="70838" y="79840"/>
                    <a:pt x="73407" y="80263"/>
                    <a:pt x="75252" y="78939"/>
                  </a:cubicBezTo>
                  <a:cubicBezTo>
                    <a:pt x="75616" y="78678"/>
                    <a:pt x="75935" y="78359"/>
                    <a:pt x="76196" y="77995"/>
                  </a:cubicBezTo>
                  <a:cubicBezTo>
                    <a:pt x="78025" y="76143"/>
                    <a:pt x="78025" y="73165"/>
                    <a:pt x="76196" y="71313"/>
                  </a:cubicBezTo>
                  <a:lnTo>
                    <a:pt x="24157" y="18117"/>
                  </a:lnTo>
                  <a:lnTo>
                    <a:pt x="42274" y="0"/>
                  </a:lnTo>
                  <a:lnTo>
                    <a:pt x="95084" y="52939"/>
                  </a:lnTo>
                  <a:cubicBezTo>
                    <a:pt x="106808" y="64843"/>
                    <a:pt x="106808" y="83952"/>
                    <a:pt x="95084" y="95855"/>
                  </a:cubicBezTo>
                  <a:cubicBezTo>
                    <a:pt x="89436" y="101716"/>
                    <a:pt x="81637" y="105012"/>
                    <a:pt x="73498" y="104978"/>
                  </a:cubicBez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2938" name="Graphic 37">
            <a:extLst>
              <a:ext uri="{FF2B5EF4-FFF2-40B4-BE49-F238E27FC236}">
                <a16:creationId xmlns:a16="http://schemas.microsoft.com/office/drawing/2014/main" id="{62CD69E5-527F-44D9-B42D-677BC4CE94F0}"/>
              </a:ext>
            </a:extLst>
          </p:cNvPr>
          <p:cNvGrpSpPr/>
          <p:nvPr/>
        </p:nvGrpSpPr>
        <p:grpSpPr>
          <a:xfrm>
            <a:off x="1916265" y="7447232"/>
            <a:ext cx="775413" cy="951553"/>
            <a:chOff x="4438925" y="2784963"/>
            <a:chExt cx="465248" cy="570932"/>
          </a:xfrm>
          <a:solidFill>
            <a:schemeClr val="tx1">
              <a:lumMod val="65000"/>
            </a:schemeClr>
          </a:solidFill>
        </p:grpSpPr>
        <p:sp>
          <p:nvSpPr>
            <p:cNvPr id="3237" name="Freeform: Shape 3236">
              <a:extLst>
                <a:ext uri="{FF2B5EF4-FFF2-40B4-BE49-F238E27FC236}">
                  <a16:creationId xmlns:a16="http://schemas.microsoft.com/office/drawing/2014/main" id="{16911EC9-E2EF-4004-9107-D8469ABAC287}"/>
                </a:ext>
              </a:extLst>
            </p:cNvPr>
            <p:cNvSpPr/>
            <p:nvPr/>
          </p:nvSpPr>
          <p:spPr>
            <a:xfrm>
              <a:off x="4551896" y="2894291"/>
              <a:ext cx="352277" cy="461604"/>
            </a:xfrm>
            <a:custGeom>
              <a:avLst/>
              <a:gdLst>
                <a:gd name="connsiteX0" fmla="*/ 340129 w 352276"/>
                <a:gd name="connsiteY0" fmla="*/ 461604 h 461604"/>
                <a:gd name="connsiteX1" fmla="*/ 12147 w 352276"/>
                <a:gd name="connsiteY1" fmla="*/ 461604 h 461604"/>
                <a:gd name="connsiteX2" fmla="*/ 0 w 352276"/>
                <a:gd name="connsiteY2" fmla="*/ 449457 h 461604"/>
                <a:gd name="connsiteX3" fmla="*/ 0 w 352276"/>
                <a:gd name="connsiteY3" fmla="*/ 12147 h 461604"/>
                <a:gd name="connsiteX4" fmla="*/ 12147 w 352276"/>
                <a:gd name="connsiteY4" fmla="*/ 0 h 461604"/>
                <a:gd name="connsiteX5" fmla="*/ 340129 w 352276"/>
                <a:gd name="connsiteY5" fmla="*/ 0 h 461604"/>
                <a:gd name="connsiteX6" fmla="*/ 352277 w 352276"/>
                <a:gd name="connsiteY6" fmla="*/ 12147 h 461604"/>
                <a:gd name="connsiteX7" fmla="*/ 352277 w 352276"/>
                <a:gd name="connsiteY7" fmla="*/ 449457 h 461604"/>
                <a:gd name="connsiteX8" fmla="*/ 340129 w 352276"/>
                <a:gd name="connsiteY8" fmla="*/ 461604 h 461604"/>
                <a:gd name="connsiteX9" fmla="*/ 24295 w 352276"/>
                <a:gd name="connsiteY9" fmla="*/ 437309 h 461604"/>
                <a:gd name="connsiteX10" fmla="*/ 327982 w 352276"/>
                <a:gd name="connsiteY10" fmla="*/ 437309 h 461604"/>
                <a:gd name="connsiteX11" fmla="*/ 327982 w 352276"/>
                <a:gd name="connsiteY11" fmla="*/ 24295 h 461604"/>
                <a:gd name="connsiteX12" fmla="*/ 24295 w 352276"/>
                <a:gd name="connsiteY12" fmla="*/ 24295 h 461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2276" h="461604">
                  <a:moveTo>
                    <a:pt x="340129" y="461604"/>
                  </a:moveTo>
                  <a:lnTo>
                    <a:pt x="12147" y="461604"/>
                  </a:lnTo>
                  <a:cubicBezTo>
                    <a:pt x="5439" y="461604"/>
                    <a:pt x="0" y="456166"/>
                    <a:pt x="0" y="449457"/>
                  </a:cubicBezTo>
                  <a:lnTo>
                    <a:pt x="0" y="12147"/>
                  </a:lnTo>
                  <a:cubicBezTo>
                    <a:pt x="0" y="5439"/>
                    <a:pt x="5439" y="0"/>
                    <a:pt x="12147" y="0"/>
                  </a:cubicBezTo>
                  <a:lnTo>
                    <a:pt x="340129" y="0"/>
                  </a:lnTo>
                  <a:cubicBezTo>
                    <a:pt x="346838" y="0"/>
                    <a:pt x="352277" y="5439"/>
                    <a:pt x="352277" y="12147"/>
                  </a:cubicBezTo>
                  <a:lnTo>
                    <a:pt x="352277" y="449457"/>
                  </a:lnTo>
                  <a:cubicBezTo>
                    <a:pt x="352277" y="456166"/>
                    <a:pt x="346838" y="461604"/>
                    <a:pt x="340129" y="461604"/>
                  </a:cubicBezTo>
                  <a:close/>
                  <a:moveTo>
                    <a:pt x="24295" y="437309"/>
                  </a:moveTo>
                  <a:lnTo>
                    <a:pt x="327982" y="437309"/>
                  </a:lnTo>
                  <a:lnTo>
                    <a:pt x="327982" y="24295"/>
                  </a:lnTo>
                  <a:lnTo>
                    <a:pt x="24295" y="24295"/>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238" name="Freeform: Shape 3237">
              <a:extLst>
                <a:ext uri="{FF2B5EF4-FFF2-40B4-BE49-F238E27FC236}">
                  <a16:creationId xmlns:a16="http://schemas.microsoft.com/office/drawing/2014/main" id="{4ABBA2B5-13A0-43B7-8C97-D21A3B46581F}"/>
                </a:ext>
              </a:extLst>
            </p:cNvPr>
            <p:cNvSpPr/>
            <p:nvPr/>
          </p:nvSpPr>
          <p:spPr>
            <a:xfrm>
              <a:off x="4597328" y="2948954"/>
              <a:ext cx="72885" cy="72885"/>
            </a:xfrm>
            <a:custGeom>
              <a:avLst/>
              <a:gdLst>
                <a:gd name="connsiteX0" fmla="*/ 66811 w 72884"/>
                <a:gd name="connsiteY0" fmla="*/ 78959 h 72884"/>
                <a:gd name="connsiteX1" fmla="*/ 12147 w 72884"/>
                <a:gd name="connsiteY1" fmla="*/ 78959 h 72884"/>
                <a:gd name="connsiteX2" fmla="*/ 0 w 72884"/>
                <a:gd name="connsiteY2" fmla="*/ 66811 h 72884"/>
                <a:gd name="connsiteX3" fmla="*/ 0 w 72884"/>
                <a:gd name="connsiteY3" fmla="*/ 12147 h 72884"/>
                <a:gd name="connsiteX4" fmla="*/ 12147 w 72884"/>
                <a:gd name="connsiteY4" fmla="*/ 0 h 72884"/>
                <a:gd name="connsiteX5" fmla="*/ 66811 w 72884"/>
                <a:gd name="connsiteY5" fmla="*/ 0 h 72884"/>
                <a:gd name="connsiteX6" fmla="*/ 78959 w 72884"/>
                <a:gd name="connsiteY6" fmla="*/ 12147 h 72884"/>
                <a:gd name="connsiteX7" fmla="*/ 78959 w 72884"/>
                <a:gd name="connsiteY7" fmla="*/ 66811 h 72884"/>
                <a:gd name="connsiteX8" fmla="*/ 66811 w 72884"/>
                <a:gd name="connsiteY8" fmla="*/ 78959 h 72884"/>
                <a:gd name="connsiteX9" fmla="*/ 24295 w 72884"/>
                <a:gd name="connsiteY9" fmla="*/ 54664 h 72884"/>
                <a:gd name="connsiteX10" fmla="*/ 54664 w 72884"/>
                <a:gd name="connsiteY10" fmla="*/ 54664 h 72884"/>
                <a:gd name="connsiteX11" fmla="*/ 54664 w 72884"/>
                <a:gd name="connsiteY11" fmla="*/ 24295 h 72884"/>
                <a:gd name="connsiteX12" fmla="*/ 24295 w 72884"/>
                <a:gd name="connsiteY12" fmla="*/ 24295 h 7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884" h="72884">
                  <a:moveTo>
                    <a:pt x="66811" y="78959"/>
                  </a:moveTo>
                  <a:lnTo>
                    <a:pt x="12147" y="78959"/>
                  </a:lnTo>
                  <a:cubicBezTo>
                    <a:pt x="5439" y="78959"/>
                    <a:pt x="0" y="73520"/>
                    <a:pt x="0" y="66811"/>
                  </a:cubicBezTo>
                  <a:lnTo>
                    <a:pt x="0" y="12147"/>
                  </a:lnTo>
                  <a:cubicBezTo>
                    <a:pt x="0" y="5439"/>
                    <a:pt x="5439" y="0"/>
                    <a:pt x="12147" y="0"/>
                  </a:cubicBezTo>
                  <a:lnTo>
                    <a:pt x="66811" y="0"/>
                  </a:lnTo>
                  <a:cubicBezTo>
                    <a:pt x="73520" y="0"/>
                    <a:pt x="78959" y="5439"/>
                    <a:pt x="78959" y="12147"/>
                  </a:cubicBezTo>
                  <a:lnTo>
                    <a:pt x="78959" y="66811"/>
                  </a:lnTo>
                  <a:cubicBezTo>
                    <a:pt x="78959" y="73520"/>
                    <a:pt x="73520" y="78959"/>
                    <a:pt x="66811" y="78959"/>
                  </a:cubicBezTo>
                  <a:close/>
                  <a:moveTo>
                    <a:pt x="24295" y="54664"/>
                  </a:moveTo>
                  <a:lnTo>
                    <a:pt x="54664" y="54664"/>
                  </a:lnTo>
                  <a:lnTo>
                    <a:pt x="54664" y="24295"/>
                  </a:lnTo>
                  <a:lnTo>
                    <a:pt x="24295" y="24295"/>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239" name="Freeform: Shape 3238">
              <a:extLst>
                <a:ext uri="{FF2B5EF4-FFF2-40B4-BE49-F238E27FC236}">
                  <a16:creationId xmlns:a16="http://schemas.microsoft.com/office/drawing/2014/main" id="{DBD1EACA-9D14-41E8-AB66-675D976C3901}"/>
                </a:ext>
              </a:extLst>
            </p:cNvPr>
            <p:cNvSpPr/>
            <p:nvPr/>
          </p:nvSpPr>
          <p:spPr>
            <a:xfrm>
              <a:off x="4597328" y="3076503"/>
              <a:ext cx="72885" cy="72885"/>
            </a:xfrm>
            <a:custGeom>
              <a:avLst/>
              <a:gdLst>
                <a:gd name="connsiteX0" fmla="*/ 66811 w 72884"/>
                <a:gd name="connsiteY0" fmla="*/ 78959 h 72884"/>
                <a:gd name="connsiteX1" fmla="*/ 12147 w 72884"/>
                <a:gd name="connsiteY1" fmla="*/ 78959 h 72884"/>
                <a:gd name="connsiteX2" fmla="*/ 0 w 72884"/>
                <a:gd name="connsiteY2" fmla="*/ 66811 h 72884"/>
                <a:gd name="connsiteX3" fmla="*/ 0 w 72884"/>
                <a:gd name="connsiteY3" fmla="*/ 12147 h 72884"/>
                <a:gd name="connsiteX4" fmla="*/ 12147 w 72884"/>
                <a:gd name="connsiteY4" fmla="*/ 0 h 72884"/>
                <a:gd name="connsiteX5" fmla="*/ 66811 w 72884"/>
                <a:gd name="connsiteY5" fmla="*/ 0 h 72884"/>
                <a:gd name="connsiteX6" fmla="*/ 78959 w 72884"/>
                <a:gd name="connsiteY6" fmla="*/ 12147 h 72884"/>
                <a:gd name="connsiteX7" fmla="*/ 78959 w 72884"/>
                <a:gd name="connsiteY7" fmla="*/ 66811 h 72884"/>
                <a:gd name="connsiteX8" fmla="*/ 66811 w 72884"/>
                <a:gd name="connsiteY8" fmla="*/ 78959 h 72884"/>
                <a:gd name="connsiteX9" fmla="*/ 24295 w 72884"/>
                <a:gd name="connsiteY9" fmla="*/ 54664 h 72884"/>
                <a:gd name="connsiteX10" fmla="*/ 54664 w 72884"/>
                <a:gd name="connsiteY10" fmla="*/ 54664 h 72884"/>
                <a:gd name="connsiteX11" fmla="*/ 54664 w 72884"/>
                <a:gd name="connsiteY11" fmla="*/ 24295 h 72884"/>
                <a:gd name="connsiteX12" fmla="*/ 24295 w 72884"/>
                <a:gd name="connsiteY12" fmla="*/ 24295 h 7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884" h="72884">
                  <a:moveTo>
                    <a:pt x="66811" y="78959"/>
                  </a:moveTo>
                  <a:lnTo>
                    <a:pt x="12147" y="78959"/>
                  </a:lnTo>
                  <a:cubicBezTo>
                    <a:pt x="5439" y="78959"/>
                    <a:pt x="0" y="73520"/>
                    <a:pt x="0" y="66811"/>
                  </a:cubicBezTo>
                  <a:lnTo>
                    <a:pt x="0" y="12147"/>
                  </a:lnTo>
                  <a:cubicBezTo>
                    <a:pt x="0" y="5439"/>
                    <a:pt x="5439" y="0"/>
                    <a:pt x="12147" y="0"/>
                  </a:cubicBezTo>
                  <a:lnTo>
                    <a:pt x="66811" y="0"/>
                  </a:lnTo>
                  <a:cubicBezTo>
                    <a:pt x="73520" y="0"/>
                    <a:pt x="78959" y="5439"/>
                    <a:pt x="78959" y="12147"/>
                  </a:cubicBezTo>
                  <a:lnTo>
                    <a:pt x="78959" y="66811"/>
                  </a:lnTo>
                  <a:cubicBezTo>
                    <a:pt x="78959" y="73520"/>
                    <a:pt x="73520" y="78959"/>
                    <a:pt x="66811" y="78959"/>
                  </a:cubicBezTo>
                  <a:close/>
                  <a:moveTo>
                    <a:pt x="24295" y="54664"/>
                  </a:moveTo>
                  <a:lnTo>
                    <a:pt x="54664" y="54664"/>
                  </a:lnTo>
                  <a:lnTo>
                    <a:pt x="54664" y="24295"/>
                  </a:lnTo>
                  <a:lnTo>
                    <a:pt x="24295" y="24295"/>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240" name="Freeform: Shape 3239">
              <a:extLst>
                <a:ext uri="{FF2B5EF4-FFF2-40B4-BE49-F238E27FC236}">
                  <a16:creationId xmlns:a16="http://schemas.microsoft.com/office/drawing/2014/main" id="{D3FE512B-927A-422E-AA54-CCDFE39B65CE}"/>
                </a:ext>
              </a:extLst>
            </p:cNvPr>
            <p:cNvSpPr/>
            <p:nvPr/>
          </p:nvSpPr>
          <p:spPr>
            <a:xfrm>
              <a:off x="4597328" y="3204051"/>
              <a:ext cx="72885" cy="72885"/>
            </a:xfrm>
            <a:custGeom>
              <a:avLst/>
              <a:gdLst>
                <a:gd name="connsiteX0" fmla="*/ 66811 w 72884"/>
                <a:gd name="connsiteY0" fmla="*/ 79080 h 72884"/>
                <a:gd name="connsiteX1" fmla="*/ 12147 w 72884"/>
                <a:gd name="connsiteY1" fmla="*/ 79080 h 72884"/>
                <a:gd name="connsiteX2" fmla="*/ 0 w 72884"/>
                <a:gd name="connsiteY2" fmla="*/ 66933 h 72884"/>
                <a:gd name="connsiteX3" fmla="*/ 0 w 72884"/>
                <a:gd name="connsiteY3" fmla="*/ 12147 h 72884"/>
                <a:gd name="connsiteX4" fmla="*/ 12147 w 72884"/>
                <a:gd name="connsiteY4" fmla="*/ 0 h 72884"/>
                <a:gd name="connsiteX5" fmla="*/ 66811 w 72884"/>
                <a:gd name="connsiteY5" fmla="*/ 0 h 72884"/>
                <a:gd name="connsiteX6" fmla="*/ 78959 w 72884"/>
                <a:gd name="connsiteY6" fmla="*/ 12147 h 72884"/>
                <a:gd name="connsiteX7" fmla="*/ 78959 w 72884"/>
                <a:gd name="connsiteY7" fmla="*/ 66933 h 72884"/>
                <a:gd name="connsiteX8" fmla="*/ 66811 w 72884"/>
                <a:gd name="connsiteY8" fmla="*/ 79080 h 72884"/>
                <a:gd name="connsiteX9" fmla="*/ 24295 w 72884"/>
                <a:gd name="connsiteY9" fmla="*/ 54785 h 72884"/>
                <a:gd name="connsiteX10" fmla="*/ 54664 w 72884"/>
                <a:gd name="connsiteY10" fmla="*/ 54785 h 72884"/>
                <a:gd name="connsiteX11" fmla="*/ 54664 w 72884"/>
                <a:gd name="connsiteY11" fmla="*/ 24295 h 72884"/>
                <a:gd name="connsiteX12" fmla="*/ 24295 w 72884"/>
                <a:gd name="connsiteY12" fmla="*/ 24295 h 7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884" h="72884">
                  <a:moveTo>
                    <a:pt x="66811" y="79080"/>
                  </a:moveTo>
                  <a:lnTo>
                    <a:pt x="12147" y="79080"/>
                  </a:lnTo>
                  <a:cubicBezTo>
                    <a:pt x="5439" y="79080"/>
                    <a:pt x="0" y="73641"/>
                    <a:pt x="0" y="66933"/>
                  </a:cubicBezTo>
                  <a:lnTo>
                    <a:pt x="0" y="12147"/>
                  </a:lnTo>
                  <a:cubicBezTo>
                    <a:pt x="0" y="5439"/>
                    <a:pt x="5439" y="0"/>
                    <a:pt x="12147" y="0"/>
                  </a:cubicBezTo>
                  <a:lnTo>
                    <a:pt x="66811" y="0"/>
                  </a:lnTo>
                  <a:cubicBezTo>
                    <a:pt x="73520" y="0"/>
                    <a:pt x="78959" y="5439"/>
                    <a:pt x="78959" y="12147"/>
                  </a:cubicBezTo>
                  <a:lnTo>
                    <a:pt x="78959" y="66933"/>
                  </a:lnTo>
                  <a:cubicBezTo>
                    <a:pt x="78959" y="73641"/>
                    <a:pt x="73520" y="79080"/>
                    <a:pt x="66811" y="79080"/>
                  </a:cubicBezTo>
                  <a:close/>
                  <a:moveTo>
                    <a:pt x="24295" y="54785"/>
                  </a:moveTo>
                  <a:lnTo>
                    <a:pt x="54664" y="54785"/>
                  </a:lnTo>
                  <a:lnTo>
                    <a:pt x="54664" y="24295"/>
                  </a:lnTo>
                  <a:lnTo>
                    <a:pt x="24295" y="24295"/>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241" name="Freeform: Shape 3240">
              <a:extLst>
                <a:ext uri="{FF2B5EF4-FFF2-40B4-BE49-F238E27FC236}">
                  <a16:creationId xmlns:a16="http://schemas.microsoft.com/office/drawing/2014/main" id="{18AC00FD-0C30-4AD7-A081-6A277147CAE2}"/>
                </a:ext>
              </a:extLst>
            </p:cNvPr>
            <p:cNvSpPr/>
            <p:nvPr/>
          </p:nvSpPr>
          <p:spPr>
            <a:xfrm>
              <a:off x="4691592" y="2976286"/>
              <a:ext cx="157917" cy="24295"/>
            </a:xfrm>
            <a:custGeom>
              <a:avLst/>
              <a:gdLst>
                <a:gd name="connsiteX0" fmla="*/ 0 w 157917"/>
                <a:gd name="connsiteY0" fmla="*/ 0 h 24294"/>
                <a:gd name="connsiteX1" fmla="*/ 164112 w 157917"/>
                <a:gd name="connsiteY1" fmla="*/ 0 h 24294"/>
                <a:gd name="connsiteX2" fmla="*/ 164112 w 157917"/>
                <a:gd name="connsiteY2" fmla="*/ 24295 h 24294"/>
                <a:gd name="connsiteX3" fmla="*/ 0 w 157917"/>
                <a:gd name="connsiteY3" fmla="*/ 24295 h 24294"/>
              </a:gdLst>
              <a:ahLst/>
              <a:cxnLst>
                <a:cxn ang="0">
                  <a:pos x="connsiteX0" y="connsiteY0"/>
                </a:cxn>
                <a:cxn ang="0">
                  <a:pos x="connsiteX1" y="connsiteY1"/>
                </a:cxn>
                <a:cxn ang="0">
                  <a:pos x="connsiteX2" y="connsiteY2"/>
                </a:cxn>
                <a:cxn ang="0">
                  <a:pos x="connsiteX3" y="connsiteY3"/>
                </a:cxn>
              </a:cxnLst>
              <a:rect l="l" t="t" r="r" b="b"/>
              <a:pathLst>
                <a:path w="157917" h="24294">
                  <a:moveTo>
                    <a:pt x="0" y="0"/>
                  </a:moveTo>
                  <a:lnTo>
                    <a:pt x="164112" y="0"/>
                  </a:lnTo>
                  <a:lnTo>
                    <a:pt x="164112" y="24295"/>
                  </a:lnTo>
                  <a:lnTo>
                    <a:pt x="0" y="24295"/>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242" name="Freeform: Shape 3241">
              <a:extLst>
                <a:ext uri="{FF2B5EF4-FFF2-40B4-BE49-F238E27FC236}">
                  <a16:creationId xmlns:a16="http://schemas.microsoft.com/office/drawing/2014/main" id="{2196C8AC-11E8-48A1-B832-E3CE79789E8D}"/>
                </a:ext>
              </a:extLst>
            </p:cNvPr>
            <p:cNvSpPr/>
            <p:nvPr/>
          </p:nvSpPr>
          <p:spPr>
            <a:xfrm>
              <a:off x="4691592" y="3103713"/>
              <a:ext cx="157917" cy="24295"/>
            </a:xfrm>
            <a:custGeom>
              <a:avLst/>
              <a:gdLst>
                <a:gd name="connsiteX0" fmla="*/ 0 w 157917"/>
                <a:gd name="connsiteY0" fmla="*/ 0 h 24294"/>
                <a:gd name="connsiteX1" fmla="*/ 164112 w 157917"/>
                <a:gd name="connsiteY1" fmla="*/ 0 h 24294"/>
                <a:gd name="connsiteX2" fmla="*/ 164112 w 157917"/>
                <a:gd name="connsiteY2" fmla="*/ 24295 h 24294"/>
                <a:gd name="connsiteX3" fmla="*/ 0 w 157917"/>
                <a:gd name="connsiteY3" fmla="*/ 24295 h 24294"/>
              </a:gdLst>
              <a:ahLst/>
              <a:cxnLst>
                <a:cxn ang="0">
                  <a:pos x="connsiteX0" y="connsiteY0"/>
                </a:cxn>
                <a:cxn ang="0">
                  <a:pos x="connsiteX1" y="connsiteY1"/>
                </a:cxn>
                <a:cxn ang="0">
                  <a:pos x="connsiteX2" y="connsiteY2"/>
                </a:cxn>
                <a:cxn ang="0">
                  <a:pos x="connsiteX3" y="connsiteY3"/>
                </a:cxn>
              </a:cxnLst>
              <a:rect l="l" t="t" r="r" b="b"/>
              <a:pathLst>
                <a:path w="157917" h="24294">
                  <a:moveTo>
                    <a:pt x="0" y="0"/>
                  </a:moveTo>
                  <a:lnTo>
                    <a:pt x="164112" y="0"/>
                  </a:lnTo>
                  <a:lnTo>
                    <a:pt x="164112" y="24295"/>
                  </a:lnTo>
                  <a:lnTo>
                    <a:pt x="0" y="24295"/>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243" name="Freeform: Shape 3242">
              <a:extLst>
                <a:ext uri="{FF2B5EF4-FFF2-40B4-BE49-F238E27FC236}">
                  <a16:creationId xmlns:a16="http://schemas.microsoft.com/office/drawing/2014/main" id="{519CC7E4-A10B-4630-82B2-6F36E150B791}"/>
                </a:ext>
              </a:extLst>
            </p:cNvPr>
            <p:cNvSpPr/>
            <p:nvPr/>
          </p:nvSpPr>
          <p:spPr>
            <a:xfrm>
              <a:off x="4691592" y="3231383"/>
              <a:ext cx="157917" cy="24295"/>
            </a:xfrm>
            <a:custGeom>
              <a:avLst/>
              <a:gdLst>
                <a:gd name="connsiteX0" fmla="*/ 0 w 157917"/>
                <a:gd name="connsiteY0" fmla="*/ 0 h 24294"/>
                <a:gd name="connsiteX1" fmla="*/ 164112 w 157917"/>
                <a:gd name="connsiteY1" fmla="*/ 0 h 24294"/>
                <a:gd name="connsiteX2" fmla="*/ 164112 w 157917"/>
                <a:gd name="connsiteY2" fmla="*/ 24295 h 24294"/>
                <a:gd name="connsiteX3" fmla="*/ 0 w 157917"/>
                <a:gd name="connsiteY3" fmla="*/ 24295 h 24294"/>
              </a:gdLst>
              <a:ahLst/>
              <a:cxnLst>
                <a:cxn ang="0">
                  <a:pos x="connsiteX0" y="connsiteY0"/>
                </a:cxn>
                <a:cxn ang="0">
                  <a:pos x="connsiteX1" y="connsiteY1"/>
                </a:cxn>
                <a:cxn ang="0">
                  <a:pos x="connsiteX2" y="connsiteY2"/>
                </a:cxn>
                <a:cxn ang="0">
                  <a:pos x="connsiteX3" y="connsiteY3"/>
                </a:cxn>
              </a:cxnLst>
              <a:rect l="l" t="t" r="r" b="b"/>
              <a:pathLst>
                <a:path w="157917" h="24294">
                  <a:moveTo>
                    <a:pt x="0" y="0"/>
                  </a:moveTo>
                  <a:lnTo>
                    <a:pt x="164112" y="0"/>
                  </a:lnTo>
                  <a:lnTo>
                    <a:pt x="164112" y="24295"/>
                  </a:lnTo>
                  <a:lnTo>
                    <a:pt x="0" y="24295"/>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244" name="Freeform: Shape 3243">
              <a:extLst>
                <a:ext uri="{FF2B5EF4-FFF2-40B4-BE49-F238E27FC236}">
                  <a16:creationId xmlns:a16="http://schemas.microsoft.com/office/drawing/2014/main" id="{D85DDAFE-3F88-4D6B-A043-033A73C3AA05}"/>
                </a:ext>
              </a:extLst>
            </p:cNvPr>
            <p:cNvSpPr/>
            <p:nvPr/>
          </p:nvSpPr>
          <p:spPr>
            <a:xfrm>
              <a:off x="4497233" y="2839627"/>
              <a:ext cx="352277" cy="461604"/>
            </a:xfrm>
            <a:custGeom>
              <a:avLst/>
              <a:gdLst>
                <a:gd name="connsiteX0" fmla="*/ 66811 w 352276"/>
                <a:gd name="connsiteY0" fmla="*/ 461604 h 461604"/>
                <a:gd name="connsiteX1" fmla="*/ 12147 w 352276"/>
                <a:gd name="connsiteY1" fmla="*/ 461604 h 461604"/>
                <a:gd name="connsiteX2" fmla="*/ 0 w 352276"/>
                <a:gd name="connsiteY2" fmla="*/ 449457 h 461604"/>
                <a:gd name="connsiteX3" fmla="*/ 0 w 352276"/>
                <a:gd name="connsiteY3" fmla="*/ 12147 h 461604"/>
                <a:gd name="connsiteX4" fmla="*/ 12147 w 352276"/>
                <a:gd name="connsiteY4" fmla="*/ 0 h 461604"/>
                <a:gd name="connsiteX5" fmla="*/ 340129 w 352276"/>
                <a:gd name="connsiteY5" fmla="*/ 0 h 461604"/>
                <a:gd name="connsiteX6" fmla="*/ 352277 w 352276"/>
                <a:gd name="connsiteY6" fmla="*/ 12147 h 461604"/>
                <a:gd name="connsiteX7" fmla="*/ 352277 w 352276"/>
                <a:gd name="connsiteY7" fmla="*/ 66811 h 461604"/>
                <a:gd name="connsiteX8" fmla="*/ 327982 w 352276"/>
                <a:gd name="connsiteY8" fmla="*/ 66811 h 461604"/>
                <a:gd name="connsiteX9" fmla="*/ 327982 w 352276"/>
                <a:gd name="connsiteY9" fmla="*/ 24295 h 461604"/>
                <a:gd name="connsiteX10" fmla="*/ 24295 w 352276"/>
                <a:gd name="connsiteY10" fmla="*/ 24295 h 461604"/>
                <a:gd name="connsiteX11" fmla="*/ 24295 w 352276"/>
                <a:gd name="connsiteY11" fmla="*/ 437309 h 461604"/>
                <a:gd name="connsiteX12" fmla="*/ 66811 w 352276"/>
                <a:gd name="connsiteY12" fmla="*/ 437309 h 461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2276" h="461604">
                  <a:moveTo>
                    <a:pt x="66811" y="461604"/>
                  </a:moveTo>
                  <a:lnTo>
                    <a:pt x="12147" y="461604"/>
                  </a:lnTo>
                  <a:cubicBezTo>
                    <a:pt x="5439" y="461604"/>
                    <a:pt x="0" y="456166"/>
                    <a:pt x="0" y="449457"/>
                  </a:cubicBezTo>
                  <a:lnTo>
                    <a:pt x="0" y="12147"/>
                  </a:lnTo>
                  <a:cubicBezTo>
                    <a:pt x="0" y="5439"/>
                    <a:pt x="5439" y="0"/>
                    <a:pt x="12147" y="0"/>
                  </a:cubicBezTo>
                  <a:lnTo>
                    <a:pt x="340129" y="0"/>
                  </a:lnTo>
                  <a:cubicBezTo>
                    <a:pt x="346838" y="0"/>
                    <a:pt x="352277" y="5439"/>
                    <a:pt x="352277" y="12147"/>
                  </a:cubicBezTo>
                  <a:lnTo>
                    <a:pt x="352277" y="66811"/>
                  </a:lnTo>
                  <a:lnTo>
                    <a:pt x="327982" y="66811"/>
                  </a:lnTo>
                  <a:lnTo>
                    <a:pt x="327982" y="24295"/>
                  </a:lnTo>
                  <a:lnTo>
                    <a:pt x="24295" y="24295"/>
                  </a:lnTo>
                  <a:lnTo>
                    <a:pt x="24295" y="437309"/>
                  </a:lnTo>
                  <a:lnTo>
                    <a:pt x="66811" y="437309"/>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245" name="Freeform: Shape 3244">
              <a:extLst>
                <a:ext uri="{FF2B5EF4-FFF2-40B4-BE49-F238E27FC236}">
                  <a16:creationId xmlns:a16="http://schemas.microsoft.com/office/drawing/2014/main" id="{70B425BE-5F69-49B8-8B9E-FFFA4A117F63}"/>
                </a:ext>
              </a:extLst>
            </p:cNvPr>
            <p:cNvSpPr/>
            <p:nvPr/>
          </p:nvSpPr>
          <p:spPr>
            <a:xfrm>
              <a:off x="4438925" y="2784963"/>
              <a:ext cx="340129" cy="461604"/>
            </a:xfrm>
            <a:custGeom>
              <a:avLst/>
              <a:gdLst>
                <a:gd name="connsiteX0" fmla="*/ 66811 w 340129"/>
                <a:gd name="connsiteY0" fmla="*/ 461726 h 461604"/>
                <a:gd name="connsiteX1" fmla="*/ 12147 w 340129"/>
                <a:gd name="connsiteY1" fmla="*/ 461726 h 461604"/>
                <a:gd name="connsiteX2" fmla="*/ 0 w 340129"/>
                <a:gd name="connsiteY2" fmla="*/ 449578 h 461604"/>
                <a:gd name="connsiteX3" fmla="*/ 0 w 340129"/>
                <a:gd name="connsiteY3" fmla="*/ 12147 h 461604"/>
                <a:gd name="connsiteX4" fmla="*/ 12147 w 340129"/>
                <a:gd name="connsiteY4" fmla="*/ 0 h 461604"/>
                <a:gd name="connsiteX5" fmla="*/ 340129 w 340129"/>
                <a:gd name="connsiteY5" fmla="*/ 0 h 461604"/>
                <a:gd name="connsiteX6" fmla="*/ 352277 w 340129"/>
                <a:gd name="connsiteY6" fmla="*/ 12147 h 461604"/>
                <a:gd name="connsiteX7" fmla="*/ 352277 w 340129"/>
                <a:gd name="connsiteY7" fmla="*/ 66811 h 461604"/>
                <a:gd name="connsiteX8" fmla="*/ 327982 w 340129"/>
                <a:gd name="connsiteY8" fmla="*/ 66811 h 461604"/>
                <a:gd name="connsiteX9" fmla="*/ 327982 w 340129"/>
                <a:gd name="connsiteY9" fmla="*/ 24295 h 461604"/>
                <a:gd name="connsiteX10" fmla="*/ 24295 w 340129"/>
                <a:gd name="connsiteY10" fmla="*/ 24295 h 461604"/>
                <a:gd name="connsiteX11" fmla="*/ 24295 w 340129"/>
                <a:gd name="connsiteY11" fmla="*/ 437309 h 461604"/>
                <a:gd name="connsiteX12" fmla="*/ 66811 w 340129"/>
                <a:gd name="connsiteY12" fmla="*/ 437309 h 461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29" h="461604">
                  <a:moveTo>
                    <a:pt x="66811" y="461726"/>
                  </a:moveTo>
                  <a:lnTo>
                    <a:pt x="12147" y="461726"/>
                  </a:lnTo>
                  <a:cubicBezTo>
                    <a:pt x="5439" y="461726"/>
                    <a:pt x="0" y="456287"/>
                    <a:pt x="0" y="449578"/>
                  </a:cubicBezTo>
                  <a:lnTo>
                    <a:pt x="0" y="12147"/>
                  </a:lnTo>
                  <a:cubicBezTo>
                    <a:pt x="0" y="5439"/>
                    <a:pt x="5439" y="0"/>
                    <a:pt x="12147" y="0"/>
                  </a:cubicBezTo>
                  <a:lnTo>
                    <a:pt x="340129" y="0"/>
                  </a:lnTo>
                  <a:cubicBezTo>
                    <a:pt x="346838" y="0"/>
                    <a:pt x="352277" y="5439"/>
                    <a:pt x="352277" y="12147"/>
                  </a:cubicBezTo>
                  <a:lnTo>
                    <a:pt x="352277" y="66811"/>
                  </a:lnTo>
                  <a:lnTo>
                    <a:pt x="327982" y="66811"/>
                  </a:lnTo>
                  <a:lnTo>
                    <a:pt x="327982" y="24295"/>
                  </a:lnTo>
                  <a:lnTo>
                    <a:pt x="24295" y="24295"/>
                  </a:lnTo>
                  <a:lnTo>
                    <a:pt x="24295" y="437309"/>
                  </a:lnTo>
                  <a:lnTo>
                    <a:pt x="66811" y="437309"/>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2939" name="Graphic 58">
            <a:extLst>
              <a:ext uri="{FF2B5EF4-FFF2-40B4-BE49-F238E27FC236}">
                <a16:creationId xmlns:a16="http://schemas.microsoft.com/office/drawing/2014/main" id="{51E19C69-5A72-4C02-816C-8F45FDAE7712}"/>
              </a:ext>
            </a:extLst>
          </p:cNvPr>
          <p:cNvGrpSpPr/>
          <p:nvPr/>
        </p:nvGrpSpPr>
        <p:grpSpPr>
          <a:xfrm>
            <a:off x="4887385" y="7470276"/>
            <a:ext cx="751347" cy="905468"/>
            <a:chOff x="5401775" y="2639226"/>
            <a:chExt cx="450808" cy="543281"/>
          </a:xfrm>
          <a:solidFill>
            <a:schemeClr val="tx1">
              <a:lumMod val="65000"/>
            </a:schemeClr>
          </a:solidFill>
        </p:grpSpPr>
        <p:sp>
          <p:nvSpPr>
            <p:cNvPr id="3230" name="Freeform: Shape 3229">
              <a:extLst>
                <a:ext uri="{FF2B5EF4-FFF2-40B4-BE49-F238E27FC236}">
                  <a16:creationId xmlns:a16="http://schemas.microsoft.com/office/drawing/2014/main" id="{7F048B6B-2E79-4709-8A18-794E15576225}"/>
                </a:ext>
              </a:extLst>
            </p:cNvPr>
            <p:cNvSpPr/>
            <p:nvPr/>
          </p:nvSpPr>
          <p:spPr>
            <a:xfrm>
              <a:off x="5401775" y="2639226"/>
              <a:ext cx="450808" cy="543281"/>
            </a:xfrm>
            <a:custGeom>
              <a:avLst/>
              <a:gdLst>
                <a:gd name="connsiteX0" fmla="*/ 445028 w 450808"/>
                <a:gd name="connsiteY0" fmla="*/ 543281 h 543281"/>
                <a:gd name="connsiteX1" fmla="*/ 11559 w 450808"/>
                <a:gd name="connsiteY1" fmla="*/ 543281 h 543281"/>
                <a:gd name="connsiteX2" fmla="*/ 0 w 450808"/>
                <a:gd name="connsiteY2" fmla="*/ 531722 h 543281"/>
                <a:gd name="connsiteX3" fmla="*/ 0 w 450808"/>
                <a:gd name="connsiteY3" fmla="*/ 11559 h 543281"/>
                <a:gd name="connsiteX4" fmla="*/ 11559 w 450808"/>
                <a:gd name="connsiteY4" fmla="*/ 0 h 543281"/>
                <a:gd name="connsiteX5" fmla="*/ 445028 w 450808"/>
                <a:gd name="connsiteY5" fmla="*/ 0 h 543281"/>
                <a:gd name="connsiteX6" fmla="*/ 456588 w 450808"/>
                <a:gd name="connsiteY6" fmla="*/ 11559 h 543281"/>
                <a:gd name="connsiteX7" fmla="*/ 456588 w 450808"/>
                <a:gd name="connsiteY7" fmla="*/ 531722 h 543281"/>
                <a:gd name="connsiteX8" fmla="*/ 445028 w 450808"/>
                <a:gd name="connsiteY8" fmla="*/ 543281 h 543281"/>
                <a:gd name="connsiteX9" fmla="*/ 23118 w 450808"/>
                <a:gd name="connsiteY9" fmla="*/ 520163 h 543281"/>
                <a:gd name="connsiteX10" fmla="*/ 433469 w 450808"/>
                <a:gd name="connsiteY10" fmla="*/ 520163 h 543281"/>
                <a:gd name="connsiteX11" fmla="*/ 433469 w 450808"/>
                <a:gd name="connsiteY11" fmla="*/ 23118 h 543281"/>
                <a:gd name="connsiteX12" fmla="*/ 23118 w 450808"/>
                <a:gd name="connsiteY12" fmla="*/ 23118 h 543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808" h="543281">
                  <a:moveTo>
                    <a:pt x="445028" y="543281"/>
                  </a:moveTo>
                  <a:lnTo>
                    <a:pt x="11559" y="543281"/>
                  </a:lnTo>
                  <a:cubicBezTo>
                    <a:pt x="5175" y="543281"/>
                    <a:pt x="0" y="538106"/>
                    <a:pt x="0" y="531722"/>
                  </a:cubicBezTo>
                  <a:lnTo>
                    <a:pt x="0" y="11559"/>
                  </a:lnTo>
                  <a:cubicBezTo>
                    <a:pt x="0" y="5175"/>
                    <a:pt x="5175" y="0"/>
                    <a:pt x="11559" y="0"/>
                  </a:cubicBezTo>
                  <a:lnTo>
                    <a:pt x="445028" y="0"/>
                  </a:lnTo>
                  <a:cubicBezTo>
                    <a:pt x="451412" y="0"/>
                    <a:pt x="456588" y="5175"/>
                    <a:pt x="456588" y="11559"/>
                  </a:cubicBezTo>
                  <a:lnTo>
                    <a:pt x="456588" y="531722"/>
                  </a:lnTo>
                  <a:cubicBezTo>
                    <a:pt x="456588" y="538106"/>
                    <a:pt x="451412" y="543281"/>
                    <a:pt x="445028" y="543281"/>
                  </a:cubicBezTo>
                  <a:close/>
                  <a:moveTo>
                    <a:pt x="23118" y="520163"/>
                  </a:moveTo>
                  <a:lnTo>
                    <a:pt x="433469" y="520163"/>
                  </a:lnTo>
                  <a:lnTo>
                    <a:pt x="433469" y="23118"/>
                  </a:lnTo>
                  <a:lnTo>
                    <a:pt x="23118" y="23118"/>
                  </a:lnTo>
                  <a:close/>
                </a:path>
              </a:pathLst>
            </a:custGeom>
            <a:grpFill/>
            <a:ln w="11430"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231" name="Freeform: Shape 3230">
              <a:extLst>
                <a:ext uri="{FF2B5EF4-FFF2-40B4-BE49-F238E27FC236}">
                  <a16:creationId xmlns:a16="http://schemas.microsoft.com/office/drawing/2014/main" id="{88FED3F3-6D57-48DA-AF40-5F956835A9A0}"/>
                </a:ext>
              </a:extLst>
            </p:cNvPr>
            <p:cNvSpPr/>
            <p:nvPr/>
          </p:nvSpPr>
          <p:spPr>
            <a:xfrm>
              <a:off x="5477603" y="2704304"/>
              <a:ext cx="92473" cy="92473"/>
            </a:xfrm>
            <a:custGeom>
              <a:avLst/>
              <a:gdLst>
                <a:gd name="connsiteX0" fmla="*/ 87503 w 92473"/>
                <a:gd name="connsiteY0" fmla="*/ 98947 h 92473"/>
                <a:gd name="connsiteX1" fmla="*/ 11559 w 92473"/>
                <a:gd name="connsiteY1" fmla="*/ 98947 h 92473"/>
                <a:gd name="connsiteX2" fmla="*/ 0 w 92473"/>
                <a:gd name="connsiteY2" fmla="*/ 87387 h 92473"/>
                <a:gd name="connsiteX3" fmla="*/ 0 w 92473"/>
                <a:gd name="connsiteY3" fmla="*/ 11559 h 92473"/>
                <a:gd name="connsiteX4" fmla="*/ 11559 w 92473"/>
                <a:gd name="connsiteY4" fmla="*/ 0 h 92473"/>
                <a:gd name="connsiteX5" fmla="*/ 87503 w 92473"/>
                <a:gd name="connsiteY5" fmla="*/ 0 h 92473"/>
                <a:gd name="connsiteX6" fmla="*/ 99062 w 92473"/>
                <a:gd name="connsiteY6" fmla="*/ 11559 h 92473"/>
                <a:gd name="connsiteX7" fmla="*/ 99062 w 92473"/>
                <a:gd name="connsiteY7" fmla="*/ 87387 h 92473"/>
                <a:gd name="connsiteX8" fmla="*/ 87503 w 92473"/>
                <a:gd name="connsiteY8" fmla="*/ 98947 h 92473"/>
                <a:gd name="connsiteX9" fmla="*/ 23118 w 92473"/>
                <a:gd name="connsiteY9" fmla="*/ 75828 h 92473"/>
                <a:gd name="connsiteX10" fmla="*/ 75944 w 92473"/>
                <a:gd name="connsiteY10" fmla="*/ 75828 h 92473"/>
                <a:gd name="connsiteX11" fmla="*/ 75944 w 92473"/>
                <a:gd name="connsiteY11" fmla="*/ 23118 h 92473"/>
                <a:gd name="connsiteX12" fmla="*/ 23118 w 92473"/>
                <a:gd name="connsiteY12" fmla="*/ 23118 h 9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473" h="92473">
                  <a:moveTo>
                    <a:pt x="87503" y="98947"/>
                  </a:moveTo>
                  <a:lnTo>
                    <a:pt x="11559" y="98947"/>
                  </a:lnTo>
                  <a:cubicBezTo>
                    <a:pt x="5175" y="98947"/>
                    <a:pt x="0" y="93771"/>
                    <a:pt x="0" y="87387"/>
                  </a:cubicBezTo>
                  <a:lnTo>
                    <a:pt x="0" y="11559"/>
                  </a:lnTo>
                  <a:cubicBezTo>
                    <a:pt x="0" y="5175"/>
                    <a:pt x="5175" y="0"/>
                    <a:pt x="11559" y="0"/>
                  </a:cubicBezTo>
                  <a:lnTo>
                    <a:pt x="87503" y="0"/>
                  </a:lnTo>
                  <a:cubicBezTo>
                    <a:pt x="93887" y="0"/>
                    <a:pt x="99062" y="5175"/>
                    <a:pt x="99062" y="11559"/>
                  </a:cubicBezTo>
                  <a:lnTo>
                    <a:pt x="99062" y="87387"/>
                  </a:lnTo>
                  <a:cubicBezTo>
                    <a:pt x="99062" y="93771"/>
                    <a:pt x="93887" y="98947"/>
                    <a:pt x="87503" y="98947"/>
                  </a:cubicBezTo>
                  <a:close/>
                  <a:moveTo>
                    <a:pt x="23118" y="75828"/>
                  </a:moveTo>
                  <a:lnTo>
                    <a:pt x="75944" y="75828"/>
                  </a:lnTo>
                  <a:lnTo>
                    <a:pt x="75944" y="23118"/>
                  </a:lnTo>
                  <a:lnTo>
                    <a:pt x="23118" y="23118"/>
                  </a:lnTo>
                  <a:close/>
                </a:path>
              </a:pathLst>
            </a:custGeom>
            <a:grpFill/>
            <a:ln w="11430"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232" name="Freeform: Shape 3231">
              <a:extLst>
                <a:ext uri="{FF2B5EF4-FFF2-40B4-BE49-F238E27FC236}">
                  <a16:creationId xmlns:a16="http://schemas.microsoft.com/office/drawing/2014/main" id="{DD7E72F1-0A83-4000-BC6E-369563AD23A9}"/>
                </a:ext>
              </a:extLst>
            </p:cNvPr>
            <p:cNvSpPr/>
            <p:nvPr/>
          </p:nvSpPr>
          <p:spPr>
            <a:xfrm>
              <a:off x="5477603" y="2855960"/>
              <a:ext cx="92473" cy="92473"/>
            </a:xfrm>
            <a:custGeom>
              <a:avLst/>
              <a:gdLst>
                <a:gd name="connsiteX0" fmla="*/ 87503 w 92473"/>
                <a:gd name="connsiteY0" fmla="*/ 98947 h 92473"/>
                <a:gd name="connsiteX1" fmla="*/ 11559 w 92473"/>
                <a:gd name="connsiteY1" fmla="*/ 98947 h 92473"/>
                <a:gd name="connsiteX2" fmla="*/ 0 w 92473"/>
                <a:gd name="connsiteY2" fmla="*/ 87387 h 92473"/>
                <a:gd name="connsiteX3" fmla="*/ 0 w 92473"/>
                <a:gd name="connsiteY3" fmla="*/ 11559 h 92473"/>
                <a:gd name="connsiteX4" fmla="*/ 11559 w 92473"/>
                <a:gd name="connsiteY4" fmla="*/ 0 h 92473"/>
                <a:gd name="connsiteX5" fmla="*/ 87503 w 92473"/>
                <a:gd name="connsiteY5" fmla="*/ 0 h 92473"/>
                <a:gd name="connsiteX6" fmla="*/ 99062 w 92473"/>
                <a:gd name="connsiteY6" fmla="*/ 11559 h 92473"/>
                <a:gd name="connsiteX7" fmla="*/ 99062 w 92473"/>
                <a:gd name="connsiteY7" fmla="*/ 87387 h 92473"/>
                <a:gd name="connsiteX8" fmla="*/ 87503 w 92473"/>
                <a:gd name="connsiteY8" fmla="*/ 98947 h 92473"/>
                <a:gd name="connsiteX9" fmla="*/ 23118 w 92473"/>
                <a:gd name="connsiteY9" fmla="*/ 75828 h 92473"/>
                <a:gd name="connsiteX10" fmla="*/ 75944 w 92473"/>
                <a:gd name="connsiteY10" fmla="*/ 75828 h 92473"/>
                <a:gd name="connsiteX11" fmla="*/ 75944 w 92473"/>
                <a:gd name="connsiteY11" fmla="*/ 23118 h 92473"/>
                <a:gd name="connsiteX12" fmla="*/ 23118 w 92473"/>
                <a:gd name="connsiteY12" fmla="*/ 23118 h 9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473" h="92473">
                  <a:moveTo>
                    <a:pt x="87503" y="98947"/>
                  </a:moveTo>
                  <a:lnTo>
                    <a:pt x="11559" y="98947"/>
                  </a:lnTo>
                  <a:cubicBezTo>
                    <a:pt x="5175" y="98947"/>
                    <a:pt x="0" y="93771"/>
                    <a:pt x="0" y="87387"/>
                  </a:cubicBezTo>
                  <a:lnTo>
                    <a:pt x="0" y="11559"/>
                  </a:lnTo>
                  <a:cubicBezTo>
                    <a:pt x="0" y="5175"/>
                    <a:pt x="5175" y="0"/>
                    <a:pt x="11559" y="0"/>
                  </a:cubicBezTo>
                  <a:lnTo>
                    <a:pt x="87503" y="0"/>
                  </a:lnTo>
                  <a:cubicBezTo>
                    <a:pt x="93887" y="0"/>
                    <a:pt x="99062" y="5175"/>
                    <a:pt x="99062" y="11559"/>
                  </a:cubicBezTo>
                  <a:lnTo>
                    <a:pt x="99062" y="87387"/>
                  </a:lnTo>
                  <a:cubicBezTo>
                    <a:pt x="99062" y="93771"/>
                    <a:pt x="93887" y="98947"/>
                    <a:pt x="87503" y="98947"/>
                  </a:cubicBezTo>
                  <a:close/>
                  <a:moveTo>
                    <a:pt x="23118" y="75828"/>
                  </a:moveTo>
                  <a:lnTo>
                    <a:pt x="75944" y="75828"/>
                  </a:lnTo>
                  <a:lnTo>
                    <a:pt x="75944" y="23118"/>
                  </a:lnTo>
                  <a:lnTo>
                    <a:pt x="23118" y="23118"/>
                  </a:lnTo>
                  <a:close/>
                </a:path>
              </a:pathLst>
            </a:custGeom>
            <a:grpFill/>
            <a:ln w="11430"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233" name="Freeform: Shape 3232">
              <a:extLst>
                <a:ext uri="{FF2B5EF4-FFF2-40B4-BE49-F238E27FC236}">
                  <a16:creationId xmlns:a16="http://schemas.microsoft.com/office/drawing/2014/main" id="{5D00FB39-14B4-4CB4-8E92-6C80683E4369}"/>
                </a:ext>
              </a:extLst>
            </p:cNvPr>
            <p:cNvSpPr/>
            <p:nvPr/>
          </p:nvSpPr>
          <p:spPr>
            <a:xfrm>
              <a:off x="5477603" y="3007732"/>
              <a:ext cx="92473" cy="92473"/>
            </a:xfrm>
            <a:custGeom>
              <a:avLst/>
              <a:gdLst>
                <a:gd name="connsiteX0" fmla="*/ 87503 w 92473"/>
                <a:gd name="connsiteY0" fmla="*/ 98947 h 92473"/>
                <a:gd name="connsiteX1" fmla="*/ 11559 w 92473"/>
                <a:gd name="connsiteY1" fmla="*/ 98947 h 92473"/>
                <a:gd name="connsiteX2" fmla="*/ 0 w 92473"/>
                <a:gd name="connsiteY2" fmla="*/ 87387 h 92473"/>
                <a:gd name="connsiteX3" fmla="*/ 0 w 92473"/>
                <a:gd name="connsiteY3" fmla="*/ 11559 h 92473"/>
                <a:gd name="connsiteX4" fmla="*/ 11559 w 92473"/>
                <a:gd name="connsiteY4" fmla="*/ 0 h 92473"/>
                <a:gd name="connsiteX5" fmla="*/ 87503 w 92473"/>
                <a:gd name="connsiteY5" fmla="*/ 0 h 92473"/>
                <a:gd name="connsiteX6" fmla="*/ 99062 w 92473"/>
                <a:gd name="connsiteY6" fmla="*/ 11559 h 92473"/>
                <a:gd name="connsiteX7" fmla="*/ 99062 w 92473"/>
                <a:gd name="connsiteY7" fmla="*/ 87387 h 92473"/>
                <a:gd name="connsiteX8" fmla="*/ 87503 w 92473"/>
                <a:gd name="connsiteY8" fmla="*/ 98947 h 92473"/>
                <a:gd name="connsiteX9" fmla="*/ 23118 w 92473"/>
                <a:gd name="connsiteY9" fmla="*/ 75828 h 92473"/>
                <a:gd name="connsiteX10" fmla="*/ 75944 w 92473"/>
                <a:gd name="connsiteY10" fmla="*/ 75828 h 92473"/>
                <a:gd name="connsiteX11" fmla="*/ 75944 w 92473"/>
                <a:gd name="connsiteY11" fmla="*/ 23118 h 92473"/>
                <a:gd name="connsiteX12" fmla="*/ 23118 w 92473"/>
                <a:gd name="connsiteY12" fmla="*/ 23118 h 9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473" h="92473">
                  <a:moveTo>
                    <a:pt x="87503" y="98947"/>
                  </a:moveTo>
                  <a:lnTo>
                    <a:pt x="11559" y="98947"/>
                  </a:lnTo>
                  <a:cubicBezTo>
                    <a:pt x="5175" y="98947"/>
                    <a:pt x="0" y="93771"/>
                    <a:pt x="0" y="87387"/>
                  </a:cubicBezTo>
                  <a:lnTo>
                    <a:pt x="0" y="11559"/>
                  </a:lnTo>
                  <a:cubicBezTo>
                    <a:pt x="0" y="5175"/>
                    <a:pt x="5175" y="0"/>
                    <a:pt x="11559" y="0"/>
                  </a:cubicBezTo>
                  <a:lnTo>
                    <a:pt x="87503" y="0"/>
                  </a:lnTo>
                  <a:cubicBezTo>
                    <a:pt x="93887" y="0"/>
                    <a:pt x="99062" y="5175"/>
                    <a:pt x="99062" y="11559"/>
                  </a:cubicBezTo>
                  <a:lnTo>
                    <a:pt x="99062" y="87387"/>
                  </a:lnTo>
                  <a:cubicBezTo>
                    <a:pt x="99062" y="93771"/>
                    <a:pt x="93887" y="98947"/>
                    <a:pt x="87503" y="98947"/>
                  </a:cubicBezTo>
                  <a:close/>
                  <a:moveTo>
                    <a:pt x="23118" y="75828"/>
                  </a:moveTo>
                  <a:lnTo>
                    <a:pt x="75944" y="75828"/>
                  </a:lnTo>
                  <a:lnTo>
                    <a:pt x="75944" y="23118"/>
                  </a:lnTo>
                  <a:lnTo>
                    <a:pt x="23118" y="23118"/>
                  </a:lnTo>
                  <a:close/>
                </a:path>
              </a:pathLst>
            </a:custGeom>
            <a:grpFill/>
            <a:ln w="11430"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234" name="Freeform: Shape 3233">
              <a:extLst>
                <a:ext uri="{FF2B5EF4-FFF2-40B4-BE49-F238E27FC236}">
                  <a16:creationId xmlns:a16="http://schemas.microsoft.com/office/drawing/2014/main" id="{3A5FE07A-61CC-4885-B626-3BBD8175F584}"/>
                </a:ext>
              </a:extLst>
            </p:cNvPr>
            <p:cNvSpPr/>
            <p:nvPr/>
          </p:nvSpPr>
          <p:spPr>
            <a:xfrm>
              <a:off x="5608453" y="2758401"/>
              <a:ext cx="173388" cy="23118"/>
            </a:xfrm>
            <a:custGeom>
              <a:avLst/>
              <a:gdLst>
                <a:gd name="connsiteX0" fmla="*/ 0 w 173387"/>
                <a:gd name="connsiteY0" fmla="*/ 0 h 23118"/>
                <a:gd name="connsiteX1" fmla="*/ 184253 w 173387"/>
                <a:gd name="connsiteY1" fmla="*/ 0 h 23118"/>
                <a:gd name="connsiteX2" fmla="*/ 184253 w 173387"/>
                <a:gd name="connsiteY2" fmla="*/ 23118 h 23118"/>
                <a:gd name="connsiteX3" fmla="*/ 0 w 173387"/>
                <a:gd name="connsiteY3" fmla="*/ 23118 h 23118"/>
              </a:gdLst>
              <a:ahLst/>
              <a:cxnLst>
                <a:cxn ang="0">
                  <a:pos x="connsiteX0" y="connsiteY0"/>
                </a:cxn>
                <a:cxn ang="0">
                  <a:pos x="connsiteX1" y="connsiteY1"/>
                </a:cxn>
                <a:cxn ang="0">
                  <a:pos x="connsiteX2" y="connsiteY2"/>
                </a:cxn>
                <a:cxn ang="0">
                  <a:pos x="connsiteX3" y="connsiteY3"/>
                </a:cxn>
              </a:cxnLst>
              <a:rect l="l" t="t" r="r" b="b"/>
              <a:pathLst>
                <a:path w="173387" h="23118">
                  <a:moveTo>
                    <a:pt x="0" y="0"/>
                  </a:moveTo>
                  <a:lnTo>
                    <a:pt x="184253" y="0"/>
                  </a:lnTo>
                  <a:lnTo>
                    <a:pt x="184253" y="23118"/>
                  </a:lnTo>
                  <a:lnTo>
                    <a:pt x="0" y="23118"/>
                  </a:lnTo>
                  <a:close/>
                </a:path>
              </a:pathLst>
            </a:custGeom>
            <a:grpFill/>
            <a:ln w="11430"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235" name="Freeform: Shape 3234">
              <a:extLst>
                <a:ext uri="{FF2B5EF4-FFF2-40B4-BE49-F238E27FC236}">
                  <a16:creationId xmlns:a16="http://schemas.microsoft.com/office/drawing/2014/main" id="{3520328B-9FA6-439E-B5A8-38FEADA9B0AF}"/>
                </a:ext>
              </a:extLst>
            </p:cNvPr>
            <p:cNvSpPr/>
            <p:nvPr/>
          </p:nvSpPr>
          <p:spPr>
            <a:xfrm>
              <a:off x="5608453" y="2910173"/>
              <a:ext cx="173388" cy="23118"/>
            </a:xfrm>
            <a:custGeom>
              <a:avLst/>
              <a:gdLst>
                <a:gd name="connsiteX0" fmla="*/ 0 w 173387"/>
                <a:gd name="connsiteY0" fmla="*/ 0 h 23118"/>
                <a:gd name="connsiteX1" fmla="*/ 184253 w 173387"/>
                <a:gd name="connsiteY1" fmla="*/ 0 h 23118"/>
                <a:gd name="connsiteX2" fmla="*/ 184253 w 173387"/>
                <a:gd name="connsiteY2" fmla="*/ 23118 h 23118"/>
                <a:gd name="connsiteX3" fmla="*/ 0 w 173387"/>
                <a:gd name="connsiteY3" fmla="*/ 23118 h 23118"/>
              </a:gdLst>
              <a:ahLst/>
              <a:cxnLst>
                <a:cxn ang="0">
                  <a:pos x="connsiteX0" y="connsiteY0"/>
                </a:cxn>
                <a:cxn ang="0">
                  <a:pos x="connsiteX1" y="connsiteY1"/>
                </a:cxn>
                <a:cxn ang="0">
                  <a:pos x="connsiteX2" y="connsiteY2"/>
                </a:cxn>
                <a:cxn ang="0">
                  <a:pos x="connsiteX3" y="connsiteY3"/>
                </a:cxn>
              </a:cxnLst>
              <a:rect l="l" t="t" r="r" b="b"/>
              <a:pathLst>
                <a:path w="173387" h="23118">
                  <a:moveTo>
                    <a:pt x="0" y="0"/>
                  </a:moveTo>
                  <a:lnTo>
                    <a:pt x="184253" y="0"/>
                  </a:lnTo>
                  <a:lnTo>
                    <a:pt x="184253" y="23118"/>
                  </a:lnTo>
                  <a:lnTo>
                    <a:pt x="0" y="23118"/>
                  </a:lnTo>
                  <a:close/>
                </a:path>
              </a:pathLst>
            </a:custGeom>
            <a:grpFill/>
            <a:ln w="11430"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236" name="Freeform: Shape 3235">
              <a:extLst>
                <a:ext uri="{FF2B5EF4-FFF2-40B4-BE49-F238E27FC236}">
                  <a16:creationId xmlns:a16="http://schemas.microsoft.com/office/drawing/2014/main" id="{07B5D94F-C473-4BE4-84BA-1540A00209CE}"/>
                </a:ext>
              </a:extLst>
            </p:cNvPr>
            <p:cNvSpPr/>
            <p:nvPr/>
          </p:nvSpPr>
          <p:spPr>
            <a:xfrm>
              <a:off x="5608453" y="3061829"/>
              <a:ext cx="173388" cy="23118"/>
            </a:xfrm>
            <a:custGeom>
              <a:avLst/>
              <a:gdLst>
                <a:gd name="connsiteX0" fmla="*/ 0 w 173387"/>
                <a:gd name="connsiteY0" fmla="*/ 0 h 23118"/>
                <a:gd name="connsiteX1" fmla="*/ 184253 w 173387"/>
                <a:gd name="connsiteY1" fmla="*/ 0 h 23118"/>
                <a:gd name="connsiteX2" fmla="*/ 184253 w 173387"/>
                <a:gd name="connsiteY2" fmla="*/ 23118 h 23118"/>
                <a:gd name="connsiteX3" fmla="*/ 0 w 173387"/>
                <a:gd name="connsiteY3" fmla="*/ 23118 h 23118"/>
              </a:gdLst>
              <a:ahLst/>
              <a:cxnLst>
                <a:cxn ang="0">
                  <a:pos x="connsiteX0" y="connsiteY0"/>
                </a:cxn>
                <a:cxn ang="0">
                  <a:pos x="connsiteX1" y="connsiteY1"/>
                </a:cxn>
                <a:cxn ang="0">
                  <a:pos x="connsiteX2" y="connsiteY2"/>
                </a:cxn>
                <a:cxn ang="0">
                  <a:pos x="connsiteX3" y="connsiteY3"/>
                </a:cxn>
              </a:cxnLst>
              <a:rect l="l" t="t" r="r" b="b"/>
              <a:pathLst>
                <a:path w="173387" h="23118">
                  <a:moveTo>
                    <a:pt x="0" y="0"/>
                  </a:moveTo>
                  <a:lnTo>
                    <a:pt x="184253" y="0"/>
                  </a:lnTo>
                  <a:lnTo>
                    <a:pt x="184253" y="23118"/>
                  </a:lnTo>
                  <a:lnTo>
                    <a:pt x="0" y="23118"/>
                  </a:lnTo>
                  <a:close/>
                </a:path>
              </a:pathLst>
            </a:custGeom>
            <a:grpFill/>
            <a:ln w="11430"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2940" name="Graphic 40">
            <a:extLst>
              <a:ext uri="{FF2B5EF4-FFF2-40B4-BE49-F238E27FC236}">
                <a16:creationId xmlns:a16="http://schemas.microsoft.com/office/drawing/2014/main" id="{E56853E9-FF5A-45C3-A824-3F60FC5E2E15}"/>
              </a:ext>
            </a:extLst>
          </p:cNvPr>
          <p:cNvGrpSpPr/>
          <p:nvPr/>
        </p:nvGrpSpPr>
        <p:grpSpPr>
          <a:xfrm>
            <a:off x="6230003" y="7460258"/>
            <a:ext cx="643830" cy="925505"/>
            <a:chOff x="6256491" y="2770794"/>
            <a:chExt cx="386298" cy="555303"/>
          </a:xfrm>
          <a:solidFill>
            <a:schemeClr val="tx1">
              <a:lumMod val="65000"/>
            </a:schemeClr>
          </a:solidFill>
        </p:grpSpPr>
        <p:sp>
          <p:nvSpPr>
            <p:cNvPr id="3223" name="Freeform: Shape 3222">
              <a:extLst>
                <a:ext uri="{FF2B5EF4-FFF2-40B4-BE49-F238E27FC236}">
                  <a16:creationId xmlns:a16="http://schemas.microsoft.com/office/drawing/2014/main" id="{5239F9DD-83B9-4E00-A7F9-6672AC3FEEF1}"/>
                </a:ext>
              </a:extLst>
            </p:cNvPr>
            <p:cNvSpPr/>
            <p:nvPr/>
          </p:nvSpPr>
          <p:spPr>
            <a:xfrm>
              <a:off x="6256491" y="2770794"/>
              <a:ext cx="386298" cy="555303"/>
            </a:xfrm>
            <a:custGeom>
              <a:avLst/>
              <a:gdLst>
                <a:gd name="connsiteX0" fmla="*/ 193149 w 386297"/>
                <a:gd name="connsiteY0" fmla="*/ 0 h 555302"/>
                <a:gd name="connsiteX1" fmla="*/ 0 w 386297"/>
                <a:gd name="connsiteY1" fmla="*/ 68568 h 555302"/>
                <a:gd name="connsiteX2" fmla="*/ 0 w 386297"/>
                <a:gd name="connsiteY2" fmla="*/ 493737 h 555302"/>
                <a:gd name="connsiteX3" fmla="*/ 193149 w 386297"/>
                <a:gd name="connsiteY3" fmla="*/ 562304 h 555302"/>
                <a:gd name="connsiteX4" fmla="*/ 386298 w 386297"/>
                <a:gd name="connsiteY4" fmla="*/ 493737 h 555302"/>
                <a:gd name="connsiteX5" fmla="*/ 386298 w 386297"/>
                <a:gd name="connsiteY5" fmla="*/ 68568 h 555302"/>
                <a:gd name="connsiteX6" fmla="*/ 193149 w 386297"/>
                <a:gd name="connsiteY6" fmla="*/ 0 h 555302"/>
                <a:gd name="connsiteX7" fmla="*/ 193149 w 386297"/>
                <a:gd name="connsiteY7" fmla="*/ 24144 h 555302"/>
                <a:gd name="connsiteX8" fmla="*/ 362154 w 386297"/>
                <a:gd name="connsiteY8" fmla="*/ 68568 h 555302"/>
                <a:gd name="connsiteX9" fmla="*/ 193149 w 386297"/>
                <a:gd name="connsiteY9" fmla="*/ 113113 h 555302"/>
                <a:gd name="connsiteX10" fmla="*/ 24144 w 386297"/>
                <a:gd name="connsiteY10" fmla="*/ 68568 h 555302"/>
                <a:gd name="connsiteX11" fmla="*/ 193149 w 386297"/>
                <a:gd name="connsiteY11" fmla="*/ 24144 h 555302"/>
                <a:gd name="connsiteX12" fmla="*/ 193149 w 386297"/>
                <a:gd name="connsiteY12" fmla="*/ 538161 h 555302"/>
                <a:gd name="connsiteX13" fmla="*/ 24144 w 386297"/>
                <a:gd name="connsiteY13" fmla="*/ 493737 h 555302"/>
                <a:gd name="connsiteX14" fmla="*/ 24144 w 386297"/>
                <a:gd name="connsiteY14" fmla="*/ 386901 h 555302"/>
                <a:gd name="connsiteX15" fmla="*/ 193149 w 386297"/>
                <a:gd name="connsiteY15" fmla="*/ 420702 h 555302"/>
                <a:gd name="connsiteX16" fmla="*/ 362154 w 386297"/>
                <a:gd name="connsiteY16" fmla="*/ 386901 h 555302"/>
                <a:gd name="connsiteX17" fmla="*/ 362154 w 386297"/>
                <a:gd name="connsiteY17" fmla="*/ 493737 h 555302"/>
                <a:gd name="connsiteX18" fmla="*/ 193149 w 386297"/>
                <a:gd name="connsiteY18" fmla="*/ 538161 h 555302"/>
                <a:gd name="connsiteX19" fmla="*/ 193149 w 386297"/>
                <a:gd name="connsiteY19" fmla="*/ 396559 h 555302"/>
                <a:gd name="connsiteX20" fmla="*/ 24144 w 386297"/>
                <a:gd name="connsiteY20" fmla="*/ 352014 h 555302"/>
                <a:gd name="connsiteX21" fmla="*/ 24144 w 386297"/>
                <a:gd name="connsiteY21" fmla="*/ 244937 h 555302"/>
                <a:gd name="connsiteX22" fmla="*/ 193149 w 386297"/>
                <a:gd name="connsiteY22" fmla="*/ 278738 h 555302"/>
                <a:gd name="connsiteX23" fmla="*/ 362154 w 386297"/>
                <a:gd name="connsiteY23" fmla="*/ 244937 h 555302"/>
                <a:gd name="connsiteX24" fmla="*/ 362154 w 386297"/>
                <a:gd name="connsiteY24" fmla="*/ 351772 h 555302"/>
                <a:gd name="connsiteX25" fmla="*/ 193149 w 386297"/>
                <a:gd name="connsiteY25" fmla="*/ 396559 h 555302"/>
                <a:gd name="connsiteX26" fmla="*/ 193149 w 386297"/>
                <a:gd name="connsiteY26" fmla="*/ 254836 h 555302"/>
                <a:gd name="connsiteX27" fmla="*/ 24144 w 386297"/>
                <a:gd name="connsiteY27" fmla="*/ 210291 h 555302"/>
                <a:gd name="connsiteX28" fmla="*/ 24144 w 386297"/>
                <a:gd name="connsiteY28" fmla="*/ 103576 h 555302"/>
                <a:gd name="connsiteX29" fmla="*/ 193149 w 386297"/>
                <a:gd name="connsiteY29" fmla="*/ 137256 h 555302"/>
                <a:gd name="connsiteX30" fmla="*/ 362154 w 386297"/>
                <a:gd name="connsiteY30" fmla="*/ 103576 h 555302"/>
                <a:gd name="connsiteX31" fmla="*/ 362154 w 386297"/>
                <a:gd name="connsiteY31" fmla="*/ 210291 h 555302"/>
                <a:gd name="connsiteX32" fmla="*/ 193149 w 386297"/>
                <a:gd name="connsiteY32" fmla="*/ 254836 h 55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6297" h="555302">
                  <a:moveTo>
                    <a:pt x="193149" y="0"/>
                  </a:moveTo>
                  <a:cubicBezTo>
                    <a:pt x="96574" y="0"/>
                    <a:pt x="0" y="24144"/>
                    <a:pt x="0" y="68568"/>
                  </a:cubicBezTo>
                  <a:lnTo>
                    <a:pt x="0" y="493737"/>
                  </a:lnTo>
                  <a:cubicBezTo>
                    <a:pt x="0" y="538764"/>
                    <a:pt x="97419" y="562304"/>
                    <a:pt x="193149" y="562304"/>
                  </a:cubicBezTo>
                  <a:cubicBezTo>
                    <a:pt x="288878" y="562304"/>
                    <a:pt x="386298" y="538764"/>
                    <a:pt x="386298" y="493737"/>
                  </a:cubicBezTo>
                  <a:lnTo>
                    <a:pt x="386298" y="68568"/>
                  </a:lnTo>
                  <a:cubicBezTo>
                    <a:pt x="386298" y="23540"/>
                    <a:pt x="289723" y="0"/>
                    <a:pt x="193149" y="0"/>
                  </a:cubicBezTo>
                  <a:close/>
                  <a:moveTo>
                    <a:pt x="193149" y="24144"/>
                  </a:moveTo>
                  <a:cubicBezTo>
                    <a:pt x="295035" y="24144"/>
                    <a:pt x="362154" y="50943"/>
                    <a:pt x="362154" y="68568"/>
                  </a:cubicBezTo>
                  <a:cubicBezTo>
                    <a:pt x="362154" y="86193"/>
                    <a:pt x="294552" y="113113"/>
                    <a:pt x="193149" y="113113"/>
                  </a:cubicBezTo>
                  <a:cubicBezTo>
                    <a:pt x="91746" y="113113"/>
                    <a:pt x="24144" y="86313"/>
                    <a:pt x="24144" y="68568"/>
                  </a:cubicBezTo>
                  <a:cubicBezTo>
                    <a:pt x="24144" y="50822"/>
                    <a:pt x="91263" y="24144"/>
                    <a:pt x="193149" y="24144"/>
                  </a:cubicBezTo>
                  <a:close/>
                  <a:moveTo>
                    <a:pt x="193149" y="538161"/>
                  </a:moveTo>
                  <a:cubicBezTo>
                    <a:pt x="91263" y="538161"/>
                    <a:pt x="24144" y="511361"/>
                    <a:pt x="24144" y="493737"/>
                  </a:cubicBezTo>
                  <a:lnTo>
                    <a:pt x="24144" y="386901"/>
                  </a:lnTo>
                  <a:cubicBezTo>
                    <a:pt x="59031" y="409113"/>
                    <a:pt x="126512" y="420702"/>
                    <a:pt x="193149" y="420702"/>
                  </a:cubicBezTo>
                  <a:cubicBezTo>
                    <a:pt x="259785" y="420702"/>
                    <a:pt x="327749" y="408630"/>
                    <a:pt x="362154" y="386901"/>
                  </a:cubicBezTo>
                  <a:lnTo>
                    <a:pt x="362154" y="493737"/>
                  </a:lnTo>
                  <a:cubicBezTo>
                    <a:pt x="362154" y="511361"/>
                    <a:pt x="295035" y="538161"/>
                    <a:pt x="193149" y="538161"/>
                  </a:cubicBezTo>
                  <a:close/>
                  <a:moveTo>
                    <a:pt x="193149" y="396559"/>
                  </a:moveTo>
                  <a:cubicBezTo>
                    <a:pt x="91263" y="396559"/>
                    <a:pt x="24144" y="369759"/>
                    <a:pt x="24144" y="352014"/>
                  </a:cubicBezTo>
                  <a:lnTo>
                    <a:pt x="24144" y="244937"/>
                  </a:lnTo>
                  <a:cubicBezTo>
                    <a:pt x="59031" y="267149"/>
                    <a:pt x="126512" y="278738"/>
                    <a:pt x="193149" y="278738"/>
                  </a:cubicBezTo>
                  <a:cubicBezTo>
                    <a:pt x="259785" y="278738"/>
                    <a:pt x="327749" y="266666"/>
                    <a:pt x="362154" y="244937"/>
                  </a:cubicBezTo>
                  <a:lnTo>
                    <a:pt x="362154" y="351772"/>
                  </a:lnTo>
                  <a:cubicBezTo>
                    <a:pt x="362154" y="369759"/>
                    <a:pt x="295035" y="396559"/>
                    <a:pt x="193149" y="396559"/>
                  </a:cubicBezTo>
                  <a:close/>
                  <a:moveTo>
                    <a:pt x="193149" y="254836"/>
                  </a:moveTo>
                  <a:cubicBezTo>
                    <a:pt x="81847" y="254836"/>
                    <a:pt x="24144" y="225863"/>
                    <a:pt x="24144" y="210291"/>
                  </a:cubicBezTo>
                  <a:lnTo>
                    <a:pt x="24144" y="103576"/>
                  </a:lnTo>
                  <a:cubicBezTo>
                    <a:pt x="59031" y="125788"/>
                    <a:pt x="126512" y="137256"/>
                    <a:pt x="193149" y="137256"/>
                  </a:cubicBezTo>
                  <a:cubicBezTo>
                    <a:pt x="259785" y="137256"/>
                    <a:pt x="327749" y="125788"/>
                    <a:pt x="362154" y="103576"/>
                  </a:cubicBezTo>
                  <a:lnTo>
                    <a:pt x="362154" y="210291"/>
                  </a:lnTo>
                  <a:cubicBezTo>
                    <a:pt x="362154" y="225863"/>
                    <a:pt x="304451" y="254836"/>
                    <a:pt x="193149" y="254836"/>
                  </a:cubicBez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224" name="Freeform: Shape 3223">
              <a:extLst>
                <a:ext uri="{FF2B5EF4-FFF2-40B4-BE49-F238E27FC236}">
                  <a16:creationId xmlns:a16="http://schemas.microsoft.com/office/drawing/2014/main" id="{9C642EFC-6D6A-4B8F-BC9F-EC065F6BAFCC}"/>
                </a:ext>
              </a:extLst>
            </p:cNvPr>
            <p:cNvSpPr/>
            <p:nvPr/>
          </p:nvSpPr>
          <p:spPr>
            <a:xfrm>
              <a:off x="6312021" y="2941489"/>
              <a:ext cx="24144" cy="24144"/>
            </a:xfrm>
            <a:custGeom>
              <a:avLst/>
              <a:gdLst>
                <a:gd name="connsiteX0" fmla="*/ 0 w 24143"/>
                <a:gd name="connsiteY0" fmla="*/ 0 h 24143"/>
                <a:gd name="connsiteX1" fmla="*/ 28610 w 24143"/>
                <a:gd name="connsiteY1" fmla="*/ 0 h 24143"/>
                <a:gd name="connsiteX2" fmla="*/ 28610 w 24143"/>
                <a:gd name="connsiteY2" fmla="*/ 24144 h 24143"/>
                <a:gd name="connsiteX3" fmla="*/ 0 w 24143"/>
                <a:gd name="connsiteY3" fmla="*/ 24144 h 24143"/>
              </a:gdLst>
              <a:ahLst/>
              <a:cxnLst>
                <a:cxn ang="0">
                  <a:pos x="connsiteX0" y="connsiteY0"/>
                </a:cxn>
                <a:cxn ang="0">
                  <a:pos x="connsiteX1" y="connsiteY1"/>
                </a:cxn>
                <a:cxn ang="0">
                  <a:pos x="connsiteX2" y="connsiteY2"/>
                </a:cxn>
                <a:cxn ang="0">
                  <a:pos x="connsiteX3" y="connsiteY3"/>
                </a:cxn>
              </a:cxnLst>
              <a:rect l="l" t="t" r="r" b="b"/>
              <a:pathLst>
                <a:path w="24143" h="24143">
                  <a:moveTo>
                    <a:pt x="0" y="0"/>
                  </a:moveTo>
                  <a:lnTo>
                    <a:pt x="28610" y="0"/>
                  </a:lnTo>
                  <a:lnTo>
                    <a:pt x="28610" y="24144"/>
                  </a:lnTo>
                  <a:lnTo>
                    <a:pt x="0" y="24144"/>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225" name="Freeform: Shape 3224">
              <a:extLst>
                <a:ext uri="{FF2B5EF4-FFF2-40B4-BE49-F238E27FC236}">
                  <a16:creationId xmlns:a16="http://schemas.microsoft.com/office/drawing/2014/main" id="{4149458E-75C6-45CE-94F7-3AB41EC11989}"/>
                </a:ext>
              </a:extLst>
            </p:cNvPr>
            <p:cNvSpPr/>
            <p:nvPr/>
          </p:nvSpPr>
          <p:spPr>
            <a:xfrm>
              <a:off x="6312021" y="3083212"/>
              <a:ext cx="24144" cy="24144"/>
            </a:xfrm>
            <a:custGeom>
              <a:avLst/>
              <a:gdLst>
                <a:gd name="connsiteX0" fmla="*/ 0 w 24143"/>
                <a:gd name="connsiteY0" fmla="*/ 0 h 24143"/>
                <a:gd name="connsiteX1" fmla="*/ 28610 w 24143"/>
                <a:gd name="connsiteY1" fmla="*/ 0 h 24143"/>
                <a:gd name="connsiteX2" fmla="*/ 28610 w 24143"/>
                <a:gd name="connsiteY2" fmla="*/ 24144 h 24143"/>
                <a:gd name="connsiteX3" fmla="*/ 0 w 24143"/>
                <a:gd name="connsiteY3" fmla="*/ 24144 h 24143"/>
              </a:gdLst>
              <a:ahLst/>
              <a:cxnLst>
                <a:cxn ang="0">
                  <a:pos x="connsiteX0" y="connsiteY0"/>
                </a:cxn>
                <a:cxn ang="0">
                  <a:pos x="connsiteX1" y="connsiteY1"/>
                </a:cxn>
                <a:cxn ang="0">
                  <a:pos x="connsiteX2" y="connsiteY2"/>
                </a:cxn>
                <a:cxn ang="0">
                  <a:pos x="connsiteX3" y="connsiteY3"/>
                </a:cxn>
              </a:cxnLst>
              <a:rect l="l" t="t" r="r" b="b"/>
              <a:pathLst>
                <a:path w="24143" h="24143">
                  <a:moveTo>
                    <a:pt x="0" y="0"/>
                  </a:moveTo>
                  <a:lnTo>
                    <a:pt x="28610" y="0"/>
                  </a:lnTo>
                  <a:lnTo>
                    <a:pt x="28610" y="24144"/>
                  </a:lnTo>
                  <a:lnTo>
                    <a:pt x="0" y="24144"/>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226" name="Freeform: Shape 3225">
              <a:extLst>
                <a:ext uri="{FF2B5EF4-FFF2-40B4-BE49-F238E27FC236}">
                  <a16:creationId xmlns:a16="http://schemas.microsoft.com/office/drawing/2014/main" id="{CB9132F2-D184-4E5B-B0D3-4FF31FA8F6D9}"/>
                </a:ext>
              </a:extLst>
            </p:cNvPr>
            <p:cNvSpPr/>
            <p:nvPr/>
          </p:nvSpPr>
          <p:spPr>
            <a:xfrm>
              <a:off x="6312021" y="3224935"/>
              <a:ext cx="24144" cy="24144"/>
            </a:xfrm>
            <a:custGeom>
              <a:avLst/>
              <a:gdLst>
                <a:gd name="connsiteX0" fmla="*/ 0 w 24143"/>
                <a:gd name="connsiteY0" fmla="*/ 0 h 24143"/>
                <a:gd name="connsiteX1" fmla="*/ 28610 w 24143"/>
                <a:gd name="connsiteY1" fmla="*/ 0 h 24143"/>
                <a:gd name="connsiteX2" fmla="*/ 28610 w 24143"/>
                <a:gd name="connsiteY2" fmla="*/ 24144 h 24143"/>
                <a:gd name="connsiteX3" fmla="*/ 0 w 24143"/>
                <a:gd name="connsiteY3" fmla="*/ 24144 h 24143"/>
              </a:gdLst>
              <a:ahLst/>
              <a:cxnLst>
                <a:cxn ang="0">
                  <a:pos x="connsiteX0" y="connsiteY0"/>
                </a:cxn>
                <a:cxn ang="0">
                  <a:pos x="connsiteX1" y="connsiteY1"/>
                </a:cxn>
                <a:cxn ang="0">
                  <a:pos x="connsiteX2" y="connsiteY2"/>
                </a:cxn>
                <a:cxn ang="0">
                  <a:pos x="connsiteX3" y="connsiteY3"/>
                </a:cxn>
              </a:cxnLst>
              <a:rect l="l" t="t" r="r" b="b"/>
              <a:pathLst>
                <a:path w="24143" h="24143">
                  <a:moveTo>
                    <a:pt x="0" y="0"/>
                  </a:moveTo>
                  <a:lnTo>
                    <a:pt x="28610" y="0"/>
                  </a:lnTo>
                  <a:lnTo>
                    <a:pt x="28610" y="24144"/>
                  </a:lnTo>
                  <a:lnTo>
                    <a:pt x="0" y="24144"/>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227" name="Freeform: Shape 3226">
              <a:extLst>
                <a:ext uri="{FF2B5EF4-FFF2-40B4-BE49-F238E27FC236}">
                  <a16:creationId xmlns:a16="http://schemas.microsoft.com/office/drawing/2014/main" id="{69C4FF7A-C15B-47CB-B713-94213C3848BA}"/>
                </a:ext>
              </a:extLst>
            </p:cNvPr>
            <p:cNvSpPr/>
            <p:nvPr/>
          </p:nvSpPr>
          <p:spPr>
            <a:xfrm>
              <a:off x="6354514" y="2941489"/>
              <a:ext cx="48287" cy="24144"/>
            </a:xfrm>
            <a:custGeom>
              <a:avLst/>
              <a:gdLst>
                <a:gd name="connsiteX0" fmla="*/ 0 w 48287"/>
                <a:gd name="connsiteY0" fmla="*/ 0 h 24143"/>
                <a:gd name="connsiteX1" fmla="*/ 50460 w 48287"/>
                <a:gd name="connsiteY1" fmla="*/ 0 h 24143"/>
                <a:gd name="connsiteX2" fmla="*/ 50460 w 48287"/>
                <a:gd name="connsiteY2" fmla="*/ 24144 h 24143"/>
                <a:gd name="connsiteX3" fmla="*/ 0 w 48287"/>
                <a:gd name="connsiteY3" fmla="*/ 24144 h 24143"/>
              </a:gdLst>
              <a:ahLst/>
              <a:cxnLst>
                <a:cxn ang="0">
                  <a:pos x="connsiteX0" y="connsiteY0"/>
                </a:cxn>
                <a:cxn ang="0">
                  <a:pos x="connsiteX1" y="connsiteY1"/>
                </a:cxn>
                <a:cxn ang="0">
                  <a:pos x="connsiteX2" y="connsiteY2"/>
                </a:cxn>
                <a:cxn ang="0">
                  <a:pos x="connsiteX3" y="connsiteY3"/>
                </a:cxn>
              </a:cxnLst>
              <a:rect l="l" t="t" r="r" b="b"/>
              <a:pathLst>
                <a:path w="48287" h="24143">
                  <a:moveTo>
                    <a:pt x="0" y="0"/>
                  </a:moveTo>
                  <a:lnTo>
                    <a:pt x="50460" y="0"/>
                  </a:lnTo>
                  <a:lnTo>
                    <a:pt x="50460" y="24144"/>
                  </a:lnTo>
                  <a:lnTo>
                    <a:pt x="0" y="24144"/>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228" name="Freeform: Shape 3227">
              <a:extLst>
                <a:ext uri="{FF2B5EF4-FFF2-40B4-BE49-F238E27FC236}">
                  <a16:creationId xmlns:a16="http://schemas.microsoft.com/office/drawing/2014/main" id="{7CF102A3-DFB4-405B-9C04-995A43697936}"/>
                </a:ext>
              </a:extLst>
            </p:cNvPr>
            <p:cNvSpPr/>
            <p:nvPr/>
          </p:nvSpPr>
          <p:spPr>
            <a:xfrm>
              <a:off x="6354514" y="3083212"/>
              <a:ext cx="48287" cy="24144"/>
            </a:xfrm>
            <a:custGeom>
              <a:avLst/>
              <a:gdLst>
                <a:gd name="connsiteX0" fmla="*/ 0 w 48287"/>
                <a:gd name="connsiteY0" fmla="*/ 0 h 24143"/>
                <a:gd name="connsiteX1" fmla="*/ 50460 w 48287"/>
                <a:gd name="connsiteY1" fmla="*/ 0 h 24143"/>
                <a:gd name="connsiteX2" fmla="*/ 50460 w 48287"/>
                <a:gd name="connsiteY2" fmla="*/ 24144 h 24143"/>
                <a:gd name="connsiteX3" fmla="*/ 0 w 48287"/>
                <a:gd name="connsiteY3" fmla="*/ 24144 h 24143"/>
              </a:gdLst>
              <a:ahLst/>
              <a:cxnLst>
                <a:cxn ang="0">
                  <a:pos x="connsiteX0" y="connsiteY0"/>
                </a:cxn>
                <a:cxn ang="0">
                  <a:pos x="connsiteX1" y="connsiteY1"/>
                </a:cxn>
                <a:cxn ang="0">
                  <a:pos x="connsiteX2" y="connsiteY2"/>
                </a:cxn>
                <a:cxn ang="0">
                  <a:pos x="connsiteX3" y="connsiteY3"/>
                </a:cxn>
              </a:cxnLst>
              <a:rect l="l" t="t" r="r" b="b"/>
              <a:pathLst>
                <a:path w="48287" h="24143">
                  <a:moveTo>
                    <a:pt x="0" y="0"/>
                  </a:moveTo>
                  <a:lnTo>
                    <a:pt x="50460" y="0"/>
                  </a:lnTo>
                  <a:lnTo>
                    <a:pt x="50460" y="24144"/>
                  </a:lnTo>
                  <a:lnTo>
                    <a:pt x="0" y="24144"/>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229" name="Freeform: Shape 3228">
              <a:extLst>
                <a:ext uri="{FF2B5EF4-FFF2-40B4-BE49-F238E27FC236}">
                  <a16:creationId xmlns:a16="http://schemas.microsoft.com/office/drawing/2014/main" id="{B069A1FB-8309-4CCB-9382-26D9F8FD764C}"/>
                </a:ext>
              </a:extLst>
            </p:cNvPr>
            <p:cNvSpPr/>
            <p:nvPr/>
          </p:nvSpPr>
          <p:spPr>
            <a:xfrm>
              <a:off x="6354514" y="3224935"/>
              <a:ext cx="48287" cy="24144"/>
            </a:xfrm>
            <a:custGeom>
              <a:avLst/>
              <a:gdLst>
                <a:gd name="connsiteX0" fmla="*/ 0 w 48287"/>
                <a:gd name="connsiteY0" fmla="*/ 0 h 24143"/>
                <a:gd name="connsiteX1" fmla="*/ 50460 w 48287"/>
                <a:gd name="connsiteY1" fmla="*/ 0 h 24143"/>
                <a:gd name="connsiteX2" fmla="*/ 50460 w 48287"/>
                <a:gd name="connsiteY2" fmla="*/ 24144 h 24143"/>
                <a:gd name="connsiteX3" fmla="*/ 0 w 48287"/>
                <a:gd name="connsiteY3" fmla="*/ 24144 h 24143"/>
              </a:gdLst>
              <a:ahLst/>
              <a:cxnLst>
                <a:cxn ang="0">
                  <a:pos x="connsiteX0" y="connsiteY0"/>
                </a:cxn>
                <a:cxn ang="0">
                  <a:pos x="connsiteX1" y="connsiteY1"/>
                </a:cxn>
                <a:cxn ang="0">
                  <a:pos x="connsiteX2" y="connsiteY2"/>
                </a:cxn>
                <a:cxn ang="0">
                  <a:pos x="connsiteX3" y="connsiteY3"/>
                </a:cxn>
              </a:cxnLst>
              <a:rect l="l" t="t" r="r" b="b"/>
              <a:pathLst>
                <a:path w="48287" h="24143">
                  <a:moveTo>
                    <a:pt x="0" y="0"/>
                  </a:moveTo>
                  <a:lnTo>
                    <a:pt x="50460" y="0"/>
                  </a:lnTo>
                  <a:lnTo>
                    <a:pt x="50460" y="24144"/>
                  </a:lnTo>
                  <a:lnTo>
                    <a:pt x="0" y="24144"/>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2941" name="Graphic 26">
            <a:extLst>
              <a:ext uri="{FF2B5EF4-FFF2-40B4-BE49-F238E27FC236}">
                <a16:creationId xmlns:a16="http://schemas.microsoft.com/office/drawing/2014/main" id="{7BA53175-6348-453C-9DA5-F04EE522AF36}"/>
              </a:ext>
            </a:extLst>
          </p:cNvPr>
          <p:cNvGrpSpPr/>
          <p:nvPr/>
        </p:nvGrpSpPr>
        <p:grpSpPr>
          <a:xfrm>
            <a:off x="7465106" y="7446078"/>
            <a:ext cx="953865" cy="953865"/>
            <a:chOff x="6904436" y="2709746"/>
            <a:chExt cx="572319" cy="572319"/>
          </a:xfrm>
          <a:solidFill>
            <a:schemeClr val="tx1">
              <a:lumMod val="65000"/>
            </a:schemeClr>
          </a:solidFill>
        </p:grpSpPr>
        <p:sp>
          <p:nvSpPr>
            <p:cNvPr id="3208" name="Freeform: Shape 3207">
              <a:extLst>
                <a:ext uri="{FF2B5EF4-FFF2-40B4-BE49-F238E27FC236}">
                  <a16:creationId xmlns:a16="http://schemas.microsoft.com/office/drawing/2014/main" id="{01942FB8-2930-4474-A3F0-BECD5B6F45BE}"/>
                </a:ext>
              </a:extLst>
            </p:cNvPr>
            <p:cNvSpPr/>
            <p:nvPr/>
          </p:nvSpPr>
          <p:spPr>
            <a:xfrm>
              <a:off x="7111035" y="2916345"/>
              <a:ext cx="153987" cy="153987"/>
            </a:xfrm>
            <a:custGeom>
              <a:avLst/>
              <a:gdLst>
                <a:gd name="connsiteX0" fmla="*/ 143080 w 153987"/>
                <a:gd name="connsiteY0" fmla="*/ 164253 h 153987"/>
                <a:gd name="connsiteX1" fmla="*/ 21173 w 153987"/>
                <a:gd name="connsiteY1" fmla="*/ 164253 h 153987"/>
                <a:gd name="connsiteX2" fmla="*/ 0 w 153987"/>
                <a:gd name="connsiteY2" fmla="*/ 143080 h 153987"/>
                <a:gd name="connsiteX3" fmla="*/ 0 w 153987"/>
                <a:gd name="connsiteY3" fmla="*/ 21173 h 153987"/>
                <a:gd name="connsiteX4" fmla="*/ 21173 w 153987"/>
                <a:gd name="connsiteY4" fmla="*/ 0 h 153987"/>
                <a:gd name="connsiteX5" fmla="*/ 143080 w 153987"/>
                <a:gd name="connsiteY5" fmla="*/ 0 h 153987"/>
                <a:gd name="connsiteX6" fmla="*/ 164253 w 153987"/>
                <a:gd name="connsiteY6" fmla="*/ 21173 h 153987"/>
                <a:gd name="connsiteX7" fmla="*/ 164253 w 153987"/>
                <a:gd name="connsiteY7" fmla="*/ 143080 h 153987"/>
                <a:gd name="connsiteX8" fmla="*/ 143080 w 153987"/>
                <a:gd name="connsiteY8" fmla="*/ 164253 h 153987"/>
                <a:gd name="connsiteX9" fmla="*/ 25665 w 153987"/>
                <a:gd name="connsiteY9" fmla="*/ 138589 h 153987"/>
                <a:gd name="connsiteX10" fmla="*/ 138589 w 153987"/>
                <a:gd name="connsiteY10" fmla="*/ 138589 h 153987"/>
                <a:gd name="connsiteX11" fmla="*/ 138589 w 153987"/>
                <a:gd name="connsiteY11" fmla="*/ 25665 h 153987"/>
                <a:gd name="connsiteX12" fmla="*/ 25665 w 153987"/>
                <a:gd name="connsiteY12" fmla="*/ 25665 h 153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3987" h="153987">
                  <a:moveTo>
                    <a:pt x="143080" y="164253"/>
                  </a:moveTo>
                  <a:lnTo>
                    <a:pt x="21173" y="164253"/>
                  </a:lnTo>
                  <a:cubicBezTo>
                    <a:pt x="9480" y="164253"/>
                    <a:pt x="0" y="154774"/>
                    <a:pt x="0" y="143080"/>
                  </a:cubicBezTo>
                  <a:lnTo>
                    <a:pt x="0" y="21173"/>
                  </a:lnTo>
                  <a:cubicBezTo>
                    <a:pt x="0" y="9480"/>
                    <a:pt x="9480" y="0"/>
                    <a:pt x="21173" y="0"/>
                  </a:cubicBezTo>
                  <a:lnTo>
                    <a:pt x="143080" y="0"/>
                  </a:lnTo>
                  <a:cubicBezTo>
                    <a:pt x="154774" y="0"/>
                    <a:pt x="164253" y="9480"/>
                    <a:pt x="164253" y="21173"/>
                  </a:cubicBezTo>
                  <a:lnTo>
                    <a:pt x="164253" y="143080"/>
                  </a:lnTo>
                  <a:cubicBezTo>
                    <a:pt x="164253" y="154774"/>
                    <a:pt x="154774" y="164253"/>
                    <a:pt x="143080" y="164253"/>
                  </a:cubicBezTo>
                  <a:close/>
                  <a:moveTo>
                    <a:pt x="25665" y="138589"/>
                  </a:moveTo>
                  <a:lnTo>
                    <a:pt x="138589" y="138589"/>
                  </a:lnTo>
                  <a:lnTo>
                    <a:pt x="138589" y="25665"/>
                  </a:lnTo>
                  <a:lnTo>
                    <a:pt x="25665" y="25665"/>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209" name="Freeform: Shape 3208">
              <a:extLst>
                <a:ext uri="{FF2B5EF4-FFF2-40B4-BE49-F238E27FC236}">
                  <a16:creationId xmlns:a16="http://schemas.microsoft.com/office/drawing/2014/main" id="{0B29DCE3-FB5C-449F-8937-EC1703254878}"/>
                </a:ext>
              </a:extLst>
            </p:cNvPr>
            <p:cNvSpPr/>
            <p:nvPr/>
          </p:nvSpPr>
          <p:spPr>
            <a:xfrm>
              <a:off x="7041228" y="2985251"/>
              <a:ext cx="153987" cy="153987"/>
            </a:xfrm>
            <a:custGeom>
              <a:avLst/>
              <a:gdLst>
                <a:gd name="connsiteX0" fmla="*/ 146545 w 153987"/>
                <a:gd name="connsiteY0" fmla="*/ 164642 h 153987"/>
                <a:gd name="connsiteX1" fmla="*/ 18222 w 153987"/>
                <a:gd name="connsiteY1" fmla="*/ 164642 h 153987"/>
                <a:gd name="connsiteX2" fmla="*/ 0 w 153987"/>
                <a:gd name="connsiteY2" fmla="*/ 146420 h 153987"/>
                <a:gd name="connsiteX3" fmla="*/ 0 w 153987"/>
                <a:gd name="connsiteY3" fmla="*/ 18098 h 153987"/>
                <a:gd name="connsiteX4" fmla="*/ 18601 w 153987"/>
                <a:gd name="connsiteY4" fmla="*/ 2 h 153987"/>
                <a:gd name="connsiteX5" fmla="*/ 18735 w 153987"/>
                <a:gd name="connsiteY5" fmla="*/ 4 h 153987"/>
                <a:gd name="connsiteX6" fmla="*/ 59542 w 153987"/>
                <a:gd name="connsiteY6" fmla="*/ 4 h 153987"/>
                <a:gd name="connsiteX7" fmla="*/ 59542 w 153987"/>
                <a:gd name="connsiteY7" fmla="*/ 25669 h 153987"/>
                <a:gd name="connsiteX8" fmla="*/ 26178 w 153987"/>
                <a:gd name="connsiteY8" fmla="*/ 25669 h 153987"/>
                <a:gd name="connsiteX9" fmla="*/ 26178 w 153987"/>
                <a:gd name="connsiteY9" fmla="*/ 138593 h 153987"/>
                <a:gd name="connsiteX10" fmla="*/ 139102 w 153987"/>
                <a:gd name="connsiteY10" fmla="*/ 138593 h 153987"/>
                <a:gd name="connsiteX11" fmla="*/ 139102 w 153987"/>
                <a:gd name="connsiteY11" fmla="*/ 105229 h 153987"/>
                <a:gd name="connsiteX12" fmla="*/ 164766 w 153987"/>
                <a:gd name="connsiteY12" fmla="*/ 105229 h 153987"/>
                <a:gd name="connsiteX13" fmla="*/ 164766 w 153987"/>
                <a:gd name="connsiteY13" fmla="*/ 146035 h 153987"/>
                <a:gd name="connsiteX14" fmla="*/ 146675 w 153987"/>
                <a:gd name="connsiteY14" fmla="*/ 164641 h 153987"/>
                <a:gd name="connsiteX15" fmla="*/ 146545 w 153987"/>
                <a:gd name="connsiteY15" fmla="*/ 164642 h 153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3987" h="153987">
                  <a:moveTo>
                    <a:pt x="146545" y="164642"/>
                  </a:moveTo>
                  <a:lnTo>
                    <a:pt x="18222" y="164642"/>
                  </a:lnTo>
                  <a:cubicBezTo>
                    <a:pt x="8187" y="164572"/>
                    <a:pt x="70" y="156455"/>
                    <a:pt x="0" y="146420"/>
                  </a:cubicBezTo>
                  <a:lnTo>
                    <a:pt x="0" y="18098"/>
                  </a:lnTo>
                  <a:cubicBezTo>
                    <a:pt x="139" y="7964"/>
                    <a:pt x="8467" y="-138"/>
                    <a:pt x="18601" y="2"/>
                  </a:cubicBezTo>
                  <a:cubicBezTo>
                    <a:pt x="18646" y="2"/>
                    <a:pt x="18690" y="3"/>
                    <a:pt x="18735" y="4"/>
                  </a:cubicBezTo>
                  <a:lnTo>
                    <a:pt x="59542" y="4"/>
                  </a:lnTo>
                  <a:lnTo>
                    <a:pt x="59542" y="25669"/>
                  </a:lnTo>
                  <a:lnTo>
                    <a:pt x="26178" y="25669"/>
                  </a:lnTo>
                  <a:lnTo>
                    <a:pt x="26178" y="138593"/>
                  </a:lnTo>
                  <a:lnTo>
                    <a:pt x="139102" y="138593"/>
                  </a:lnTo>
                  <a:lnTo>
                    <a:pt x="139102" y="105229"/>
                  </a:lnTo>
                  <a:lnTo>
                    <a:pt x="164766" y="105229"/>
                  </a:lnTo>
                  <a:lnTo>
                    <a:pt x="164766" y="146035"/>
                  </a:lnTo>
                  <a:cubicBezTo>
                    <a:pt x="164908" y="156169"/>
                    <a:pt x="156809" y="164499"/>
                    <a:pt x="146675" y="164641"/>
                  </a:cubicBezTo>
                  <a:cubicBezTo>
                    <a:pt x="146632" y="164642"/>
                    <a:pt x="146588" y="164642"/>
                    <a:pt x="146545" y="164642"/>
                  </a:cubicBez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210" name="Freeform: Shape 3209">
              <a:extLst>
                <a:ext uri="{FF2B5EF4-FFF2-40B4-BE49-F238E27FC236}">
                  <a16:creationId xmlns:a16="http://schemas.microsoft.com/office/drawing/2014/main" id="{B3A494DA-E193-44EC-8F60-6F0133739401}"/>
                </a:ext>
              </a:extLst>
            </p:cNvPr>
            <p:cNvSpPr/>
            <p:nvPr/>
          </p:nvSpPr>
          <p:spPr>
            <a:xfrm>
              <a:off x="7180330" y="2847051"/>
              <a:ext cx="153987" cy="153987"/>
            </a:xfrm>
            <a:custGeom>
              <a:avLst/>
              <a:gdLst>
                <a:gd name="connsiteX0" fmla="*/ 146031 w 153987"/>
                <a:gd name="connsiteY0" fmla="*/ 163868 h 153987"/>
                <a:gd name="connsiteX1" fmla="*/ 105225 w 153987"/>
                <a:gd name="connsiteY1" fmla="*/ 163868 h 153987"/>
                <a:gd name="connsiteX2" fmla="*/ 105225 w 153987"/>
                <a:gd name="connsiteY2" fmla="*/ 138204 h 153987"/>
                <a:gd name="connsiteX3" fmla="*/ 138589 w 153987"/>
                <a:gd name="connsiteY3" fmla="*/ 138204 h 153987"/>
                <a:gd name="connsiteX4" fmla="*/ 138589 w 153987"/>
                <a:gd name="connsiteY4" fmla="*/ 25280 h 153987"/>
                <a:gd name="connsiteX5" fmla="*/ 25665 w 153987"/>
                <a:gd name="connsiteY5" fmla="*/ 25280 h 153987"/>
                <a:gd name="connsiteX6" fmla="*/ 25665 w 153987"/>
                <a:gd name="connsiteY6" fmla="*/ 58644 h 153987"/>
                <a:gd name="connsiteX7" fmla="*/ 0 w 153987"/>
                <a:gd name="connsiteY7" fmla="*/ 58644 h 153987"/>
                <a:gd name="connsiteX8" fmla="*/ 0 w 153987"/>
                <a:gd name="connsiteY8" fmla="*/ 18222 h 153987"/>
                <a:gd name="connsiteX9" fmla="*/ 18222 w 153987"/>
                <a:gd name="connsiteY9" fmla="*/ 0 h 153987"/>
                <a:gd name="connsiteX10" fmla="*/ 146545 w 153987"/>
                <a:gd name="connsiteY10" fmla="*/ 0 h 153987"/>
                <a:gd name="connsiteX11" fmla="*/ 164766 w 153987"/>
                <a:gd name="connsiteY11" fmla="*/ 18222 h 153987"/>
                <a:gd name="connsiteX12" fmla="*/ 164766 w 153987"/>
                <a:gd name="connsiteY12" fmla="*/ 146545 h 153987"/>
                <a:gd name="connsiteX13" fmla="*/ 146031 w 153987"/>
                <a:gd name="connsiteY13" fmla="*/ 163868 h 153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987" h="153987">
                  <a:moveTo>
                    <a:pt x="146031" y="163868"/>
                  </a:moveTo>
                  <a:lnTo>
                    <a:pt x="105225" y="163868"/>
                  </a:lnTo>
                  <a:lnTo>
                    <a:pt x="105225" y="138204"/>
                  </a:lnTo>
                  <a:lnTo>
                    <a:pt x="138589" y="138204"/>
                  </a:lnTo>
                  <a:lnTo>
                    <a:pt x="138589" y="25280"/>
                  </a:lnTo>
                  <a:lnTo>
                    <a:pt x="25665" y="25280"/>
                  </a:lnTo>
                  <a:lnTo>
                    <a:pt x="25665" y="58644"/>
                  </a:lnTo>
                  <a:lnTo>
                    <a:pt x="0" y="58644"/>
                  </a:lnTo>
                  <a:lnTo>
                    <a:pt x="0" y="18222"/>
                  </a:lnTo>
                  <a:cubicBezTo>
                    <a:pt x="70" y="8187"/>
                    <a:pt x="8187" y="70"/>
                    <a:pt x="18222" y="0"/>
                  </a:cubicBezTo>
                  <a:lnTo>
                    <a:pt x="146545" y="0"/>
                  </a:lnTo>
                  <a:cubicBezTo>
                    <a:pt x="156579" y="70"/>
                    <a:pt x="164697" y="8187"/>
                    <a:pt x="164766" y="18222"/>
                  </a:cubicBezTo>
                  <a:lnTo>
                    <a:pt x="164766" y="146545"/>
                  </a:lnTo>
                  <a:cubicBezTo>
                    <a:pt x="164215" y="156427"/>
                    <a:pt x="155926" y="164091"/>
                    <a:pt x="146031" y="163868"/>
                  </a:cubicBez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211" name="Freeform: Shape 3210">
              <a:extLst>
                <a:ext uri="{FF2B5EF4-FFF2-40B4-BE49-F238E27FC236}">
                  <a16:creationId xmlns:a16="http://schemas.microsoft.com/office/drawing/2014/main" id="{E959794E-4F0D-480A-948A-C6897026DAE6}"/>
                </a:ext>
              </a:extLst>
            </p:cNvPr>
            <p:cNvSpPr/>
            <p:nvPr/>
          </p:nvSpPr>
          <p:spPr>
            <a:xfrm>
              <a:off x="6941600" y="2746912"/>
              <a:ext cx="166820" cy="166820"/>
            </a:xfrm>
            <a:custGeom>
              <a:avLst/>
              <a:gdLst>
                <a:gd name="connsiteX0" fmla="*/ 0 w 166819"/>
                <a:gd name="connsiteY0" fmla="*/ 18148 h 166819"/>
                <a:gd name="connsiteX1" fmla="*/ 18148 w 166819"/>
                <a:gd name="connsiteY1" fmla="*/ 0 h 166819"/>
                <a:gd name="connsiteX2" fmla="*/ 168319 w 166819"/>
                <a:gd name="connsiteY2" fmla="*/ 150171 h 166819"/>
                <a:gd name="connsiteX3" fmla="*/ 150171 w 166819"/>
                <a:gd name="connsiteY3" fmla="*/ 168319 h 166819"/>
              </a:gdLst>
              <a:ahLst/>
              <a:cxnLst>
                <a:cxn ang="0">
                  <a:pos x="connsiteX0" y="connsiteY0"/>
                </a:cxn>
                <a:cxn ang="0">
                  <a:pos x="connsiteX1" y="connsiteY1"/>
                </a:cxn>
                <a:cxn ang="0">
                  <a:pos x="connsiteX2" y="connsiteY2"/>
                </a:cxn>
                <a:cxn ang="0">
                  <a:pos x="connsiteX3" y="connsiteY3"/>
                </a:cxn>
              </a:cxnLst>
              <a:rect l="l" t="t" r="r" b="b"/>
              <a:pathLst>
                <a:path w="166819" h="166819">
                  <a:moveTo>
                    <a:pt x="0" y="18148"/>
                  </a:moveTo>
                  <a:lnTo>
                    <a:pt x="18148" y="0"/>
                  </a:lnTo>
                  <a:lnTo>
                    <a:pt x="168319" y="150171"/>
                  </a:lnTo>
                  <a:lnTo>
                    <a:pt x="150171" y="168319"/>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212" name="Freeform: Shape 3211">
              <a:extLst>
                <a:ext uri="{FF2B5EF4-FFF2-40B4-BE49-F238E27FC236}">
                  <a16:creationId xmlns:a16="http://schemas.microsoft.com/office/drawing/2014/main" id="{FA9725C7-0DB2-47D9-A3A4-A02494B08E31}"/>
                </a:ext>
              </a:extLst>
            </p:cNvPr>
            <p:cNvSpPr/>
            <p:nvPr/>
          </p:nvSpPr>
          <p:spPr>
            <a:xfrm>
              <a:off x="7276536" y="3081835"/>
              <a:ext cx="166820" cy="166820"/>
            </a:xfrm>
            <a:custGeom>
              <a:avLst/>
              <a:gdLst>
                <a:gd name="connsiteX0" fmla="*/ 0 w 166819"/>
                <a:gd name="connsiteY0" fmla="*/ 18148 h 166819"/>
                <a:gd name="connsiteX1" fmla="*/ 18148 w 166819"/>
                <a:gd name="connsiteY1" fmla="*/ 0 h 166819"/>
                <a:gd name="connsiteX2" fmla="*/ 168319 w 166819"/>
                <a:gd name="connsiteY2" fmla="*/ 150171 h 166819"/>
                <a:gd name="connsiteX3" fmla="*/ 150171 w 166819"/>
                <a:gd name="connsiteY3" fmla="*/ 168319 h 166819"/>
              </a:gdLst>
              <a:ahLst/>
              <a:cxnLst>
                <a:cxn ang="0">
                  <a:pos x="connsiteX0" y="connsiteY0"/>
                </a:cxn>
                <a:cxn ang="0">
                  <a:pos x="connsiteX1" y="connsiteY1"/>
                </a:cxn>
                <a:cxn ang="0">
                  <a:pos x="connsiteX2" y="connsiteY2"/>
                </a:cxn>
                <a:cxn ang="0">
                  <a:pos x="connsiteX3" y="connsiteY3"/>
                </a:cxn>
              </a:cxnLst>
              <a:rect l="l" t="t" r="r" b="b"/>
              <a:pathLst>
                <a:path w="166819" h="166819">
                  <a:moveTo>
                    <a:pt x="0" y="18148"/>
                  </a:moveTo>
                  <a:lnTo>
                    <a:pt x="18148" y="0"/>
                  </a:lnTo>
                  <a:lnTo>
                    <a:pt x="168319" y="150171"/>
                  </a:lnTo>
                  <a:lnTo>
                    <a:pt x="150171" y="168319"/>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213" name="Freeform: Shape 3212">
              <a:extLst>
                <a:ext uri="{FF2B5EF4-FFF2-40B4-BE49-F238E27FC236}">
                  <a16:creationId xmlns:a16="http://schemas.microsoft.com/office/drawing/2014/main" id="{6A713768-FC6E-4B3A-85A0-B712A705B617}"/>
                </a:ext>
              </a:extLst>
            </p:cNvPr>
            <p:cNvSpPr/>
            <p:nvPr/>
          </p:nvSpPr>
          <p:spPr>
            <a:xfrm>
              <a:off x="6941557" y="3150974"/>
              <a:ext cx="89826" cy="89826"/>
            </a:xfrm>
            <a:custGeom>
              <a:avLst/>
              <a:gdLst>
                <a:gd name="connsiteX0" fmla="*/ 0 w 89825"/>
                <a:gd name="connsiteY0" fmla="*/ 80848 h 89825"/>
                <a:gd name="connsiteX1" fmla="*/ 80848 w 89825"/>
                <a:gd name="connsiteY1" fmla="*/ 0 h 89825"/>
                <a:gd name="connsiteX2" fmla="*/ 98995 w 89825"/>
                <a:gd name="connsiteY2" fmla="*/ 18148 h 89825"/>
                <a:gd name="connsiteX3" fmla="*/ 18148 w 89825"/>
                <a:gd name="connsiteY3" fmla="*/ 98995 h 89825"/>
              </a:gdLst>
              <a:ahLst/>
              <a:cxnLst>
                <a:cxn ang="0">
                  <a:pos x="connsiteX0" y="connsiteY0"/>
                </a:cxn>
                <a:cxn ang="0">
                  <a:pos x="connsiteX1" y="connsiteY1"/>
                </a:cxn>
                <a:cxn ang="0">
                  <a:pos x="connsiteX2" y="connsiteY2"/>
                </a:cxn>
                <a:cxn ang="0">
                  <a:pos x="connsiteX3" y="connsiteY3"/>
                </a:cxn>
              </a:cxnLst>
              <a:rect l="l" t="t" r="r" b="b"/>
              <a:pathLst>
                <a:path w="89825" h="89825">
                  <a:moveTo>
                    <a:pt x="0" y="80848"/>
                  </a:moveTo>
                  <a:lnTo>
                    <a:pt x="80848" y="0"/>
                  </a:lnTo>
                  <a:lnTo>
                    <a:pt x="98995" y="18148"/>
                  </a:lnTo>
                  <a:lnTo>
                    <a:pt x="18148" y="98995"/>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214" name="Freeform: Shape 3213">
              <a:extLst>
                <a:ext uri="{FF2B5EF4-FFF2-40B4-BE49-F238E27FC236}">
                  <a16:creationId xmlns:a16="http://schemas.microsoft.com/office/drawing/2014/main" id="{5971CF4E-CCD5-4256-A411-6755FAC9DE6C}"/>
                </a:ext>
              </a:extLst>
            </p:cNvPr>
            <p:cNvSpPr/>
            <p:nvPr/>
          </p:nvSpPr>
          <p:spPr>
            <a:xfrm>
              <a:off x="7345774" y="2746787"/>
              <a:ext cx="89826" cy="89826"/>
            </a:xfrm>
            <a:custGeom>
              <a:avLst/>
              <a:gdLst>
                <a:gd name="connsiteX0" fmla="*/ 0 w 89825"/>
                <a:gd name="connsiteY0" fmla="*/ 80848 h 89825"/>
                <a:gd name="connsiteX1" fmla="*/ 80848 w 89825"/>
                <a:gd name="connsiteY1" fmla="*/ 0 h 89825"/>
                <a:gd name="connsiteX2" fmla="*/ 98995 w 89825"/>
                <a:gd name="connsiteY2" fmla="*/ 18148 h 89825"/>
                <a:gd name="connsiteX3" fmla="*/ 18148 w 89825"/>
                <a:gd name="connsiteY3" fmla="*/ 98995 h 89825"/>
              </a:gdLst>
              <a:ahLst/>
              <a:cxnLst>
                <a:cxn ang="0">
                  <a:pos x="connsiteX0" y="connsiteY0"/>
                </a:cxn>
                <a:cxn ang="0">
                  <a:pos x="connsiteX1" y="connsiteY1"/>
                </a:cxn>
                <a:cxn ang="0">
                  <a:pos x="connsiteX2" y="connsiteY2"/>
                </a:cxn>
                <a:cxn ang="0">
                  <a:pos x="connsiteX3" y="connsiteY3"/>
                </a:cxn>
              </a:cxnLst>
              <a:rect l="l" t="t" r="r" b="b"/>
              <a:pathLst>
                <a:path w="89825" h="89825">
                  <a:moveTo>
                    <a:pt x="0" y="80848"/>
                  </a:moveTo>
                  <a:lnTo>
                    <a:pt x="80848" y="0"/>
                  </a:lnTo>
                  <a:lnTo>
                    <a:pt x="98995" y="18148"/>
                  </a:lnTo>
                  <a:lnTo>
                    <a:pt x="18148" y="98995"/>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215" name="Freeform: Shape 3214">
              <a:extLst>
                <a:ext uri="{FF2B5EF4-FFF2-40B4-BE49-F238E27FC236}">
                  <a16:creationId xmlns:a16="http://schemas.microsoft.com/office/drawing/2014/main" id="{6E2AD4F8-8BC3-4795-8CB5-1C96C210D1AD}"/>
                </a:ext>
              </a:extLst>
            </p:cNvPr>
            <p:cNvSpPr/>
            <p:nvPr/>
          </p:nvSpPr>
          <p:spPr>
            <a:xfrm>
              <a:off x="6904436" y="2985640"/>
              <a:ext cx="64161" cy="25665"/>
            </a:xfrm>
            <a:custGeom>
              <a:avLst/>
              <a:gdLst>
                <a:gd name="connsiteX0" fmla="*/ 0 w 64161"/>
                <a:gd name="connsiteY0" fmla="*/ 0 h 25664"/>
                <a:gd name="connsiteX1" fmla="*/ 69294 w 64161"/>
                <a:gd name="connsiteY1" fmla="*/ 0 h 25664"/>
                <a:gd name="connsiteX2" fmla="*/ 69294 w 64161"/>
                <a:gd name="connsiteY2" fmla="*/ 25665 h 25664"/>
                <a:gd name="connsiteX3" fmla="*/ 0 w 64161"/>
                <a:gd name="connsiteY3" fmla="*/ 25665 h 25664"/>
              </a:gdLst>
              <a:ahLst/>
              <a:cxnLst>
                <a:cxn ang="0">
                  <a:pos x="connsiteX0" y="connsiteY0"/>
                </a:cxn>
                <a:cxn ang="0">
                  <a:pos x="connsiteX1" y="connsiteY1"/>
                </a:cxn>
                <a:cxn ang="0">
                  <a:pos x="connsiteX2" y="connsiteY2"/>
                </a:cxn>
                <a:cxn ang="0">
                  <a:pos x="connsiteX3" y="connsiteY3"/>
                </a:cxn>
              </a:cxnLst>
              <a:rect l="l" t="t" r="r" b="b"/>
              <a:pathLst>
                <a:path w="64161" h="25664">
                  <a:moveTo>
                    <a:pt x="0" y="0"/>
                  </a:moveTo>
                  <a:lnTo>
                    <a:pt x="69294" y="0"/>
                  </a:lnTo>
                  <a:lnTo>
                    <a:pt x="69294" y="25665"/>
                  </a:lnTo>
                  <a:lnTo>
                    <a:pt x="0" y="25665"/>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216" name="Freeform: Shape 3215">
              <a:extLst>
                <a:ext uri="{FF2B5EF4-FFF2-40B4-BE49-F238E27FC236}">
                  <a16:creationId xmlns:a16="http://schemas.microsoft.com/office/drawing/2014/main" id="{DFD7E5D0-1175-4493-BB26-51F4106A07B0}"/>
                </a:ext>
              </a:extLst>
            </p:cNvPr>
            <p:cNvSpPr/>
            <p:nvPr/>
          </p:nvSpPr>
          <p:spPr>
            <a:xfrm>
              <a:off x="7412594" y="2985640"/>
              <a:ext cx="64161" cy="25665"/>
            </a:xfrm>
            <a:custGeom>
              <a:avLst/>
              <a:gdLst>
                <a:gd name="connsiteX0" fmla="*/ 0 w 64161"/>
                <a:gd name="connsiteY0" fmla="*/ 0 h 25664"/>
                <a:gd name="connsiteX1" fmla="*/ 69294 w 64161"/>
                <a:gd name="connsiteY1" fmla="*/ 0 h 25664"/>
                <a:gd name="connsiteX2" fmla="*/ 69294 w 64161"/>
                <a:gd name="connsiteY2" fmla="*/ 25665 h 25664"/>
                <a:gd name="connsiteX3" fmla="*/ 0 w 64161"/>
                <a:gd name="connsiteY3" fmla="*/ 25665 h 25664"/>
              </a:gdLst>
              <a:ahLst/>
              <a:cxnLst>
                <a:cxn ang="0">
                  <a:pos x="connsiteX0" y="connsiteY0"/>
                </a:cxn>
                <a:cxn ang="0">
                  <a:pos x="connsiteX1" y="connsiteY1"/>
                </a:cxn>
                <a:cxn ang="0">
                  <a:pos x="connsiteX2" y="connsiteY2"/>
                </a:cxn>
                <a:cxn ang="0">
                  <a:pos x="connsiteX3" y="connsiteY3"/>
                </a:cxn>
              </a:cxnLst>
              <a:rect l="l" t="t" r="r" b="b"/>
              <a:pathLst>
                <a:path w="64161" h="25664">
                  <a:moveTo>
                    <a:pt x="0" y="0"/>
                  </a:moveTo>
                  <a:lnTo>
                    <a:pt x="69294" y="0"/>
                  </a:lnTo>
                  <a:lnTo>
                    <a:pt x="69294" y="25665"/>
                  </a:lnTo>
                  <a:lnTo>
                    <a:pt x="0" y="25665"/>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217" name="Freeform: Shape 3216">
              <a:extLst>
                <a:ext uri="{FF2B5EF4-FFF2-40B4-BE49-F238E27FC236}">
                  <a16:creationId xmlns:a16="http://schemas.microsoft.com/office/drawing/2014/main" id="{50E0F480-F508-4ACD-A379-8F9B36E91C5F}"/>
                </a:ext>
              </a:extLst>
            </p:cNvPr>
            <p:cNvSpPr/>
            <p:nvPr/>
          </p:nvSpPr>
          <p:spPr>
            <a:xfrm>
              <a:off x="7180330" y="3217904"/>
              <a:ext cx="25665" cy="64161"/>
            </a:xfrm>
            <a:custGeom>
              <a:avLst/>
              <a:gdLst>
                <a:gd name="connsiteX0" fmla="*/ 0 w 25664"/>
                <a:gd name="connsiteY0" fmla="*/ 0 h 64161"/>
                <a:gd name="connsiteX1" fmla="*/ 25665 w 25664"/>
                <a:gd name="connsiteY1" fmla="*/ 0 h 64161"/>
                <a:gd name="connsiteX2" fmla="*/ 25665 w 25664"/>
                <a:gd name="connsiteY2" fmla="*/ 68524 h 64161"/>
                <a:gd name="connsiteX3" fmla="*/ 0 w 25664"/>
                <a:gd name="connsiteY3" fmla="*/ 68524 h 64161"/>
              </a:gdLst>
              <a:ahLst/>
              <a:cxnLst>
                <a:cxn ang="0">
                  <a:pos x="connsiteX0" y="connsiteY0"/>
                </a:cxn>
                <a:cxn ang="0">
                  <a:pos x="connsiteX1" y="connsiteY1"/>
                </a:cxn>
                <a:cxn ang="0">
                  <a:pos x="connsiteX2" y="connsiteY2"/>
                </a:cxn>
                <a:cxn ang="0">
                  <a:pos x="connsiteX3" y="connsiteY3"/>
                </a:cxn>
              </a:cxnLst>
              <a:rect l="l" t="t" r="r" b="b"/>
              <a:pathLst>
                <a:path w="25664" h="64161">
                  <a:moveTo>
                    <a:pt x="0" y="0"/>
                  </a:moveTo>
                  <a:lnTo>
                    <a:pt x="25665" y="0"/>
                  </a:lnTo>
                  <a:lnTo>
                    <a:pt x="25665" y="68524"/>
                  </a:lnTo>
                  <a:lnTo>
                    <a:pt x="0" y="68524"/>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218" name="Freeform: Shape 3217">
              <a:extLst>
                <a:ext uri="{FF2B5EF4-FFF2-40B4-BE49-F238E27FC236}">
                  <a16:creationId xmlns:a16="http://schemas.microsoft.com/office/drawing/2014/main" id="{3EA25A3F-7BBA-4C05-BAF6-BB2978D7C49F}"/>
                </a:ext>
              </a:extLst>
            </p:cNvPr>
            <p:cNvSpPr/>
            <p:nvPr/>
          </p:nvSpPr>
          <p:spPr>
            <a:xfrm>
              <a:off x="7180330" y="2709746"/>
              <a:ext cx="25665" cy="64161"/>
            </a:xfrm>
            <a:custGeom>
              <a:avLst/>
              <a:gdLst>
                <a:gd name="connsiteX0" fmla="*/ 0 w 25664"/>
                <a:gd name="connsiteY0" fmla="*/ 0 h 64161"/>
                <a:gd name="connsiteX1" fmla="*/ 25665 w 25664"/>
                <a:gd name="connsiteY1" fmla="*/ 0 h 64161"/>
                <a:gd name="connsiteX2" fmla="*/ 25665 w 25664"/>
                <a:gd name="connsiteY2" fmla="*/ 69294 h 64161"/>
                <a:gd name="connsiteX3" fmla="*/ 0 w 25664"/>
                <a:gd name="connsiteY3" fmla="*/ 69294 h 64161"/>
              </a:gdLst>
              <a:ahLst/>
              <a:cxnLst>
                <a:cxn ang="0">
                  <a:pos x="connsiteX0" y="connsiteY0"/>
                </a:cxn>
                <a:cxn ang="0">
                  <a:pos x="connsiteX1" y="connsiteY1"/>
                </a:cxn>
                <a:cxn ang="0">
                  <a:pos x="connsiteX2" y="connsiteY2"/>
                </a:cxn>
                <a:cxn ang="0">
                  <a:pos x="connsiteX3" y="connsiteY3"/>
                </a:cxn>
              </a:cxnLst>
              <a:rect l="l" t="t" r="r" b="b"/>
              <a:pathLst>
                <a:path w="25664" h="64161">
                  <a:moveTo>
                    <a:pt x="0" y="0"/>
                  </a:moveTo>
                  <a:lnTo>
                    <a:pt x="25665" y="0"/>
                  </a:lnTo>
                  <a:lnTo>
                    <a:pt x="25665" y="69294"/>
                  </a:lnTo>
                  <a:lnTo>
                    <a:pt x="0" y="69294"/>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219" name="Freeform: Shape 3218">
              <a:extLst>
                <a:ext uri="{FF2B5EF4-FFF2-40B4-BE49-F238E27FC236}">
                  <a16:creationId xmlns:a16="http://schemas.microsoft.com/office/drawing/2014/main" id="{389A1840-64E0-41DE-9B23-07C38D1C84A2}"/>
                </a:ext>
              </a:extLst>
            </p:cNvPr>
            <p:cNvSpPr/>
            <p:nvPr/>
          </p:nvSpPr>
          <p:spPr>
            <a:xfrm>
              <a:off x="7388854" y="2841918"/>
              <a:ext cx="64161" cy="307975"/>
            </a:xfrm>
            <a:custGeom>
              <a:avLst/>
              <a:gdLst>
                <a:gd name="connsiteX0" fmla="*/ 20788 w 64161"/>
                <a:gd name="connsiteY0" fmla="*/ 312851 h 307974"/>
                <a:gd name="connsiteX1" fmla="*/ 0 w 64161"/>
                <a:gd name="connsiteY1" fmla="*/ 297324 h 307974"/>
                <a:gd name="connsiteX2" fmla="*/ 0 w 64161"/>
                <a:gd name="connsiteY2" fmla="*/ 15014 h 307974"/>
                <a:gd name="connsiteX3" fmla="*/ 20788 w 64161"/>
                <a:gd name="connsiteY3" fmla="*/ 0 h 307974"/>
                <a:gd name="connsiteX4" fmla="*/ 20788 w 64161"/>
                <a:gd name="connsiteY4" fmla="*/ 312594 h 307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61" h="307974">
                  <a:moveTo>
                    <a:pt x="20788" y="312851"/>
                  </a:moveTo>
                  <a:lnTo>
                    <a:pt x="0" y="297324"/>
                  </a:lnTo>
                  <a:cubicBezTo>
                    <a:pt x="60609" y="212980"/>
                    <a:pt x="60609" y="99358"/>
                    <a:pt x="0" y="15014"/>
                  </a:cubicBezTo>
                  <a:lnTo>
                    <a:pt x="20788" y="0"/>
                  </a:lnTo>
                  <a:cubicBezTo>
                    <a:pt x="88027" y="93351"/>
                    <a:pt x="88027" y="219243"/>
                    <a:pt x="20788" y="312594"/>
                  </a:cubicBez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220" name="Freeform: Shape 3219">
              <a:extLst>
                <a:ext uri="{FF2B5EF4-FFF2-40B4-BE49-F238E27FC236}">
                  <a16:creationId xmlns:a16="http://schemas.microsoft.com/office/drawing/2014/main" id="{BD442952-941C-4164-B3B6-ADB0595B8934}"/>
                </a:ext>
              </a:extLst>
            </p:cNvPr>
            <p:cNvSpPr/>
            <p:nvPr/>
          </p:nvSpPr>
          <p:spPr>
            <a:xfrm>
              <a:off x="7036865" y="2731562"/>
              <a:ext cx="307975" cy="64161"/>
            </a:xfrm>
            <a:custGeom>
              <a:avLst/>
              <a:gdLst>
                <a:gd name="connsiteX0" fmla="*/ 297452 w 307974"/>
                <a:gd name="connsiteY0" fmla="*/ 71217 h 64161"/>
                <a:gd name="connsiteX1" fmla="*/ 15142 w 307974"/>
                <a:gd name="connsiteY1" fmla="*/ 71217 h 64161"/>
                <a:gd name="connsiteX2" fmla="*/ 0 w 307974"/>
                <a:gd name="connsiteY2" fmla="*/ 50429 h 64161"/>
                <a:gd name="connsiteX3" fmla="*/ 312594 w 307974"/>
                <a:gd name="connsiteY3" fmla="*/ 50429 h 64161"/>
              </a:gdLst>
              <a:ahLst/>
              <a:cxnLst>
                <a:cxn ang="0">
                  <a:pos x="connsiteX0" y="connsiteY0"/>
                </a:cxn>
                <a:cxn ang="0">
                  <a:pos x="connsiteX1" y="connsiteY1"/>
                </a:cxn>
                <a:cxn ang="0">
                  <a:pos x="connsiteX2" y="connsiteY2"/>
                </a:cxn>
                <a:cxn ang="0">
                  <a:pos x="connsiteX3" y="connsiteY3"/>
                </a:cxn>
              </a:cxnLst>
              <a:rect l="l" t="t" r="r" b="b"/>
              <a:pathLst>
                <a:path w="307974" h="64161">
                  <a:moveTo>
                    <a:pt x="297452" y="71217"/>
                  </a:moveTo>
                  <a:cubicBezTo>
                    <a:pt x="213108" y="10608"/>
                    <a:pt x="99486" y="10608"/>
                    <a:pt x="15142" y="71217"/>
                  </a:cubicBezTo>
                  <a:lnTo>
                    <a:pt x="0" y="50429"/>
                  </a:lnTo>
                  <a:cubicBezTo>
                    <a:pt x="93351" y="-16810"/>
                    <a:pt x="219243" y="-16810"/>
                    <a:pt x="312594" y="50429"/>
                  </a:cubicBez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221" name="Freeform: Shape 3220">
              <a:extLst>
                <a:ext uri="{FF2B5EF4-FFF2-40B4-BE49-F238E27FC236}">
                  <a16:creationId xmlns:a16="http://schemas.microsoft.com/office/drawing/2014/main" id="{C8A032D1-4B8B-4939-9E14-8E8A6CE05176}"/>
                </a:ext>
              </a:extLst>
            </p:cNvPr>
            <p:cNvSpPr/>
            <p:nvPr/>
          </p:nvSpPr>
          <p:spPr>
            <a:xfrm>
              <a:off x="7036865" y="3194164"/>
              <a:ext cx="307975" cy="64161"/>
            </a:xfrm>
            <a:custGeom>
              <a:avLst/>
              <a:gdLst>
                <a:gd name="connsiteX0" fmla="*/ 156297 w 307974"/>
                <a:gd name="connsiteY0" fmla="*/ 71219 h 64161"/>
                <a:gd name="connsiteX1" fmla="*/ 0 w 307974"/>
                <a:gd name="connsiteY1" fmla="*/ 20788 h 64161"/>
                <a:gd name="connsiteX2" fmla="*/ 15142 w 307974"/>
                <a:gd name="connsiteY2" fmla="*/ 0 h 64161"/>
                <a:gd name="connsiteX3" fmla="*/ 297452 w 307974"/>
                <a:gd name="connsiteY3" fmla="*/ 0 h 64161"/>
                <a:gd name="connsiteX4" fmla="*/ 312466 w 307974"/>
                <a:gd name="connsiteY4" fmla="*/ 20788 h 64161"/>
                <a:gd name="connsiteX5" fmla="*/ 156297 w 307974"/>
                <a:gd name="connsiteY5" fmla="*/ 71219 h 6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74" h="64161">
                  <a:moveTo>
                    <a:pt x="156297" y="71219"/>
                  </a:moveTo>
                  <a:cubicBezTo>
                    <a:pt x="100176" y="71359"/>
                    <a:pt x="45456" y="53703"/>
                    <a:pt x="0" y="20788"/>
                  </a:cubicBezTo>
                  <a:lnTo>
                    <a:pt x="15142" y="0"/>
                  </a:lnTo>
                  <a:cubicBezTo>
                    <a:pt x="99486" y="60609"/>
                    <a:pt x="213108" y="60609"/>
                    <a:pt x="297452" y="0"/>
                  </a:cubicBezTo>
                  <a:lnTo>
                    <a:pt x="312466" y="20788"/>
                  </a:lnTo>
                  <a:cubicBezTo>
                    <a:pt x="267046" y="53677"/>
                    <a:pt x="212374" y="71332"/>
                    <a:pt x="156297" y="71219"/>
                  </a:cubicBez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222" name="Freeform: Shape 3221">
              <a:extLst>
                <a:ext uri="{FF2B5EF4-FFF2-40B4-BE49-F238E27FC236}">
                  <a16:creationId xmlns:a16="http://schemas.microsoft.com/office/drawing/2014/main" id="{3731B18F-4BF3-4DB7-86BD-B27F4F212207}"/>
                </a:ext>
              </a:extLst>
            </p:cNvPr>
            <p:cNvSpPr/>
            <p:nvPr/>
          </p:nvSpPr>
          <p:spPr>
            <a:xfrm>
              <a:off x="6926253" y="2842175"/>
              <a:ext cx="64161" cy="307975"/>
            </a:xfrm>
            <a:custGeom>
              <a:avLst/>
              <a:gdLst>
                <a:gd name="connsiteX0" fmla="*/ 50429 w 64161"/>
                <a:gd name="connsiteY0" fmla="*/ 312594 h 307974"/>
                <a:gd name="connsiteX1" fmla="*/ 50429 w 64161"/>
                <a:gd name="connsiteY1" fmla="*/ 0 h 307974"/>
                <a:gd name="connsiteX2" fmla="*/ 71217 w 64161"/>
                <a:gd name="connsiteY2" fmla="*/ 14757 h 307974"/>
                <a:gd name="connsiteX3" fmla="*/ 71217 w 64161"/>
                <a:gd name="connsiteY3" fmla="*/ 297067 h 307974"/>
              </a:gdLst>
              <a:ahLst/>
              <a:cxnLst>
                <a:cxn ang="0">
                  <a:pos x="connsiteX0" y="connsiteY0"/>
                </a:cxn>
                <a:cxn ang="0">
                  <a:pos x="connsiteX1" y="connsiteY1"/>
                </a:cxn>
                <a:cxn ang="0">
                  <a:pos x="connsiteX2" y="connsiteY2"/>
                </a:cxn>
                <a:cxn ang="0">
                  <a:pos x="connsiteX3" y="connsiteY3"/>
                </a:cxn>
              </a:cxnLst>
              <a:rect l="l" t="t" r="r" b="b"/>
              <a:pathLst>
                <a:path w="64161" h="307974">
                  <a:moveTo>
                    <a:pt x="50429" y="312594"/>
                  </a:moveTo>
                  <a:cubicBezTo>
                    <a:pt x="-16810" y="219243"/>
                    <a:pt x="-16810" y="93351"/>
                    <a:pt x="50429" y="0"/>
                  </a:cubicBezTo>
                  <a:lnTo>
                    <a:pt x="71217" y="14757"/>
                  </a:lnTo>
                  <a:cubicBezTo>
                    <a:pt x="10608" y="99101"/>
                    <a:pt x="10608" y="212723"/>
                    <a:pt x="71217" y="297067"/>
                  </a:cubicBez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2942" name="Graphic 69">
            <a:extLst>
              <a:ext uri="{FF2B5EF4-FFF2-40B4-BE49-F238E27FC236}">
                <a16:creationId xmlns:a16="http://schemas.microsoft.com/office/drawing/2014/main" id="{1048BC5A-ECCD-4398-9060-86E2457C51A2}"/>
              </a:ext>
            </a:extLst>
          </p:cNvPr>
          <p:cNvGrpSpPr/>
          <p:nvPr/>
        </p:nvGrpSpPr>
        <p:grpSpPr>
          <a:xfrm>
            <a:off x="9010243" y="7507803"/>
            <a:ext cx="830415" cy="830415"/>
            <a:chOff x="8187043" y="2736127"/>
            <a:chExt cx="498249" cy="498249"/>
          </a:xfrm>
          <a:solidFill>
            <a:schemeClr val="tx1">
              <a:lumMod val="65000"/>
            </a:schemeClr>
          </a:solidFill>
        </p:grpSpPr>
        <p:sp>
          <p:nvSpPr>
            <p:cNvPr id="3205" name="Freeform: Shape 3204">
              <a:extLst>
                <a:ext uri="{FF2B5EF4-FFF2-40B4-BE49-F238E27FC236}">
                  <a16:creationId xmlns:a16="http://schemas.microsoft.com/office/drawing/2014/main" id="{113B1860-8E78-453C-AF93-F0C5D589851A}"/>
                </a:ext>
              </a:extLst>
            </p:cNvPr>
            <p:cNvSpPr/>
            <p:nvPr/>
          </p:nvSpPr>
          <p:spPr>
            <a:xfrm>
              <a:off x="8326128" y="2795704"/>
              <a:ext cx="265026" cy="339233"/>
            </a:xfrm>
            <a:custGeom>
              <a:avLst/>
              <a:gdLst>
                <a:gd name="connsiteX0" fmla="*/ 259089 w 265026"/>
                <a:gd name="connsiteY0" fmla="*/ 339233 h 339233"/>
                <a:gd name="connsiteX1" fmla="*/ 178628 w 265026"/>
                <a:gd name="connsiteY1" fmla="*/ 339233 h 339233"/>
                <a:gd name="connsiteX2" fmla="*/ 168981 w 265026"/>
                <a:gd name="connsiteY2" fmla="*/ 333191 h 339233"/>
                <a:gd name="connsiteX3" fmla="*/ 56186 w 265026"/>
                <a:gd name="connsiteY3" fmla="*/ 90851 h 339233"/>
                <a:gd name="connsiteX4" fmla="*/ 10601 w 265026"/>
                <a:gd name="connsiteY4" fmla="*/ 90851 h 339233"/>
                <a:gd name="connsiteX5" fmla="*/ 0 w 265026"/>
                <a:gd name="connsiteY5" fmla="*/ 80250 h 339233"/>
                <a:gd name="connsiteX6" fmla="*/ 0 w 265026"/>
                <a:gd name="connsiteY6" fmla="*/ 10601 h 339233"/>
                <a:gd name="connsiteX7" fmla="*/ 10601 w 265026"/>
                <a:gd name="connsiteY7" fmla="*/ 0 h 339233"/>
                <a:gd name="connsiteX8" fmla="*/ 111205 w 265026"/>
                <a:gd name="connsiteY8" fmla="*/ 0 h 339233"/>
                <a:gd name="connsiteX9" fmla="*/ 120640 w 265026"/>
                <a:gd name="connsiteY9" fmla="*/ 6149 h 339233"/>
                <a:gd name="connsiteX10" fmla="*/ 233223 w 265026"/>
                <a:gd name="connsiteY10" fmla="*/ 248488 h 339233"/>
                <a:gd name="connsiteX11" fmla="*/ 259089 w 265026"/>
                <a:gd name="connsiteY11" fmla="*/ 248488 h 339233"/>
                <a:gd name="connsiteX12" fmla="*/ 269690 w 265026"/>
                <a:gd name="connsiteY12" fmla="*/ 259089 h 339233"/>
                <a:gd name="connsiteX13" fmla="*/ 269690 w 265026"/>
                <a:gd name="connsiteY13" fmla="*/ 328632 h 339233"/>
                <a:gd name="connsiteX14" fmla="*/ 259089 w 265026"/>
                <a:gd name="connsiteY14" fmla="*/ 339233 h 339233"/>
                <a:gd name="connsiteX15" fmla="*/ 184882 w 265026"/>
                <a:gd name="connsiteY15" fmla="*/ 318031 h 339233"/>
                <a:gd name="connsiteX16" fmla="*/ 248488 w 265026"/>
                <a:gd name="connsiteY16" fmla="*/ 318031 h 339233"/>
                <a:gd name="connsiteX17" fmla="*/ 248488 w 265026"/>
                <a:gd name="connsiteY17" fmla="*/ 269690 h 339233"/>
                <a:gd name="connsiteX18" fmla="*/ 226650 w 265026"/>
                <a:gd name="connsiteY18" fmla="*/ 269690 h 339233"/>
                <a:gd name="connsiteX19" fmla="*/ 217003 w 265026"/>
                <a:gd name="connsiteY19" fmla="*/ 263542 h 339233"/>
                <a:gd name="connsiteX20" fmla="*/ 104526 w 265026"/>
                <a:gd name="connsiteY20" fmla="*/ 21202 h 339233"/>
                <a:gd name="connsiteX21" fmla="*/ 21308 w 265026"/>
                <a:gd name="connsiteY21" fmla="*/ 21202 h 339233"/>
                <a:gd name="connsiteX22" fmla="*/ 21308 w 265026"/>
                <a:gd name="connsiteY22" fmla="*/ 69649 h 339233"/>
                <a:gd name="connsiteX23" fmla="*/ 62970 w 265026"/>
                <a:gd name="connsiteY23" fmla="*/ 69649 h 339233"/>
                <a:gd name="connsiteX24" fmla="*/ 72617 w 265026"/>
                <a:gd name="connsiteY24" fmla="*/ 75797 h 339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5026" h="339233">
                  <a:moveTo>
                    <a:pt x="259089" y="339233"/>
                  </a:moveTo>
                  <a:lnTo>
                    <a:pt x="178628" y="339233"/>
                  </a:lnTo>
                  <a:cubicBezTo>
                    <a:pt x="174511" y="339263"/>
                    <a:pt x="170750" y="336907"/>
                    <a:pt x="168981" y="333191"/>
                  </a:cubicBezTo>
                  <a:lnTo>
                    <a:pt x="56186" y="90851"/>
                  </a:lnTo>
                  <a:lnTo>
                    <a:pt x="10601" y="90851"/>
                  </a:lnTo>
                  <a:cubicBezTo>
                    <a:pt x="4746" y="90851"/>
                    <a:pt x="0" y="86105"/>
                    <a:pt x="0" y="80250"/>
                  </a:cubicBezTo>
                  <a:lnTo>
                    <a:pt x="0" y="10601"/>
                  </a:lnTo>
                  <a:cubicBezTo>
                    <a:pt x="0" y="4746"/>
                    <a:pt x="4746" y="0"/>
                    <a:pt x="10601" y="0"/>
                  </a:cubicBezTo>
                  <a:lnTo>
                    <a:pt x="111205" y="0"/>
                  </a:lnTo>
                  <a:cubicBezTo>
                    <a:pt x="115269" y="72"/>
                    <a:pt x="118934" y="2460"/>
                    <a:pt x="120640" y="6149"/>
                  </a:cubicBezTo>
                  <a:lnTo>
                    <a:pt x="233223" y="248488"/>
                  </a:lnTo>
                  <a:lnTo>
                    <a:pt x="259089" y="248488"/>
                  </a:lnTo>
                  <a:cubicBezTo>
                    <a:pt x="264944" y="248488"/>
                    <a:pt x="269690" y="253235"/>
                    <a:pt x="269690" y="259089"/>
                  </a:cubicBezTo>
                  <a:lnTo>
                    <a:pt x="269690" y="328632"/>
                  </a:lnTo>
                  <a:cubicBezTo>
                    <a:pt x="269690" y="334487"/>
                    <a:pt x="264944" y="339233"/>
                    <a:pt x="259089" y="339233"/>
                  </a:cubicBezTo>
                  <a:close/>
                  <a:moveTo>
                    <a:pt x="184882" y="318031"/>
                  </a:moveTo>
                  <a:lnTo>
                    <a:pt x="248488" y="318031"/>
                  </a:lnTo>
                  <a:lnTo>
                    <a:pt x="248488" y="269690"/>
                  </a:lnTo>
                  <a:lnTo>
                    <a:pt x="226650" y="269690"/>
                  </a:lnTo>
                  <a:cubicBezTo>
                    <a:pt x="222510" y="269701"/>
                    <a:pt x="218742" y="267299"/>
                    <a:pt x="217003" y="263542"/>
                  </a:cubicBezTo>
                  <a:lnTo>
                    <a:pt x="104526" y="21202"/>
                  </a:lnTo>
                  <a:lnTo>
                    <a:pt x="21308" y="21202"/>
                  </a:lnTo>
                  <a:lnTo>
                    <a:pt x="21308" y="69649"/>
                  </a:lnTo>
                  <a:lnTo>
                    <a:pt x="62970" y="69649"/>
                  </a:lnTo>
                  <a:cubicBezTo>
                    <a:pt x="67111" y="69639"/>
                    <a:pt x="70878" y="72040"/>
                    <a:pt x="72617" y="75797"/>
                  </a:cubicBezTo>
                  <a:close/>
                </a:path>
              </a:pathLst>
            </a:custGeom>
            <a:grpFill/>
            <a:ln w="10478"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206" name="Freeform: Shape 3205">
              <a:extLst>
                <a:ext uri="{FF2B5EF4-FFF2-40B4-BE49-F238E27FC236}">
                  <a16:creationId xmlns:a16="http://schemas.microsoft.com/office/drawing/2014/main" id="{EC567D3F-8CEB-46B2-8082-189904B4BC70}"/>
                </a:ext>
              </a:extLst>
            </p:cNvPr>
            <p:cNvSpPr/>
            <p:nvPr/>
          </p:nvSpPr>
          <p:spPr>
            <a:xfrm>
              <a:off x="8269867" y="2925249"/>
              <a:ext cx="148415" cy="201420"/>
            </a:xfrm>
            <a:custGeom>
              <a:avLst/>
              <a:gdLst>
                <a:gd name="connsiteX0" fmla="*/ 96652 w 148414"/>
                <a:gd name="connsiteY0" fmla="*/ 209689 h 201419"/>
                <a:gd name="connsiteX1" fmla="*/ 10571 w 148414"/>
                <a:gd name="connsiteY1" fmla="*/ 209689 h 201419"/>
                <a:gd name="connsiteX2" fmla="*/ 0 w 148414"/>
                <a:gd name="connsiteY2" fmla="*/ 199058 h 201419"/>
                <a:gd name="connsiteX3" fmla="*/ 1030 w 148414"/>
                <a:gd name="connsiteY3" fmla="*/ 194529 h 201419"/>
                <a:gd name="connsiteX4" fmla="*/ 91033 w 148414"/>
                <a:gd name="connsiteY4" fmla="*/ 6043 h 201419"/>
                <a:gd name="connsiteX5" fmla="*/ 100574 w 148414"/>
                <a:gd name="connsiteY5" fmla="*/ 0 h 201419"/>
                <a:gd name="connsiteX6" fmla="*/ 100574 w 148414"/>
                <a:gd name="connsiteY6" fmla="*/ 0 h 201419"/>
                <a:gd name="connsiteX7" fmla="*/ 110115 w 148414"/>
                <a:gd name="connsiteY7" fmla="*/ 5937 h 201419"/>
                <a:gd name="connsiteX8" fmla="*/ 153261 w 148414"/>
                <a:gd name="connsiteY8" fmla="*/ 94985 h 201419"/>
                <a:gd name="connsiteX9" fmla="*/ 153261 w 148414"/>
                <a:gd name="connsiteY9" fmla="*/ 104102 h 201419"/>
                <a:gd name="connsiteX10" fmla="*/ 106192 w 148414"/>
                <a:gd name="connsiteY10" fmla="*/ 203646 h 201419"/>
                <a:gd name="connsiteX11" fmla="*/ 96652 w 148414"/>
                <a:gd name="connsiteY11" fmla="*/ 209689 h 201419"/>
                <a:gd name="connsiteX12" fmla="*/ 27427 w 148414"/>
                <a:gd name="connsiteY12" fmla="*/ 188487 h 201419"/>
                <a:gd name="connsiteX13" fmla="*/ 89867 w 148414"/>
                <a:gd name="connsiteY13" fmla="*/ 188487 h 201419"/>
                <a:gd name="connsiteX14" fmla="*/ 132271 w 148414"/>
                <a:gd name="connsiteY14" fmla="*/ 99650 h 201419"/>
                <a:gd name="connsiteX15" fmla="*/ 100468 w 148414"/>
                <a:gd name="connsiteY15" fmla="*/ 35089 h 201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414" h="201419">
                  <a:moveTo>
                    <a:pt x="96652" y="209689"/>
                  </a:moveTo>
                  <a:lnTo>
                    <a:pt x="10571" y="209689"/>
                  </a:lnTo>
                  <a:cubicBezTo>
                    <a:pt x="4716" y="209672"/>
                    <a:pt x="-17" y="204912"/>
                    <a:pt x="0" y="199058"/>
                  </a:cubicBezTo>
                  <a:cubicBezTo>
                    <a:pt x="4" y="197491"/>
                    <a:pt x="356" y="195944"/>
                    <a:pt x="1030" y="194529"/>
                  </a:cubicBezTo>
                  <a:lnTo>
                    <a:pt x="91033" y="6043"/>
                  </a:lnTo>
                  <a:cubicBezTo>
                    <a:pt x="92786" y="2361"/>
                    <a:pt x="96496" y="12"/>
                    <a:pt x="100574" y="0"/>
                  </a:cubicBezTo>
                  <a:lnTo>
                    <a:pt x="100574" y="0"/>
                  </a:lnTo>
                  <a:cubicBezTo>
                    <a:pt x="104628" y="-8"/>
                    <a:pt x="108331" y="2296"/>
                    <a:pt x="110115" y="5937"/>
                  </a:cubicBezTo>
                  <a:lnTo>
                    <a:pt x="153261" y="94985"/>
                  </a:lnTo>
                  <a:cubicBezTo>
                    <a:pt x="154635" y="97869"/>
                    <a:pt x="154635" y="101218"/>
                    <a:pt x="153261" y="104102"/>
                  </a:cubicBezTo>
                  <a:lnTo>
                    <a:pt x="106192" y="203646"/>
                  </a:lnTo>
                  <a:cubicBezTo>
                    <a:pt x="104439" y="207328"/>
                    <a:pt x="100729" y="209677"/>
                    <a:pt x="96652" y="209689"/>
                  </a:cubicBezTo>
                  <a:close/>
                  <a:moveTo>
                    <a:pt x="27427" y="188487"/>
                  </a:moveTo>
                  <a:lnTo>
                    <a:pt x="89867" y="188487"/>
                  </a:lnTo>
                  <a:lnTo>
                    <a:pt x="132271" y="99650"/>
                  </a:lnTo>
                  <a:lnTo>
                    <a:pt x="100468" y="35089"/>
                  </a:lnTo>
                  <a:close/>
                </a:path>
              </a:pathLst>
            </a:custGeom>
            <a:grpFill/>
            <a:ln w="10478"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207" name="Freeform: Shape 3206">
              <a:extLst>
                <a:ext uri="{FF2B5EF4-FFF2-40B4-BE49-F238E27FC236}">
                  <a16:creationId xmlns:a16="http://schemas.microsoft.com/office/drawing/2014/main" id="{318344AE-CB0D-4C11-A699-BA8BFA3D26E6}"/>
                </a:ext>
              </a:extLst>
            </p:cNvPr>
            <p:cNvSpPr/>
            <p:nvPr/>
          </p:nvSpPr>
          <p:spPr>
            <a:xfrm>
              <a:off x="8187043" y="2736127"/>
              <a:ext cx="498249" cy="498249"/>
            </a:xfrm>
            <a:custGeom>
              <a:avLst/>
              <a:gdLst>
                <a:gd name="connsiteX0" fmla="*/ 249124 w 498248"/>
                <a:gd name="connsiteY0" fmla="*/ 498249 h 498248"/>
                <a:gd name="connsiteX1" fmla="*/ 0 w 498248"/>
                <a:gd name="connsiteY1" fmla="*/ 249124 h 498248"/>
                <a:gd name="connsiteX2" fmla="*/ 249124 w 498248"/>
                <a:gd name="connsiteY2" fmla="*/ 0 h 498248"/>
                <a:gd name="connsiteX3" fmla="*/ 498249 w 498248"/>
                <a:gd name="connsiteY3" fmla="*/ 249124 h 498248"/>
                <a:gd name="connsiteX4" fmla="*/ 249124 w 498248"/>
                <a:gd name="connsiteY4" fmla="*/ 498249 h 498248"/>
                <a:gd name="connsiteX5" fmla="*/ 249124 w 498248"/>
                <a:gd name="connsiteY5" fmla="*/ 21202 h 498248"/>
                <a:gd name="connsiteX6" fmla="*/ 21202 w 498248"/>
                <a:gd name="connsiteY6" fmla="*/ 249124 h 498248"/>
                <a:gd name="connsiteX7" fmla="*/ 249124 w 498248"/>
                <a:gd name="connsiteY7" fmla="*/ 477047 h 498248"/>
                <a:gd name="connsiteX8" fmla="*/ 477047 w 498248"/>
                <a:gd name="connsiteY8" fmla="*/ 249124 h 498248"/>
                <a:gd name="connsiteX9" fmla="*/ 249124 w 498248"/>
                <a:gd name="connsiteY9" fmla="*/ 21202 h 49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8248" h="498248">
                  <a:moveTo>
                    <a:pt x="249124" y="498249"/>
                  </a:moveTo>
                  <a:cubicBezTo>
                    <a:pt x="111537" y="498249"/>
                    <a:pt x="0" y="386712"/>
                    <a:pt x="0" y="249124"/>
                  </a:cubicBezTo>
                  <a:cubicBezTo>
                    <a:pt x="0" y="111537"/>
                    <a:pt x="111537" y="0"/>
                    <a:pt x="249124" y="0"/>
                  </a:cubicBezTo>
                  <a:cubicBezTo>
                    <a:pt x="386712" y="0"/>
                    <a:pt x="498249" y="111537"/>
                    <a:pt x="498249" y="249124"/>
                  </a:cubicBezTo>
                  <a:cubicBezTo>
                    <a:pt x="498132" y="386664"/>
                    <a:pt x="386664" y="498132"/>
                    <a:pt x="249124" y="498249"/>
                  </a:cubicBezTo>
                  <a:close/>
                  <a:moveTo>
                    <a:pt x="249124" y="21202"/>
                  </a:moveTo>
                  <a:cubicBezTo>
                    <a:pt x="123246" y="21202"/>
                    <a:pt x="21202" y="123246"/>
                    <a:pt x="21202" y="249124"/>
                  </a:cubicBezTo>
                  <a:cubicBezTo>
                    <a:pt x="21202" y="375003"/>
                    <a:pt x="123246" y="477047"/>
                    <a:pt x="249124" y="477047"/>
                  </a:cubicBezTo>
                  <a:cubicBezTo>
                    <a:pt x="375003" y="477047"/>
                    <a:pt x="477047" y="375003"/>
                    <a:pt x="477047" y="249124"/>
                  </a:cubicBezTo>
                  <a:cubicBezTo>
                    <a:pt x="476872" y="123319"/>
                    <a:pt x="374930" y="21377"/>
                    <a:pt x="249124" y="21202"/>
                  </a:cubicBezTo>
                  <a:close/>
                </a:path>
              </a:pathLst>
            </a:custGeom>
            <a:grpFill/>
            <a:ln w="10478"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2943" name="Graphic 53">
            <a:extLst>
              <a:ext uri="{FF2B5EF4-FFF2-40B4-BE49-F238E27FC236}">
                <a16:creationId xmlns:a16="http://schemas.microsoft.com/office/drawing/2014/main" id="{FD7B6105-F61F-4238-9628-AE16C7746717}"/>
              </a:ext>
            </a:extLst>
          </p:cNvPr>
          <p:cNvGrpSpPr/>
          <p:nvPr/>
        </p:nvGrpSpPr>
        <p:grpSpPr>
          <a:xfrm>
            <a:off x="10431928" y="7448137"/>
            <a:ext cx="828500" cy="949743"/>
            <a:chOff x="9454898" y="2699074"/>
            <a:chExt cx="497100" cy="569846"/>
          </a:xfrm>
          <a:solidFill>
            <a:schemeClr val="tx1">
              <a:lumMod val="65000"/>
            </a:schemeClr>
          </a:solidFill>
        </p:grpSpPr>
        <p:sp>
          <p:nvSpPr>
            <p:cNvPr id="3202" name="Freeform: Shape 3201">
              <a:extLst>
                <a:ext uri="{FF2B5EF4-FFF2-40B4-BE49-F238E27FC236}">
                  <a16:creationId xmlns:a16="http://schemas.microsoft.com/office/drawing/2014/main" id="{BF82449D-12E6-4F86-8E6D-11DE4C322705}"/>
                </a:ext>
              </a:extLst>
            </p:cNvPr>
            <p:cNvSpPr/>
            <p:nvPr/>
          </p:nvSpPr>
          <p:spPr>
            <a:xfrm>
              <a:off x="9454898" y="2699074"/>
              <a:ext cx="497100" cy="569846"/>
            </a:xfrm>
            <a:custGeom>
              <a:avLst/>
              <a:gdLst>
                <a:gd name="connsiteX0" fmla="*/ 249884 w 497099"/>
                <a:gd name="connsiteY0" fmla="*/ 573410 h 569845"/>
                <a:gd name="connsiteX1" fmla="*/ 243821 w 497099"/>
                <a:gd name="connsiteY1" fmla="*/ 571713 h 569845"/>
                <a:gd name="connsiteX2" fmla="*/ 6062 w 497099"/>
                <a:gd name="connsiteY2" fmla="*/ 434465 h 569845"/>
                <a:gd name="connsiteX3" fmla="*/ 0 w 497099"/>
                <a:gd name="connsiteY3" fmla="*/ 423917 h 569845"/>
                <a:gd name="connsiteX4" fmla="*/ 0 w 497099"/>
                <a:gd name="connsiteY4" fmla="*/ 149421 h 569845"/>
                <a:gd name="connsiteX5" fmla="*/ 6062 w 497099"/>
                <a:gd name="connsiteY5" fmla="*/ 138872 h 569845"/>
                <a:gd name="connsiteX6" fmla="*/ 243821 w 497099"/>
                <a:gd name="connsiteY6" fmla="*/ 1624 h 569845"/>
                <a:gd name="connsiteX7" fmla="*/ 255946 w 497099"/>
                <a:gd name="connsiteY7" fmla="*/ 1624 h 569845"/>
                <a:gd name="connsiteX8" fmla="*/ 493705 w 497099"/>
                <a:gd name="connsiteY8" fmla="*/ 138872 h 569845"/>
                <a:gd name="connsiteX9" fmla="*/ 499767 w 497099"/>
                <a:gd name="connsiteY9" fmla="*/ 149421 h 569845"/>
                <a:gd name="connsiteX10" fmla="*/ 499767 w 497099"/>
                <a:gd name="connsiteY10" fmla="*/ 423917 h 569845"/>
                <a:gd name="connsiteX11" fmla="*/ 493705 w 497099"/>
                <a:gd name="connsiteY11" fmla="*/ 434465 h 569845"/>
                <a:gd name="connsiteX12" fmla="*/ 255946 w 497099"/>
                <a:gd name="connsiteY12" fmla="*/ 571713 h 569845"/>
                <a:gd name="connsiteX13" fmla="*/ 249884 w 497099"/>
                <a:gd name="connsiteY13" fmla="*/ 573410 h 569845"/>
                <a:gd name="connsiteX14" fmla="*/ 24249 w 497099"/>
                <a:gd name="connsiteY14" fmla="*/ 417006 h 569845"/>
                <a:gd name="connsiteX15" fmla="*/ 249884 w 497099"/>
                <a:gd name="connsiteY15" fmla="*/ 547222 h 569845"/>
                <a:gd name="connsiteX16" fmla="*/ 475518 w 497099"/>
                <a:gd name="connsiteY16" fmla="*/ 417006 h 569845"/>
                <a:gd name="connsiteX17" fmla="*/ 475518 w 497099"/>
                <a:gd name="connsiteY17" fmla="*/ 156331 h 569845"/>
                <a:gd name="connsiteX18" fmla="*/ 249884 w 497099"/>
                <a:gd name="connsiteY18" fmla="*/ 26116 h 569845"/>
                <a:gd name="connsiteX19" fmla="*/ 24249 w 497099"/>
                <a:gd name="connsiteY19" fmla="*/ 156331 h 569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7099" h="569845">
                  <a:moveTo>
                    <a:pt x="249884" y="573410"/>
                  </a:moveTo>
                  <a:cubicBezTo>
                    <a:pt x="247749" y="573388"/>
                    <a:pt x="245657" y="572802"/>
                    <a:pt x="243821" y="571713"/>
                  </a:cubicBezTo>
                  <a:lnTo>
                    <a:pt x="6062" y="434465"/>
                  </a:lnTo>
                  <a:cubicBezTo>
                    <a:pt x="2296" y="432290"/>
                    <a:pt x="-17" y="428265"/>
                    <a:pt x="0" y="423917"/>
                  </a:cubicBezTo>
                  <a:lnTo>
                    <a:pt x="0" y="149421"/>
                  </a:lnTo>
                  <a:cubicBezTo>
                    <a:pt x="-17" y="145072"/>
                    <a:pt x="2296" y="141047"/>
                    <a:pt x="6062" y="138872"/>
                  </a:cubicBezTo>
                  <a:lnTo>
                    <a:pt x="243821" y="1624"/>
                  </a:lnTo>
                  <a:cubicBezTo>
                    <a:pt x="247573" y="-541"/>
                    <a:pt x="252194" y="-541"/>
                    <a:pt x="255946" y="1624"/>
                  </a:cubicBezTo>
                  <a:lnTo>
                    <a:pt x="493705" y="138872"/>
                  </a:lnTo>
                  <a:cubicBezTo>
                    <a:pt x="497471" y="141047"/>
                    <a:pt x="499784" y="145072"/>
                    <a:pt x="499767" y="149421"/>
                  </a:cubicBezTo>
                  <a:lnTo>
                    <a:pt x="499767" y="423917"/>
                  </a:lnTo>
                  <a:cubicBezTo>
                    <a:pt x="499784" y="428265"/>
                    <a:pt x="497471" y="432290"/>
                    <a:pt x="493705" y="434465"/>
                  </a:cubicBezTo>
                  <a:lnTo>
                    <a:pt x="255946" y="571713"/>
                  </a:lnTo>
                  <a:cubicBezTo>
                    <a:pt x="254110" y="572802"/>
                    <a:pt x="252019" y="573388"/>
                    <a:pt x="249884" y="573410"/>
                  </a:cubicBezTo>
                  <a:close/>
                  <a:moveTo>
                    <a:pt x="24249" y="417006"/>
                  </a:moveTo>
                  <a:lnTo>
                    <a:pt x="249884" y="547222"/>
                  </a:lnTo>
                  <a:lnTo>
                    <a:pt x="475518" y="417006"/>
                  </a:lnTo>
                  <a:lnTo>
                    <a:pt x="475518" y="156331"/>
                  </a:lnTo>
                  <a:lnTo>
                    <a:pt x="249884" y="26116"/>
                  </a:lnTo>
                  <a:lnTo>
                    <a:pt x="24249" y="156331"/>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203" name="Freeform: Shape 3202">
              <a:extLst>
                <a:ext uri="{FF2B5EF4-FFF2-40B4-BE49-F238E27FC236}">
                  <a16:creationId xmlns:a16="http://schemas.microsoft.com/office/drawing/2014/main" id="{D3ABA0EB-F653-4696-BF32-88446E5330AC}"/>
                </a:ext>
              </a:extLst>
            </p:cNvPr>
            <p:cNvSpPr/>
            <p:nvPr/>
          </p:nvSpPr>
          <p:spPr>
            <a:xfrm>
              <a:off x="9460960" y="2843524"/>
              <a:ext cx="484975" cy="157617"/>
            </a:xfrm>
            <a:custGeom>
              <a:avLst/>
              <a:gdLst>
                <a:gd name="connsiteX0" fmla="*/ 243821 w 484975"/>
                <a:gd name="connsiteY0" fmla="*/ 160163 h 157616"/>
                <a:gd name="connsiteX1" fmla="*/ 237759 w 484975"/>
                <a:gd name="connsiteY1" fmla="*/ 158466 h 157616"/>
                <a:gd name="connsiteX2" fmla="*/ 0 w 484975"/>
                <a:gd name="connsiteY2" fmla="*/ 20975 h 157616"/>
                <a:gd name="connsiteX3" fmla="*/ 12124 w 484975"/>
                <a:gd name="connsiteY3" fmla="*/ 0 h 157616"/>
                <a:gd name="connsiteX4" fmla="*/ 243821 w 484975"/>
                <a:gd name="connsiteY4" fmla="*/ 133974 h 157616"/>
                <a:gd name="connsiteX5" fmla="*/ 475518 w 484975"/>
                <a:gd name="connsiteY5" fmla="*/ 606 h 157616"/>
                <a:gd name="connsiteX6" fmla="*/ 487643 w 484975"/>
                <a:gd name="connsiteY6" fmla="*/ 21581 h 157616"/>
                <a:gd name="connsiteX7" fmla="*/ 249883 w 484975"/>
                <a:gd name="connsiteY7" fmla="*/ 158466 h 157616"/>
                <a:gd name="connsiteX8" fmla="*/ 243821 w 484975"/>
                <a:gd name="connsiteY8" fmla="*/ 160163 h 15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4975" h="157616">
                  <a:moveTo>
                    <a:pt x="243821" y="160163"/>
                  </a:moveTo>
                  <a:cubicBezTo>
                    <a:pt x="241686" y="160141"/>
                    <a:pt x="239595" y="159555"/>
                    <a:pt x="237759" y="158466"/>
                  </a:cubicBezTo>
                  <a:lnTo>
                    <a:pt x="0" y="20975"/>
                  </a:lnTo>
                  <a:lnTo>
                    <a:pt x="12124" y="0"/>
                  </a:lnTo>
                  <a:lnTo>
                    <a:pt x="243821" y="133974"/>
                  </a:lnTo>
                  <a:lnTo>
                    <a:pt x="475518" y="606"/>
                  </a:lnTo>
                  <a:lnTo>
                    <a:pt x="487643" y="21581"/>
                  </a:lnTo>
                  <a:lnTo>
                    <a:pt x="249883" y="158466"/>
                  </a:lnTo>
                  <a:cubicBezTo>
                    <a:pt x="248047" y="159555"/>
                    <a:pt x="245956" y="160141"/>
                    <a:pt x="243821" y="160163"/>
                  </a:cubicBez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204" name="Freeform: Shape 3203">
              <a:extLst>
                <a:ext uri="{FF2B5EF4-FFF2-40B4-BE49-F238E27FC236}">
                  <a16:creationId xmlns:a16="http://schemas.microsoft.com/office/drawing/2014/main" id="{D3261ED6-6B54-4142-94F4-2A29A7465A0D}"/>
                </a:ext>
              </a:extLst>
            </p:cNvPr>
            <p:cNvSpPr/>
            <p:nvPr/>
          </p:nvSpPr>
          <p:spPr>
            <a:xfrm>
              <a:off x="9692657" y="2995321"/>
              <a:ext cx="24249" cy="254612"/>
            </a:xfrm>
            <a:custGeom>
              <a:avLst/>
              <a:gdLst>
                <a:gd name="connsiteX0" fmla="*/ 0 w 24248"/>
                <a:gd name="connsiteY0" fmla="*/ 0 h 254611"/>
                <a:gd name="connsiteX1" fmla="*/ 24249 w 24248"/>
                <a:gd name="connsiteY1" fmla="*/ 0 h 254611"/>
                <a:gd name="connsiteX2" fmla="*/ 24249 w 24248"/>
                <a:gd name="connsiteY2" fmla="*/ 261402 h 254611"/>
                <a:gd name="connsiteX3" fmla="*/ 0 w 24248"/>
                <a:gd name="connsiteY3" fmla="*/ 261402 h 254611"/>
              </a:gdLst>
              <a:ahLst/>
              <a:cxnLst>
                <a:cxn ang="0">
                  <a:pos x="connsiteX0" y="connsiteY0"/>
                </a:cxn>
                <a:cxn ang="0">
                  <a:pos x="connsiteX1" y="connsiteY1"/>
                </a:cxn>
                <a:cxn ang="0">
                  <a:pos x="connsiteX2" y="connsiteY2"/>
                </a:cxn>
                <a:cxn ang="0">
                  <a:pos x="connsiteX3" y="connsiteY3"/>
                </a:cxn>
              </a:cxnLst>
              <a:rect l="l" t="t" r="r" b="b"/>
              <a:pathLst>
                <a:path w="24248" h="254611">
                  <a:moveTo>
                    <a:pt x="0" y="0"/>
                  </a:moveTo>
                  <a:lnTo>
                    <a:pt x="24249" y="0"/>
                  </a:lnTo>
                  <a:lnTo>
                    <a:pt x="24249" y="261402"/>
                  </a:lnTo>
                  <a:lnTo>
                    <a:pt x="0" y="261402"/>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2944" name="Graphic 13">
            <a:extLst>
              <a:ext uri="{FF2B5EF4-FFF2-40B4-BE49-F238E27FC236}">
                <a16:creationId xmlns:a16="http://schemas.microsoft.com/office/drawing/2014/main" id="{4774EE15-EE90-4BF1-80A6-E1852E4E66BF}"/>
              </a:ext>
            </a:extLst>
          </p:cNvPr>
          <p:cNvGrpSpPr/>
          <p:nvPr/>
        </p:nvGrpSpPr>
        <p:grpSpPr>
          <a:xfrm>
            <a:off x="11851700" y="7531425"/>
            <a:ext cx="783167" cy="783167"/>
            <a:chOff x="10464366" y="2921732"/>
            <a:chExt cx="469900" cy="469900"/>
          </a:xfrm>
          <a:solidFill>
            <a:schemeClr val="tx1">
              <a:lumMod val="65000"/>
            </a:schemeClr>
          </a:solidFill>
        </p:grpSpPr>
        <p:sp>
          <p:nvSpPr>
            <p:cNvPr id="3200" name="Freeform: Shape 3199">
              <a:extLst>
                <a:ext uri="{FF2B5EF4-FFF2-40B4-BE49-F238E27FC236}">
                  <a16:creationId xmlns:a16="http://schemas.microsoft.com/office/drawing/2014/main" id="{FDCEBA5A-3AFA-43AA-9D96-DD6F3FCB3D25}"/>
                </a:ext>
              </a:extLst>
            </p:cNvPr>
            <p:cNvSpPr/>
            <p:nvPr/>
          </p:nvSpPr>
          <p:spPr>
            <a:xfrm>
              <a:off x="10531374" y="2935829"/>
              <a:ext cx="328930" cy="441706"/>
            </a:xfrm>
            <a:custGeom>
              <a:avLst/>
              <a:gdLst>
                <a:gd name="connsiteX0" fmla="*/ 167942 w 328930"/>
                <a:gd name="connsiteY0" fmla="*/ 441706 h 441706"/>
                <a:gd name="connsiteX1" fmla="*/ 0 w 328930"/>
                <a:gd name="connsiteY1" fmla="*/ 377518 h 441706"/>
                <a:gd name="connsiteX2" fmla="*/ 0 w 328930"/>
                <a:gd name="connsiteY2" fmla="*/ 64188 h 441706"/>
                <a:gd name="connsiteX3" fmla="*/ 167942 w 328930"/>
                <a:gd name="connsiteY3" fmla="*/ 0 h 441706"/>
                <a:gd name="connsiteX4" fmla="*/ 335979 w 328930"/>
                <a:gd name="connsiteY4" fmla="*/ 64188 h 441706"/>
                <a:gd name="connsiteX5" fmla="*/ 335979 w 328930"/>
                <a:gd name="connsiteY5" fmla="*/ 377518 h 441706"/>
                <a:gd name="connsiteX6" fmla="*/ 167942 w 328930"/>
                <a:gd name="connsiteY6" fmla="*/ 441706 h 441706"/>
                <a:gd name="connsiteX7" fmla="*/ 167942 w 328930"/>
                <a:gd name="connsiteY7" fmla="*/ 18796 h 441706"/>
                <a:gd name="connsiteX8" fmla="*/ 18796 w 328930"/>
                <a:gd name="connsiteY8" fmla="*/ 64188 h 441706"/>
                <a:gd name="connsiteX9" fmla="*/ 18796 w 328930"/>
                <a:gd name="connsiteY9" fmla="*/ 377518 h 441706"/>
                <a:gd name="connsiteX10" fmla="*/ 167942 w 328930"/>
                <a:gd name="connsiteY10" fmla="*/ 422910 h 441706"/>
                <a:gd name="connsiteX11" fmla="*/ 317183 w 328930"/>
                <a:gd name="connsiteY11" fmla="*/ 377518 h 441706"/>
                <a:gd name="connsiteX12" fmla="*/ 317183 w 328930"/>
                <a:gd name="connsiteY12" fmla="*/ 64188 h 441706"/>
                <a:gd name="connsiteX13" fmla="*/ 167942 w 328930"/>
                <a:gd name="connsiteY13" fmla="*/ 18796 h 44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8930" h="441706">
                  <a:moveTo>
                    <a:pt x="167942" y="441706"/>
                  </a:moveTo>
                  <a:cubicBezTo>
                    <a:pt x="86462" y="441706"/>
                    <a:pt x="0" y="419245"/>
                    <a:pt x="0" y="377518"/>
                  </a:cubicBezTo>
                  <a:lnTo>
                    <a:pt x="0" y="64188"/>
                  </a:lnTo>
                  <a:cubicBezTo>
                    <a:pt x="0" y="22461"/>
                    <a:pt x="86462" y="0"/>
                    <a:pt x="167942" y="0"/>
                  </a:cubicBezTo>
                  <a:cubicBezTo>
                    <a:pt x="249423" y="0"/>
                    <a:pt x="335979" y="22461"/>
                    <a:pt x="335979" y="64188"/>
                  </a:cubicBezTo>
                  <a:lnTo>
                    <a:pt x="335979" y="377518"/>
                  </a:lnTo>
                  <a:cubicBezTo>
                    <a:pt x="335979" y="419245"/>
                    <a:pt x="249423" y="441706"/>
                    <a:pt x="167942" y="441706"/>
                  </a:cubicBezTo>
                  <a:close/>
                  <a:moveTo>
                    <a:pt x="167942" y="18796"/>
                  </a:moveTo>
                  <a:cubicBezTo>
                    <a:pt x="75466" y="18796"/>
                    <a:pt x="18796" y="45204"/>
                    <a:pt x="18796" y="64188"/>
                  </a:cubicBezTo>
                  <a:lnTo>
                    <a:pt x="18796" y="377518"/>
                  </a:lnTo>
                  <a:cubicBezTo>
                    <a:pt x="18796" y="396314"/>
                    <a:pt x="75184" y="422910"/>
                    <a:pt x="167942" y="422910"/>
                  </a:cubicBezTo>
                  <a:cubicBezTo>
                    <a:pt x="260701" y="422910"/>
                    <a:pt x="317183" y="396502"/>
                    <a:pt x="317183" y="377518"/>
                  </a:cubicBezTo>
                  <a:lnTo>
                    <a:pt x="317183" y="64188"/>
                  </a:lnTo>
                  <a:cubicBezTo>
                    <a:pt x="317183" y="45204"/>
                    <a:pt x="260419" y="18796"/>
                    <a:pt x="167942" y="18796"/>
                  </a:cubicBez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201" name="Freeform: Shape 3200">
              <a:extLst>
                <a:ext uri="{FF2B5EF4-FFF2-40B4-BE49-F238E27FC236}">
                  <a16:creationId xmlns:a16="http://schemas.microsoft.com/office/drawing/2014/main" id="{57BEB5DB-9BD1-491E-B9A0-2C9E3065077A}"/>
                </a:ext>
              </a:extLst>
            </p:cNvPr>
            <p:cNvSpPr/>
            <p:nvPr/>
          </p:nvSpPr>
          <p:spPr>
            <a:xfrm>
              <a:off x="10531374" y="2990525"/>
              <a:ext cx="328930" cy="56388"/>
            </a:xfrm>
            <a:custGeom>
              <a:avLst/>
              <a:gdLst>
                <a:gd name="connsiteX0" fmla="*/ 167942 w 328930"/>
                <a:gd name="connsiteY0" fmla="*/ 64188 h 56388"/>
                <a:gd name="connsiteX1" fmla="*/ 0 w 328930"/>
                <a:gd name="connsiteY1" fmla="*/ 0 h 56388"/>
                <a:gd name="connsiteX2" fmla="*/ 18796 w 328930"/>
                <a:gd name="connsiteY2" fmla="*/ 0 h 56388"/>
                <a:gd name="connsiteX3" fmla="*/ 167942 w 328930"/>
                <a:gd name="connsiteY3" fmla="*/ 45392 h 56388"/>
                <a:gd name="connsiteX4" fmla="*/ 317183 w 328930"/>
                <a:gd name="connsiteY4" fmla="*/ 0 h 56388"/>
                <a:gd name="connsiteX5" fmla="*/ 335979 w 328930"/>
                <a:gd name="connsiteY5" fmla="*/ 0 h 56388"/>
                <a:gd name="connsiteX6" fmla="*/ 167942 w 328930"/>
                <a:gd name="connsiteY6" fmla="*/ 64188 h 56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8930" h="56388">
                  <a:moveTo>
                    <a:pt x="167942" y="64188"/>
                  </a:moveTo>
                  <a:cubicBezTo>
                    <a:pt x="86462" y="64188"/>
                    <a:pt x="0" y="41727"/>
                    <a:pt x="0" y="0"/>
                  </a:cubicBezTo>
                  <a:lnTo>
                    <a:pt x="18796" y="0"/>
                  </a:lnTo>
                  <a:cubicBezTo>
                    <a:pt x="18796" y="18796"/>
                    <a:pt x="75184" y="45392"/>
                    <a:pt x="167942" y="45392"/>
                  </a:cubicBezTo>
                  <a:cubicBezTo>
                    <a:pt x="260701" y="45392"/>
                    <a:pt x="317183" y="18984"/>
                    <a:pt x="317183" y="0"/>
                  </a:cubicBezTo>
                  <a:lnTo>
                    <a:pt x="335979" y="0"/>
                  </a:lnTo>
                  <a:cubicBezTo>
                    <a:pt x="335979" y="41727"/>
                    <a:pt x="249423" y="64188"/>
                    <a:pt x="167942" y="64188"/>
                  </a:cubicBez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2945" name="Graphic 40">
            <a:extLst>
              <a:ext uri="{FF2B5EF4-FFF2-40B4-BE49-F238E27FC236}">
                <a16:creationId xmlns:a16="http://schemas.microsoft.com/office/drawing/2014/main" id="{CA14F429-037D-40A1-BBF1-75AB795A8052}"/>
              </a:ext>
            </a:extLst>
          </p:cNvPr>
          <p:cNvGrpSpPr/>
          <p:nvPr/>
        </p:nvGrpSpPr>
        <p:grpSpPr>
          <a:xfrm>
            <a:off x="13226139" y="7506106"/>
            <a:ext cx="722633" cy="833808"/>
            <a:chOff x="11337494" y="2941909"/>
            <a:chExt cx="433580" cy="500285"/>
          </a:xfrm>
          <a:solidFill>
            <a:schemeClr val="tx1">
              <a:lumMod val="65000"/>
            </a:schemeClr>
          </a:solidFill>
        </p:grpSpPr>
        <p:sp>
          <p:nvSpPr>
            <p:cNvPr id="3195" name="Freeform: Shape 3194">
              <a:extLst>
                <a:ext uri="{FF2B5EF4-FFF2-40B4-BE49-F238E27FC236}">
                  <a16:creationId xmlns:a16="http://schemas.microsoft.com/office/drawing/2014/main" id="{D8E0EFD8-7A39-4730-88F8-5599642FA62F}"/>
                </a:ext>
              </a:extLst>
            </p:cNvPr>
            <p:cNvSpPr/>
            <p:nvPr/>
          </p:nvSpPr>
          <p:spPr>
            <a:xfrm>
              <a:off x="11337494" y="2941909"/>
              <a:ext cx="433580" cy="500285"/>
            </a:xfrm>
            <a:custGeom>
              <a:avLst/>
              <a:gdLst>
                <a:gd name="connsiteX0" fmla="*/ 35242 w 433580"/>
                <a:gd name="connsiteY0" fmla="*/ 0 h 500284"/>
                <a:gd name="connsiteX1" fmla="*/ 35242 w 433580"/>
                <a:gd name="connsiteY1" fmla="*/ 60257 h 500284"/>
                <a:gd name="connsiteX2" fmla="*/ 0 w 433580"/>
                <a:gd name="connsiteY2" fmla="*/ 60257 h 500284"/>
                <a:gd name="connsiteX3" fmla="*/ 0 w 433580"/>
                <a:gd name="connsiteY3" fmla="*/ 82491 h 500284"/>
                <a:gd name="connsiteX4" fmla="*/ 35242 w 433580"/>
                <a:gd name="connsiteY4" fmla="*/ 82491 h 500284"/>
                <a:gd name="connsiteX5" fmla="*/ 35242 w 433580"/>
                <a:gd name="connsiteY5" fmla="*/ 120624 h 500284"/>
                <a:gd name="connsiteX6" fmla="*/ 0 w 433580"/>
                <a:gd name="connsiteY6" fmla="*/ 120624 h 500284"/>
                <a:gd name="connsiteX7" fmla="*/ 0 w 433580"/>
                <a:gd name="connsiteY7" fmla="*/ 142859 h 500284"/>
                <a:gd name="connsiteX8" fmla="*/ 35242 w 433580"/>
                <a:gd name="connsiteY8" fmla="*/ 142859 h 500284"/>
                <a:gd name="connsiteX9" fmla="*/ 35242 w 433580"/>
                <a:gd name="connsiteY9" fmla="*/ 180881 h 500284"/>
                <a:gd name="connsiteX10" fmla="*/ 0 w 433580"/>
                <a:gd name="connsiteY10" fmla="*/ 180881 h 500284"/>
                <a:gd name="connsiteX11" fmla="*/ 0 w 433580"/>
                <a:gd name="connsiteY11" fmla="*/ 203116 h 500284"/>
                <a:gd name="connsiteX12" fmla="*/ 35242 w 433580"/>
                <a:gd name="connsiteY12" fmla="*/ 203116 h 500284"/>
                <a:gd name="connsiteX13" fmla="*/ 35242 w 433580"/>
                <a:gd name="connsiteY13" fmla="*/ 241137 h 500284"/>
                <a:gd name="connsiteX14" fmla="*/ 0 w 433580"/>
                <a:gd name="connsiteY14" fmla="*/ 241137 h 500284"/>
                <a:gd name="connsiteX15" fmla="*/ 0 w 433580"/>
                <a:gd name="connsiteY15" fmla="*/ 263372 h 500284"/>
                <a:gd name="connsiteX16" fmla="*/ 35242 w 433580"/>
                <a:gd name="connsiteY16" fmla="*/ 263372 h 500284"/>
                <a:gd name="connsiteX17" fmla="*/ 35242 w 433580"/>
                <a:gd name="connsiteY17" fmla="*/ 301394 h 500284"/>
                <a:gd name="connsiteX18" fmla="*/ 0 w 433580"/>
                <a:gd name="connsiteY18" fmla="*/ 301394 h 500284"/>
                <a:gd name="connsiteX19" fmla="*/ 0 w 433580"/>
                <a:gd name="connsiteY19" fmla="*/ 323629 h 500284"/>
                <a:gd name="connsiteX20" fmla="*/ 35242 w 433580"/>
                <a:gd name="connsiteY20" fmla="*/ 323629 h 500284"/>
                <a:gd name="connsiteX21" fmla="*/ 35242 w 433580"/>
                <a:gd name="connsiteY21" fmla="*/ 361650 h 500284"/>
                <a:gd name="connsiteX22" fmla="*/ 0 w 433580"/>
                <a:gd name="connsiteY22" fmla="*/ 361650 h 500284"/>
                <a:gd name="connsiteX23" fmla="*/ 0 w 433580"/>
                <a:gd name="connsiteY23" fmla="*/ 383885 h 500284"/>
                <a:gd name="connsiteX24" fmla="*/ 35242 w 433580"/>
                <a:gd name="connsiteY24" fmla="*/ 383885 h 500284"/>
                <a:gd name="connsiteX25" fmla="*/ 35242 w 433580"/>
                <a:gd name="connsiteY25" fmla="*/ 422018 h 500284"/>
                <a:gd name="connsiteX26" fmla="*/ 0 w 433580"/>
                <a:gd name="connsiteY26" fmla="*/ 422018 h 500284"/>
                <a:gd name="connsiteX27" fmla="*/ 0 w 433580"/>
                <a:gd name="connsiteY27" fmla="*/ 444253 h 500284"/>
                <a:gd name="connsiteX28" fmla="*/ 35242 w 433580"/>
                <a:gd name="connsiteY28" fmla="*/ 444253 h 500284"/>
                <a:gd name="connsiteX29" fmla="*/ 35242 w 433580"/>
                <a:gd name="connsiteY29" fmla="*/ 504509 h 500284"/>
                <a:gd name="connsiteX30" fmla="*/ 442919 w 433580"/>
                <a:gd name="connsiteY30" fmla="*/ 504509 h 500284"/>
                <a:gd name="connsiteX31" fmla="*/ 442919 w 433580"/>
                <a:gd name="connsiteY31" fmla="*/ 0 h 500284"/>
                <a:gd name="connsiteX32" fmla="*/ 420684 w 433580"/>
                <a:gd name="connsiteY32" fmla="*/ 482275 h 500284"/>
                <a:gd name="connsiteX33" fmla="*/ 57477 w 433580"/>
                <a:gd name="connsiteY33" fmla="*/ 482275 h 500284"/>
                <a:gd name="connsiteX34" fmla="*/ 57477 w 433580"/>
                <a:gd name="connsiteY34" fmla="*/ 444253 h 500284"/>
                <a:gd name="connsiteX35" fmla="*/ 92719 w 433580"/>
                <a:gd name="connsiteY35" fmla="*/ 444253 h 500284"/>
                <a:gd name="connsiteX36" fmla="*/ 92719 w 433580"/>
                <a:gd name="connsiteY36" fmla="*/ 422018 h 500284"/>
                <a:gd name="connsiteX37" fmla="*/ 57477 w 433580"/>
                <a:gd name="connsiteY37" fmla="*/ 422018 h 500284"/>
                <a:gd name="connsiteX38" fmla="*/ 57477 w 433580"/>
                <a:gd name="connsiteY38" fmla="*/ 383885 h 500284"/>
                <a:gd name="connsiteX39" fmla="*/ 92719 w 433580"/>
                <a:gd name="connsiteY39" fmla="*/ 383885 h 500284"/>
                <a:gd name="connsiteX40" fmla="*/ 92719 w 433580"/>
                <a:gd name="connsiteY40" fmla="*/ 361650 h 500284"/>
                <a:gd name="connsiteX41" fmla="*/ 57477 w 433580"/>
                <a:gd name="connsiteY41" fmla="*/ 361650 h 500284"/>
                <a:gd name="connsiteX42" fmla="*/ 57477 w 433580"/>
                <a:gd name="connsiteY42" fmla="*/ 323629 h 500284"/>
                <a:gd name="connsiteX43" fmla="*/ 92719 w 433580"/>
                <a:gd name="connsiteY43" fmla="*/ 323629 h 500284"/>
                <a:gd name="connsiteX44" fmla="*/ 92719 w 433580"/>
                <a:gd name="connsiteY44" fmla="*/ 301394 h 500284"/>
                <a:gd name="connsiteX45" fmla="*/ 57477 w 433580"/>
                <a:gd name="connsiteY45" fmla="*/ 301394 h 500284"/>
                <a:gd name="connsiteX46" fmla="*/ 57477 w 433580"/>
                <a:gd name="connsiteY46" fmla="*/ 263372 h 500284"/>
                <a:gd name="connsiteX47" fmla="*/ 92719 w 433580"/>
                <a:gd name="connsiteY47" fmla="*/ 263372 h 500284"/>
                <a:gd name="connsiteX48" fmla="*/ 92719 w 433580"/>
                <a:gd name="connsiteY48" fmla="*/ 241137 h 500284"/>
                <a:gd name="connsiteX49" fmla="*/ 57477 w 433580"/>
                <a:gd name="connsiteY49" fmla="*/ 241137 h 500284"/>
                <a:gd name="connsiteX50" fmla="*/ 57477 w 433580"/>
                <a:gd name="connsiteY50" fmla="*/ 203116 h 500284"/>
                <a:gd name="connsiteX51" fmla="*/ 92719 w 433580"/>
                <a:gd name="connsiteY51" fmla="*/ 203116 h 500284"/>
                <a:gd name="connsiteX52" fmla="*/ 92719 w 433580"/>
                <a:gd name="connsiteY52" fmla="*/ 180881 h 500284"/>
                <a:gd name="connsiteX53" fmla="*/ 57477 w 433580"/>
                <a:gd name="connsiteY53" fmla="*/ 180881 h 500284"/>
                <a:gd name="connsiteX54" fmla="*/ 57477 w 433580"/>
                <a:gd name="connsiteY54" fmla="*/ 142859 h 500284"/>
                <a:gd name="connsiteX55" fmla="*/ 92719 w 433580"/>
                <a:gd name="connsiteY55" fmla="*/ 142859 h 500284"/>
                <a:gd name="connsiteX56" fmla="*/ 92719 w 433580"/>
                <a:gd name="connsiteY56" fmla="*/ 120624 h 500284"/>
                <a:gd name="connsiteX57" fmla="*/ 57477 w 433580"/>
                <a:gd name="connsiteY57" fmla="*/ 120624 h 500284"/>
                <a:gd name="connsiteX58" fmla="*/ 57477 w 433580"/>
                <a:gd name="connsiteY58" fmla="*/ 82491 h 500284"/>
                <a:gd name="connsiteX59" fmla="*/ 92719 w 433580"/>
                <a:gd name="connsiteY59" fmla="*/ 82491 h 500284"/>
                <a:gd name="connsiteX60" fmla="*/ 92719 w 433580"/>
                <a:gd name="connsiteY60" fmla="*/ 60257 h 500284"/>
                <a:gd name="connsiteX61" fmla="*/ 57477 w 433580"/>
                <a:gd name="connsiteY61" fmla="*/ 60257 h 500284"/>
                <a:gd name="connsiteX62" fmla="*/ 57477 w 433580"/>
                <a:gd name="connsiteY62" fmla="*/ 22235 h 500284"/>
                <a:gd name="connsiteX63" fmla="*/ 420684 w 433580"/>
                <a:gd name="connsiteY63" fmla="*/ 22235 h 50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33580" h="500284">
                  <a:moveTo>
                    <a:pt x="35242" y="0"/>
                  </a:moveTo>
                  <a:lnTo>
                    <a:pt x="35242" y="60257"/>
                  </a:lnTo>
                  <a:lnTo>
                    <a:pt x="0" y="60257"/>
                  </a:lnTo>
                  <a:lnTo>
                    <a:pt x="0" y="82491"/>
                  </a:lnTo>
                  <a:lnTo>
                    <a:pt x="35242" y="82491"/>
                  </a:lnTo>
                  <a:lnTo>
                    <a:pt x="35242" y="120624"/>
                  </a:lnTo>
                  <a:lnTo>
                    <a:pt x="0" y="120624"/>
                  </a:lnTo>
                  <a:lnTo>
                    <a:pt x="0" y="142859"/>
                  </a:lnTo>
                  <a:lnTo>
                    <a:pt x="35242" y="142859"/>
                  </a:lnTo>
                  <a:lnTo>
                    <a:pt x="35242" y="180881"/>
                  </a:lnTo>
                  <a:lnTo>
                    <a:pt x="0" y="180881"/>
                  </a:lnTo>
                  <a:lnTo>
                    <a:pt x="0" y="203116"/>
                  </a:lnTo>
                  <a:lnTo>
                    <a:pt x="35242" y="203116"/>
                  </a:lnTo>
                  <a:lnTo>
                    <a:pt x="35242" y="241137"/>
                  </a:lnTo>
                  <a:lnTo>
                    <a:pt x="0" y="241137"/>
                  </a:lnTo>
                  <a:lnTo>
                    <a:pt x="0" y="263372"/>
                  </a:lnTo>
                  <a:lnTo>
                    <a:pt x="35242" y="263372"/>
                  </a:lnTo>
                  <a:lnTo>
                    <a:pt x="35242" y="301394"/>
                  </a:lnTo>
                  <a:lnTo>
                    <a:pt x="0" y="301394"/>
                  </a:lnTo>
                  <a:lnTo>
                    <a:pt x="0" y="323629"/>
                  </a:lnTo>
                  <a:lnTo>
                    <a:pt x="35242" y="323629"/>
                  </a:lnTo>
                  <a:lnTo>
                    <a:pt x="35242" y="361650"/>
                  </a:lnTo>
                  <a:lnTo>
                    <a:pt x="0" y="361650"/>
                  </a:lnTo>
                  <a:lnTo>
                    <a:pt x="0" y="383885"/>
                  </a:lnTo>
                  <a:lnTo>
                    <a:pt x="35242" y="383885"/>
                  </a:lnTo>
                  <a:lnTo>
                    <a:pt x="35242" y="422018"/>
                  </a:lnTo>
                  <a:lnTo>
                    <a:pt x="0" y="422018"/>
                  </a:lnTo>
                  <a:lnTo>
                    <a:pt x="0" y="444253"/>
                  </a:lnTo>
                  <a:lnTo>
                    <a:pt x="35242" y="444253"/>
                  </a:lnTo>
                  <a:lnTo>
                    <a:pt x="35242" y="504509"/>
                  </a:lnTo>
                  <a:lnTo>
                    <a:pt x="442919" y="504509"/>
                  </a:lnTo>
                  <a:lnTo>
                    <a:pt x="442919" y="0"/>
                  </a:lnTo>
                  <a:close/>
                  <a:moveTo>
                    <a:pt x="420684" y="482275"/>
                  </a:moveTo>
                  <a:lnTo>
                    <a:pt x="57477" y="482275"/>
                  </a:lnTo>
                  <a:lnTo>
                    <a:pt x="57477" y="444253"/>
                  </a:lnTo>
                  <a:lnTo>
                    <a:pt x="92719" y="444253"/>
                  </a:lnTo>
                  <a:lnTo>
                    <a:pt x="92719" y="422018"/>
                  </a:lnTo>
                  <a:lnTo>
                    <a:pt x="57477" y="422018"/>
                  </a:lnTo>
                  <a:lnTo>
                    <a:pt x="57477" y="383885"/>
                  </a:lnTo>
                  <a:lnTo>
                    <a:pt x="92719" y="383885"/>
                  </a:lnTo>
                  <a:lnTo>
                    <a:pt x="92719" y="361650"/>
                  </a:lnTo>
                  <a:lnTo>
                    <a:pt x="57477" y="361650"/>
                  </a:lnTo>
                  <a:lnTo>
                    <a:pt x="57477" y="323629"/>
                  </a:lnTo>
                  <a:lnTo>
                    <a:pt x="92719" y="323629"/>
                  </a:lnTo>
                  <a:lnTo>
                    <a:pt x="92719" y="301394"/>
                  </a:lnTo>
                  <a:lnTo>
                    <a:pt x="57477" y="301394"/>
                  </a:lnTo>
                  <a:lnTo>
                    <a:pt x="57477" y="263372"/>
                  </a:lnTo>
                  <a:lnTo>
                    <a:pt x="92719" y="263372"/>
                  </a:lnTo>
                  <a:lnTo>
                    <a:pt x="92719" y="241137"/>
                  </a:lnTo>
                  <a:lnTo>
                    <a:pt x="57477" y="241137"/>
                  </a:lnTo>
                  <a:lnTo>
                    <a:pt x="57477" y="203116"/>
                  </a:lnTo>
                  <a:lnTo>
                    <a:pt x="92719" y="203116"/>
                  </a:lnTo>
                  <a:lnTo>
                    <a:pt x="92719" y="180881"/>
                  </a:lnTo>
                  <a:lnTo>
                    <a:pt x="57477" y="180881"/>
                  </a:lnTo>
                  <a:lnTo>
                    <a:pt x="57477" y="142859"/>
                  </a:lnTo>
                  <a:lnTo>
                    <a:pt x="92719" y="142859"/>
                  </a:lnTo>
                  <a:lnTo>
                    <a:pt x="92719" y="120624"/>
                  </a:lnTo>
                  <a:lnTo>
                    <a:pt x="57477" y="120624"/>
                  </a:lnTo>
                  <a:lnTo>
                    <a:pt x="57477" y="82491"/>
                  </a:lnTo>
                  <a:lnTo>
                    <a:pt x="92719" y="82491"/>
                  </a:lnTo>
                  <a:lnTo>
                    <a:pt x="92719" y="60257"/>
                  </a:lnTo>
                  <a:lnTo>
                    <a:pt x="57477" y="60257"/>
                  </a:lnTo>
                  <a:lnTo>
                    <a:pt x="57477" y="22235"/>
                  </a:lnTo>
                  <a:lnTo>
                    <a:pt x="420684" y="22235"/>
                  </a:lnTo>
                  <a:close/>
                </a:path>
              </a:pathLst>
            </a:custGeom>
            <a:grpFill/>
            <a:ln w="1104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96" name="Freeform: Shape 3195">
              <a:extLst>
                <a:ext uri="{FF2B5EF4-FFF2-40B4-BE49-F238E27FC236}">
                  <a16:creationId xmlns:a16="http://schemas.microsoft.com/office/drawing/2014/main" id="{AAC0930D-8C88-4B2D-AB85-C17794A08C0D}"/>
                </a:ext>
              </a:extLst>
            </p:cNvPr>
            <p:cNvSpPr/>
            <p:nvPr/>
          </p:nvSpPr>
          <p:spPr>
            <a:xfrm>
              <a:off x="11474906" y="3075207"/>
              <a:ext cx="222349" cy="22235"/>
            </a:xfrm>
            <a:custGeom>
              <a:avLst/>
              <a:gdLst>
                <a:gd name="connsiteX0" fmla="*/ 0 w 222348"/>
                <a:gd name="connsiteY0" fmla="*/ 0 h 22234"/>
                <a:gd name="connsiteX1" fmla="*/ 224572 w 222348"/>
                <a:gd name="connsiteY1" fmla="*/ 0 h 22234"/>
                <a:gd name="connsiteX2" fmla="*/ 224572 w 222348"/>
                <a:gd name="connsiteY2" fmla="*/ 22235 h 22234"/>
                <a:gd name="connsiteX3" fmla="*/ 0 w 222348"/>
                <a:gd name="connsiteY3" fmla="*/ 22235 h 22234"/>
              </a:gdLst>
              <a:ahLst/>
              <a:cxnLst>
                <a:cxn ang="0">
                  <a:pos x="connsiteX0" y="connsiteY0"/>
                </a:cxn>
                <a:cxn ang="0">
                  <a:pos x="connsiteX1" y="connsiteY1"/>
                </a:cxn>
                <a:cxn ang="0">
                  <a:pos x="connsiteX2" y="connsiteY2"/>
                </a:cxn>
                <a:cxn ang="0">
                  <a:pos x="connsiteX3" y="connsiteY3"/>
                </a:cxn>
              </a:cxnLst>
              <a:rect l="l" t="t" r="r" b="b"/>
              <a:pathLst>
                <a:path w="222348" h="22234">
                  <a:moveTo>
                    <a:pt x="0" y="0"/>
                  </a:moveTo>
                  <a:lnTo>
                    <a:pt x="224572" y="0"/>
                  </a:lnTo>
                  <a:lnTo>
                    <a:pt x="224572" y="22235"/>
                  </a:lnTo>
                  <a:lnTo>
                    <a:pt x="0" y="22235"/>
                  </a:lnTo>
                  <a:close/>
                </a:path>
              </a:pathLst>
            </a:custGeom>
            <a:grpFill/>
            <a:ln w="1104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97" name="Freeform: Shape 3196">
              <a:extLst>
                <a:ext uri="{FF2B5EF4-FFF2-40B4-BE49-F238E27FC236}">
                  <a16:creationId xmlns:a16="http://schemas.microsoft.com/office/drawing/2014/main" id="{37E19FFE-44AC-45A0-B538-AF20738373DE}"/>
                </a:ext>
              </a:extLst>
            </p:cNvPr>
            <p:cNvSpPr/>
            <p:nvPr/>
          </p:nvSpPr>
          <p:spPr>
            <a:xfrm>
              <a:off x="11474906" y="3221179"/>
              <a:ext cx="111174" cy="22235"/>
            </a:xfrm>
            <a:custGeom>
              <a:avLst/>
              <a:gdLst>
                <a:gd name="connsiteX0" fmla="*/ 0 w 111174"/>
                <a:gd name="connsiteY0" fmla="*/ 0 h 22234"/>
                <a:gd name="connsiteX1" fmla="*/ 112286 w 111174"/>
                <a:gd name="connsiteY1" fmla="*/ 0 h 22234"/>
                <a:gd name="connsiteX2" fmla="*/ 112286 w 111174"/>
                <a:gd name="connsiteY2" fmla="*/ 22235 h 22234"/>
                <a:gd name="connsiteX3" fmla="*/ 0 w 111174"/>
                <a:gd name="connsiteY3" fmla="*/ 22235 h 22234"/>
              </a:gdLst>
              <a:ahLst/>
              <a:cxnLst>
                <a:cxn ang="0">
                  <a:pos x="connsiteX0" y="connsiteY0"/>
                </a:cxn>
                <a:cxn ang="0">
                  <a:pos x="connsiteX1" y="connsiteY1"/>
                </a:cxn>
                <a:cxn ang="0">
                  <a:pos x="connsiteX2" y="connsiteY2"/>
                </a:cxn>
                <a:cxn ang="0">
                  <a:pos x="connsiteX3" y="connsiteY3"/>
                </a:cxn>
              </a:cxnLst>
              <a:rect l="l" t="t" r="r" b="b"/>
              <a:pathLst>
                <a:path w="111174" h="22234">
                  <a:moveTo>
                    <a:pt x="0" y="0"/>
                  </a:moveTo>
                  <a:lnTo>
                    <a:pt x="112286" y="0"/>
                  </a:lnTo>
                  <a:lnTo>
                    <a:pt x="112286" y="22235"/>
                  </a:lnTo>
                  <a:lnTo>
                    <a:pt x="0" y="22235"/>
                  </a:lnTo>
                  <a:close/>
                </a:path>
              </a:pathLst>
            </a:custGeom>
            <a:grpFill/>
            <a:ln w="1104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98" name="Freeform: Shape 3197">
              <a:extLst>
                <a:ext uri="{FF2B5EF4-FFF2-40B4-BE49-F238E27FC236}">
                  <a16:creationId xmlns:a16="http://schemas.microsoft.com/office/drawing/2014/main" id="{BEAC9E3F-0EA9-499A-921E-6263081900B1}"/>
                </a:ext>
              </a:extLst>
            </p:cNvPr>
            <p:cNvSpPr/>
            <p:nvPr/>
          </p:nvSpPr>
          <p:spPr>
            <a:xfrm>
              <a:off x="11474906" y="3002166"/>
              <a:ext cx="222349" cy="22235"/>
            </a:xfrm>
            <a:custGeom>
              <a:avLst/>
              <a:gdLst>
                <a:gd name="connsiteX0" fmla="*/ 0 w 222348"/>
                <a:gd name="connsiteY0" fmla="*/ 0 h 22234"/>
                <a:gd name="connsiteX1" fmla="*/ 224572 w 222348"/>
                <a:gd name="connsiteY1" fmla="*/ 0 h 22234"/>
                <a:gd name="connsiteX2" fmla="*/ 224572 w 222348"/>
                <a:gd name="connsiteY2" fmla="*/ 22235 h 22234"/>
                <a:gd name="connsiteX3" fmla="*/ 0 w 222348"/>
                <a:gd name="connsiteY3" fmla="*/ 22235 h 22234"/>
              </a:gdLst>
              <a:ahLst/>
              <a:cxnLst>
                <a:cxn ang="0">
                  <a:pos x="connsiteX0" y="connsiteY0"/>
                </a:cxn>
                <a:cxn ang="0">
                  <a:pos x="connsiteX1" y="connsiteY1"/>
                </a:cxn>
                <a:cxn ang="0">
                  <a:pos x="connsiteX2" y="connsiteY2"/>
                </a:cxn>
                <a:cxn ang="0">
                  <a:pos x="connsiteX3" y="connsiteY3"/>
                </a:cxn>
              </a:cxnLst>
              <a:rect l="l" t="t" r="r" b="b"/>
              <a:pathLst>
                <a:path w="222348" h="22234">
                  <a:moveTo>
                    <a:pt x="0" y="0"/>
                  </a:moveTo>
                  <a:lnTo>
                    <a:pt x="224572" y="0"/>
                  </a:lnTo>
                  <a:lnTo>
                    <a:pt x="224572" y="22235"/>
                  </a:lnTo>
                  <a:lnTo>
                    <a:pt x="0" y="22235"/>
                  </a:lnTo>
                  <a:close/>
                </a:path>
              </a:pathLst>
            </a:custGeom>
            <a:grpFill/>
            <a:ln w="1104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99" name="Freeform: Shape 3198">
              <a:extLst>
                <a:ext uri="{FF2B5EF4-FFF2-40B4-BE49-F238E27FC236}">
                  <a16:creationId xmlns:a16="http://schemas.microsoft.com/office/drawing/2014/main" id="{7CDCC14D-3A58-47C8-A388-DEB3FD404E84}"/>
                </a:ext>
              </a:extLst>
            </p:cNvPr>
            <p:cNvSpPr/>
            <p:nvPr/>
          </p:nvSpPr>
          <p:spPr>
            <a:xfrm>
              <a:off x="11474906" y="3148249"/>
              <a:ext cx="222349" cy="22235"/>
            </a:xfrm>
            <a:custGeom>
              <a:avLst/>
              <a:gdLst>
                <a:gd name="connsiteX0" fmla="*/ 0 w 222348"/>
                <a:gd name="connsiteY0" fmla="*/ 0 h 22234"/>
                <a:gd name="connsiteX1" fmla="*/ 224572 w 222348"/>
                <a:gd name="connsiteY1" fmla="*/ 0 h 22234"/>
                <a:gd name="connsiteX2" fmla="*/ 224572 w 222348"/>
                <a:gd name="connsiteY2" fmla="*/ 22235 h 22234"/>
                <a:gd name="connsiteX3" fmla="*/ 0 w 222348"/>
                <a:gd name="connsiteY3" fmla="*/ 22235 h 22234"/>
              </a:gdLst>
              <a:ahLst/>
              <a:cxnLst>
                <a:cxn ang="0">
                  <a:pos x="connsiteX0" y="connsiteY0"/>
                </a:cxn>
                <a:cxn ang="0">
                  <a:pos x="connsiteX1" y="connsiteY1"/>
                </a:cxn>
                <a:cxn ang="0">
                  <a:pos x="connsiteX2" y="connsiteY2"/>
                </a:cxn>
                <a:cxn ang="0">
                  <a:pos x="connsiteX3" y="connsiteY3"/>
                </a:cxn>
              </a:cxnLst>
              <a:rect l="l" t="t" r="r" b="b"/>
              <a:pathLst>
                <a:path w="222348" h="22234">
                  <a:moveTo>
                    <a:pt x="0" y="0"/>
                  </a:moveTo>
                  <a:lnTo>
                    <a:pt x="224572" y="0"/>
                  </a:lnTo>
                  <a:lnTo>
                    <a:pt x="224572" y="22235"/>
                  </a:lnTo>
                  <a:lnTo>
                    <a:pt x="0" y="22235"/>
                  </a:lnTo>
                  <a:close/>
                </a:path>
              </a:pathLst>
            </a:custGeom>
            <a:grpFill/>
            <a:ln w="11049"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2946" name="Graphic 19">
            <a:extLst>
              <a:ext uri="{FF2B5EF4-FFF2-40B4-BE49-F238E27FC236}">
                <a16:creationId xmlns:a16="http://schemas.microsoft.com/office/drawing/2014/main" id="{0CFB9FF1-C3F9-4693-98AD-2772986A6DC1}"/>
              </a:ext>
            </a:extLst>
          </p:cNvPr>
          <p:cNvGrpSpPr/>
          <p:nvPr/>
        </p:nvGrpSpPr>
        <p:grpSpPr>
          <a:xfrm>
            <a:off x="14540043" y="7422878"/>
            <a:ext cx="1000260" cy="1000260"/>
            <a:chOff x="12430892" y="2964896"/>
            <a:chExt cx="469900" cy="469900"/>
          </a:xfrm>
          <a:solidFill>
            <a:schemeClr val="tx1">
              <a:lumMod val="65000"/>
            </a:schemeClr>
          </a:solidFill>
        </p:grpSpPr>
        <p:sp>
          <p:nvSpPr>
            <p:cNvPr id="3190" name="Freeform: Shape 3189">
              <a:extLst>
                <a:ext uri="{FF2B5EF4-FFF2-40B4-BE49-F238E27FC236}">
                  <a16:creationId xmlns:a16="http://schemas.microsoft.com/office/drawing/2014/main" id="{0FA2A445-9493-4752-9CDE-27DDBB3FB1CD}"/>
                </a:ext>
              </a:extLst>
            </p:cNvPr>
            <p:cNvSpPr/>
            <p:nvPr/>
          </p:nvSpPr>
          <p:spPr>
            <a:xfrm>
              <a:off x="12444926" y="2984783"/>
              <a:ext cx="441706" cy="272542"/>
            </a:xfrm>
            <a:custGeom>
              <a:avLst/>
              <a:gdLst>
                <a:gd name="connsiteX0" fmla="*/ 356247 w 441706"/>
                <a:gd name="connsiteY0" fmla="*/ 279815 h 272542"/>
                <a:gd name="connsiteX1" fmla="*/ 309257 w 441706"/>
                <a:gd name="connsiteY1" fmla="*/ 279815 h 272542"/>
                <a:gd name="connsiteX2" fmla="*/ 309257 w 441706"/>
                <a:gd name="connsiteY2" fmla="*/ 261019 h 272542"/>
                <a:gd name="connsiteX3" fmla="*/ 356247 w 441706"/>
                <a:gd name="connsiteY3" fmla="*/ 261019 h 272542"/>
                <a:gd name="connsiteX4" fmla="*/ 422973 w 441706"/>
                <a:gd name="connsiteY4" fmla="*/ 200214 h 272542"/>
                <a:gd name="connsiteX5" fmla="*/ 361792 w 441706"/>
                <a:gd name="connsiteY5" fmla="*/ 135086 h 272542"/>
                <a:gd name="connsiteX6" fmla="*/ 354274 w 441706"/>
                <a:gd name="connsiteY6" fmla="*/ 126439 h 272542"/>
                <a:gd name="connsiteX7" fmla="*/ 316681 w 441706"/>
                <a:gd name="connsiteY7" fmla="*/ 80389 h 272542"/>
                <a:gd name="connsiteX8" fmla="*/ 288487 w 441706"/>
                <a:gd name="connsiteY8" fmla="*/ 94768 h 272542"/>
                <a:gd name="connsiteX9" fmla="*/ 275309 w 441706"/>
                <a:gd name="connsiteY9" fmla="*/ 96495 h 272542"/>
                <a:gd name="connsiteX10" fmla="*/ 272229 w 441706"/>
                <a:gd name="connsiteY10" fmla="*/ 92325 h 272542"/>
                <a:gd name="connsiteX11" fmla="*/ 244411 w 441706"/>
                <a:gd name="connsiteY11" fmla="*/ 48906 h 272542"/>
                <a:gd name="connsiteX12" fmla="*/ 133890 w 441706"/>
                <a:gd name="connsiteY12" fmla="*/ 27572 h 272542"/>
                <a:gd name="connsiteX13" fmla="*/ 76187 w 441706"/>
                <a:gd name="connsiteY13" fmla="*/ 114316 h 272542"/>
                <a:gd name="connsiteX14" fmla="*/ 76938 w 441706"/>
                <a:gd name="connsiteY14" fmla="*/ 125969 h 272542"/>
                <a:gd name="connsiteX15" fmla="*/ 69890 w 441706"/>
                <a:gd name="connsiteY15" fmla="*/ 136307 h 272542"/>
                <a:gd name="connsiteX16" fmla="*/ 18859 w 441706"/>
                <a:gd name="connsiteY16" fmla="*/ 199462 h 272542"/>
                <a:gd name="connsiteX17" fmla="*/ 18859 w 441706"/>
                <a:gd name="connsiteY17" fmla="*/ 204443 h 272542"/>
                <a:gd name="connsiteX18" fmla="*/ 85397 w 441706"/>
                <a:gd name="connsiteY18" fmla="*/ 260831 h 272542"/>
                <a:gd name="connsiteX19" fmla="*/ 132387 w 441706"/>
                <a:gd name="connsiteY19" fmla="*/ 260831 h 272542"/>
                <a:gd name="connsiteX20" fmla="*/ 132387 w 441706"/>
                <a:gd name="connsiteY20" fmla="*/ 279627 h 272542"/>
                <a:gd name="connsiteX21" fmla="*/ 85397 w 441706"/>
                <a:gd name="connsiteY21" fmla="*/ 279627 h 272542"/>
                <a:gd name="connsiteX22" fmla="*/ 63 w 441706"/>
                <a:gd name="connsiteY22" fmla="*/ 205195 h 272542"/>
                <a:gd name="connsiteX23" fmla="*/ 63 w 441706"/>
                <a:gd name="connsiteY23" fmla="*/ 199274 h 272542"/>
                <a:gd name="connsiteX24" fmla="*/ 57579 w 441706"/>
                <a:gd name="connsiteY24" fmla="*/ 120143 h 272542"/>
                <a:gd name="connsiteX25" fmla="*/ 57579 w 441706"/>
                <a:gd name="connsiteY25" fmla="*/ 114128 h 272542"/>
                <a:gd name="connsiteX26" fmla="*/ 176683 w 441706"/>
                <a:gd name="connsiteY26" fmla="*/ 27 h 272542"/>
                <a:gd name="connsiteX27" fmla="*/ 257662 w 441706"/>
                <a:gd name="connsiteY27" fmla="*/ 35185 h 272542"/>
                <a:gd name="connsiteX28" fmla="*/ 284070 w 441706"/>
                <a:gd name="connsiteY28" fmla="*/ 72777 h 272542"/>
                <a:gd name="connsiteX29" fmla="*/ 316494 w 441706"/>
                <a:gd name="connsiteY29" fmla="*/ 61781 h 272542"/>
                <a:gd name="connsiteX30" fmla="*/ 372882 w 441706"/>
                <a:gd name="connsiteY30" fmla="*/ 118169 h 272542"/>
                <a:gd name="connsiteX31" fmla="*/ 441769 w 441706"/>
                <a:gd name="connsiteY31" fmla="*/ 200214 h 272542"/>
                <a:gd name="connsiteX32" fmla="*/ 356247 w 441706"/>
                <a:gd name="connsiteY32" fmla="*/ 279815 h 272542"/>
                <a:gd name="connsiteX33" fmla="*/ 256158 w 441706"/>
                <a:gd name="connsiteY33" fmla="*/ 279815 h 272542"/>
                <a:gd name="connsiteX34" fmla="*/ 185673 w 441706"/>
                <a:gd name="connsiteY34" fmla="*/ 279815 h 272542"/>
                <a:gd name="connsiteX35" fmla="*/ 185673 w 441706"/>
                <a:gd name="connsiteY35" fmla="*/ 261019 h 272542"/>
                <a:gd name="connsiteX36" fmla="*/ 256158 w 441706"/>
                <a:gd name="connsiteY36" fmla="*/ 261019 h 27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1706" h="272542">
                  <a:moveTo>
                    <a:pt x="356247" y="279815"/>
                  </a:moveTo>
                  <a:lnTo>
                    <a:pt x="309257" y="279815"/>
                  </a:lnTo>
                  <a:lnTo>
                    <a:pt x="309257" y="261019"/>
                  </a:lnTo>
                  <a:lnTo>
                    <a:pt x="356247" y="261019"/>
                  </a:lnTo>
                  <a:cubicBezTo>
                    <a:pt x="401170" y="261019"/>
                    <a:pt x="422973" y="241095"/>
                    <a:pt x="422973" y="200214"/>
                  </a:cubicBezTo>
                  <a:cubicBezTo>
                    <a:pt x="422973" y="165253"/>
                    <a:pt x="402391" y="143356"/>
                    <a:pt x="361792" y="135086"/>
                  </a:cubicBezTo>
                  <a:cubicBezTo>
                    <a:pt x="357616" y="134241"/>
                    <a:pt x="354530" y="130693"/>
                    <a:pt x="354274" y="126439"/>
                  </a:cubicBezTo>
                  <a:cubicBezTo>
                    <a:pt x="352300" y="92513"/>
                    <a:pt x="332564" y="80389"/>
                    <a:pt x="316681" y="80389"/>
                  </a:cubicBezTo>
                  <a:cubicBezTo>
                    <a:pt x="305550" y="80500"/>
                    <a:pt x="295113" y="85822"/>
                    <a:pt x="288487" y="94768"/>
                  </a:cubicBezTo>
                  <a:cubicBezTo>
                    <a:pt x="285325" y="98884"/>
                    <a:pt x="279425" y="99657"/>
                    <a:pt x="275309" y="96495"/>
                  </a:cubicBezTo>
                  <a:cubicBezTo>
                    <a:pt x="273912" y="95421"/>
                    <a:pt x="272844" y="93976"/>
                    <a:pt x="272229" y="92325"/>
                  </a:cubicBezTo>
                  <a:cubicBezTo>
                    <a:pt x="266397" y="75915"/>
                    <a:pt x="256881" y="61062"/>
                    <a:pt x="244411" y="48906"/>
                  </a:cubicBezTo>
                  <a:cubicBezTo>
                    <a:pt x="215425" y="19815"/>
                    <a:pt x="171621" y="11359"/>
                    <a:pt x="133890" y="27572"/>
                  </a:cubicBezTo>
                  <a:cubicBezTo>
                    <a:pt x="99864" y="43323"/>
                    <a:pt x="77564" y="76846"/>
                    <a:pt x="76187" y="114316"/>
                  </a:cubicBezTo>
                  <a:cubicBezTo>
                    <a:pt x="76200" y="118212"/>
                    <a:pt x="76451" y="122104"/>
                    <a:pt x="76938" y="125969"/>
                  </a:cubicBezTo>
                  <a:cubicBezTo>
                    <a:pt x="77558" y="130706"/>
                    <a:pt x="74525" y="135153"/>
                    <a:pt x="69890" y="136307"/>
                  </a:cubicBezTo>
                  <a:cubicBezTo>
                    <a:pt x="51094" y="141006"/>
                    <a:pt x="18859" y="155103"/>
                    <a:pt x="18859" y="199462"/>
                  </a:cubicBezTo>
                  <a:cubicBezTo>
                    <a:pt x="18859" y="201153"/>
                    <a:pt x="18859" y="202751"/>
                    <a:pt x="18859" y="204443"/>
                  </a:cubicBezTo>
                  <a:cubicBezTo>
                    <a:pt x="20644" y="237148"/>
                    <a:pt x="48651" y="260831"/>
                    <a:pt x="85397" y="260831"/>
                  </a:cubicBezTo>
                  <a:lnTo>
                    <a:pt x="132387" y="260831"/>
                  </a:lnTo>
                  <a:lnTo>
                    <a:pt x="132387" y="279627"/>
                  </a:lnTo>
                  <a:lnTo>
                    <a:pt x="85397" y="279627"/>
                  </a:lnTo>
                  <a:cubicBezTo>
                    <a:pt x="38407" y="279627"/>
                    <a:pt x="2506" y="248331"/>
                    <a:pt x="63" y="205195"/>
                  </a:cubicBezTo>
                  <a:cubicBezTo>
                    <a:pt x="63" y="203221"/>
                    <a:pt x="63" y="201341"/>
                    <a:pt x="63" y="199274"/>
                  </a:cubicBezTo>
                  <a:cubicBezTo>
                    <a:pt x="-1388" y="162765"/>
                    <a:pt x="22405" y="130031"/>
                    <a:pt x="57579" y="120143"/>
                  </a:cubicBezTo>
                  <a:cubicBezTo>
                    <a:pt x="57579" y="118169"/>
                    <a:pt x="57579" y="116102"/>
                    <a:pt x="57579" y="114128"/>
                  </a:cubicBezTo>
                  <a:cubicBezTo>
                    <a:pt x="58960" y="49730"/>
                    <a:pt x="112285" y="-1354"/>
                    <a:pt x="176683" y="27"/>
                  </a:cubicBezTo>
                  <a:cubicBezTo>
                    <a:pt x="207240" y="683"/>
                    <a:pt x="236318" y="13308"/>
                    <a:pt x="257662" y="35185"/>
                  </a:cubicBezTo>
                  <a:cubicBezTo>
                    <a:pt x="268679" y="46004"/>
                    <a:pt x="277629" y="58744"/>
                    <a:pt x="284070" y="72777"/>
                  </a:cubicBezTo>
                  <a:cubicBezTo>
                    <a:pt x="293384" y="65664"/>
                    <a:pt x="304774" y="61801"/>
                    <a:pt x="316494" y="61781"/>
                  </a:cubicBezTo>
                  <a:cubicBezTo>
                    <a:pt x="341398" y="61781"/>
                    <a:pt x="367525" y="79355"/>
                    <a:pt x="372882" y="118169"/>
                  </a:cubicBezTo>
                  <a:cubicBezTo>
                    <a:pt x="417240" y="129541"/>
                    <a:pt x="441769" y="158675"/>
                    <a:pt x="441769" y="200214"/>
                  </a:cubicBezTo>
                  <a:cubicBezTo>
                    <a:pt x="441769" y="251527"/>
                    <a:pt x="411413" y="279815"/>
                    <a:pt x="356247" y="279815"/>
                  </a:cubicBezTo>
                  <a:close/>
                  <a:moveTo>
                    <a:pt x="256158" y="279815"/>
                  </a:moveTo>
                  <a:lnTo>
                    <a:pt x="185673" y="279815"/>
                  </a:lnTo>
                  <a:lnTo>
                    <a:pt x="185673" y="261019"/>
                  </a:lnTo>
                  <a:lnTo>
                    <a:pt x="256158" y="261019"/>
                  </a:ln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91" name="Freeform: Shape 3190">
              <a:extLst>
                <a:ext uri="{FF2B5EF4-FFF2-40B4-BE49-F238E27FC236}">
                  <a16:creationId xmlns:a16="http://schemas.microsoft.com/office/drawing/2014/main" id="{29BC9844-CDED-447B-87EA-465CD5C81B3B}"/>
                </a:ext>
              </a:extLst>
            </p:cNvPr>
            <p:cNvSpPr/>
            <p:nvPr/>
          </p:nvSpPr>
          <p:spPr>
            <a:xfrm>
              <a:off x="12668004" y="3345515"/>
              <a:ext cx="112776" cy="65786"/>
            </a:xfrm>
            <a:custGeom>
              <a:avLst/>
              <a:gdLst>
                <a:gd name="connsiteX0" fmla="*/ 59489 w 112776"/>
                <a:gd name="connsiteY0" fmla="*/ 68887 h 65786"/>
                <a:gd name="connsiteX1" fmla="*/ 52911 w 112776"/>
                <a:gd name="connsiteY1" fmla="*/ 66162 h 65786"/>
                <a:gd name="connsiteX2" fmla="*/ 0 w 112776"/>
                <a:gd name="connsiteY2" fmla="*/ 13251 h 65786"/>
                <a:gd name="connsiteX3" fmla="*/ 13251 w 112776"/>
                <a:gd name="connsiteY3" fmla="*/ 0 h 65786"/>
                <a:gd name="connsiteX4" fmla="*/ 59489 w 112776"/>
                <a:gd name="connsiteY4" fmla="*/ 46144 h 65786"/>
                <a:gd name="connsiteX5" fmla="*/ 105728 w 112776"/>
                <a:gd name="connsiteY5" fmla="*/ 0 h 65786"/>
                <a:gd name="connsiteX6" fmla="*/ 118979 w 112776"/>
                <a:gd name="connsiteY6" fmla="*/ 13251 h 65786"/>
                <a:gd name="connsiteX7" fmla="*/ 66162 w 112776"/>
                <a:gd name="connsiteY7" fmla="*/ 66162 h 65786"/>
                <a:gd name="connsiteX8" fmla="*/ 59489 w 112776"/>
                <a:gd name="connsiteY8" fmla="*/ 68887 h 6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76" h="65786">
                  <a:moveTo>
                    <a:pt x="59489" y="68887"/>
                  </a:moveTo>
                  <a:cubicBezTo>
                    <a:pt x="57024" y="68877"/>
                    <a:pt x="54661" y="67898"/>
                    <a:pt x="52911" y="66162"/>
                  </a:cubicBezTo>
                  <a:lnTo>
                    <a:pt x="0" y="13251"/>
                  </a:lnTo>
                  <a:lnTo>
                    <a:pt x="13251" y="0"/>
                  </a:lnTo>
                  <a:lnTo>
                    <a:pt x="59489" y="46144"/>
                  </a:lnTo>
                  <a:lnTo>
                    <a:pt x="105728" y="0"/>
                  </a:lnTo>
                  <a:lnTo>
                    <a:pt x="118979" y="13251"/>
                  </a:lnTo>
                  <a:lnTo>
                    <a:pt x="66162" y="66162"/>
                  </a:lnTo>
                  <a:cubicBezTo>
                    <a:pt x="64388" y="67921"/>
                    <a:pt x="61987" y="68902"/>
                    <a:pt x="59489" y="68887"/>
                  </a:cubicBez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92" name="Freeform: Shape 3191">
              <a:extLst>
                <a:ext uri="{FF2B5EF4-FFF2-40B4-BE49-F238E27FC236}">
                  <a16:creationId xmlns:a16="http://schemas.microsoft.com/office/drawing/2014/main" id="{4FC44575-044A-45FA-BABB-DAF22D285F01}"/>
                </a:ext>
              </a:extLst>
            </p:cNvPr>
            <p:cNvSpPr/>
            <p:nvPr/>
          </p:nvSpPr>
          <p:spPr>
            <a:xfrm>
              <a:off x="12718095" y="3246366"/>
              <a:ext cx="18796" cy="140970"/>
            </a:xfrm>
            <a:custGeom>
              <a:avLst/>
              <a:gdLst>
                <a:gd name="connsiteX0" fmla="*/ 0 w 18796"/>
                <a:gd name="connsiteY0" fmla="*/ 0 h 140970"/>
                <a:gd name="connsiteX1" fmla="*/ 18796 w 18796"/>
                <a:gd name="connsiteY1" fmla="*/ 0 h 140970"/>
                <a:gd name="connsiteX2" fmla="*/ 18796 w 18796"/>
                <a:gd name="connsiteY2" fmla="*/ 149804 h 140970"/>
                <a:gd name="connsiteX3" fmla="*/ 0 w 18796"/>
                <a:gd name="connsiteY3" fmla="*/ 149804 h 140970"/>
              </a:gdLst>
              <a:ahLst/>
              <a:cxnLst>
                <a:cxn ang="0">
                  <a:pos x="connsiteX0" y="connsiteY0"/>
                </a:cxn>
                <a:cxn ang="0">
                  <a:pos x="connsiteX1" y="connsiteY1"/>
                </a:cxn>
                <a:cxn ang="0">
                  <a:pos x="connsiteX2" y="connsiteY2"/>
                </a:cxn>
                <a:cxn ang="0">
                  <a:pos x="connsiteX3" y="connsiteY3"/>
                </a:cxn>
              </a:cxnLst>
              <a:rect l="l" t="t" r="r" b="b"/>
              <a:pathLst>
                <a:path w="18796" h="140970">
                  <a:moveTo>
                    <a:pt x="0" y="0"/>
                  </a:moveTo>
                  <a:lnTo>
                    <a:pt x="18796" y="0"/>
                  </a:lnTo>
                  <a:lnTo>
                    <a:pt x="18796" y="149804"/>
                  </a:lnTo>
                  <a:lnTo>
                    <a:pt x="0" y="149804"/>
                  </a:ln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93" name="Freeform: Shape 3192">
              <a:extLst>
                <a:ext uri="{FF2B5EF4-FFF2-40B4-BE49-F238E27FC236}">
                  <a16:creationId xmlns:a16="http://schemas.microsoft.com/office/drawing/2014/main" id="{CA020754-5BFA-4801-8997-47B44B944B2C}"/>
                </a:ext>
              </a:extLst>
            </p:cNvPr>
            <p:cNvSpPr/>
            <p:nvPr/>
          </p:nvSpPr>
          <p:spPr>
            <a:xfrm>
              <a:off x="12544702" y="3096085"/>
              <a:ext cx="112776" cy="65786"/>
            </a:xfrm>
            <a:custGeom>
              <a:avLst/>
              <a:gdLst>
                <a:gd name="connsiteX0" fmla="*/ 105728 w 112776"/>
                <a:gd name="connsiteY0" fmla="*/ 68895 h 65786"/>
                <a:gd name="connsiteX1" fmla="*/ 59489 w 112776"/>
                <a:gd name="connsiteY1" fmla="*/ 22657 h 65786"/>
                <a:gd name="connsiteX2" fmla="*/ 13251 w 112776"/>
                <a:gd name="connsiteY2" fmla="*/ 68895 h 65786"/>
                <a:gd name="connsiteX3" fmla="*/ 0 w 112776"/>
                <a:gd name="connsiteY3" fmla="*/ 55550 h 65786"/>
                <a:gd name="connsiteX4" fmla="*/ 52817 w 112776"/>
                <a:gd name="connsiteY4" fmla="*/ 2733 h 65786"/>
                <a:gd name="connsiteX5" fmla="*/ 66068 w 112776"/>
                <a:gd name="connsiteY5" fmla="*/ 2733 h 65786"/>
                <a:gd name="connsiteX6" fmla="*/ 118979 w 112776"/>
                <a:gd name="connsiteY6" fmla="*/ 55550 h 6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776" h="65786">
                  <a:moveTo>
                    <a:pt x="105728" y="68895"/>
                  </a:moveTo>
                  <a:lnTo>
                    <a:pt x="59489" y="22657"/>
                  </a:lnTo>
                  <a:lnTo>
                    <a:pt x="13251" y="68895"/>
                  </a:lnTo>
                  <a:lnTo>
                    <a:pt x="0" y="55550"/>
                  </a:lnTo>
                  <a:lnTo>
                    <a:pt x="52817" y="2733"/>
                  </a:lnTo>
                  <a:cubicBezTo>
                    <a:pt x="56482" y="-911"/>
                    <a:pt x="62402" y="-911"/>
                    <a:pt x="66068" y="2733"/>
                  </a:cubicBezTo>
                  <a:lnTo>
                    <a:pt x="118979" y="55550"/>
                  </a:ln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94" name="Freeform: Shape 3193">
              <a:extLst>
                <a:ext uri="{FF2B5EF4-FFF2-40B4-BE49-F238E27FC236}">
                  <a16:creationId xmlns:a16="http://schemas.microsoft.com/office/drawing/2014/main" id="{8842BB07-C8B7-4A25-BC1C-6D6041686E5E}"/>
                </a:ext>
              </a:extLst>
            </p:cNvPr>
            <p:cNvSpPr/>
            <p:nvPr/>
          </p:nvSpPr>
          <p:spPr>
            <a:xfrm>
              <a:off x="12594793" y="3105396"/>
              <a:ext cx="18796" cy="150368"/>
            </a:xfrm>
            <a:custGeom>
              <a:avLst/>
              <a:gdLst>
                <a:gd name="connsiteX0" fmla="*/ 0 w 18796"/>
                <a:gd name="connsiteY0" fmla="*/ 0 h 150368"/>
                <a:gd name="connsiteX1" fmla="*/ 18796 w 18796"/>
                <a:gd name="connsiteY1" fmla="*/ 0 h 150368"/>
                <a:gd name="connsiteX2" fmla="*/ 18796 w 18796"/>
                <a:gd name="connsiteY2" fmla="*/ 158638 h 150368"/>
                <a:gd name="connsiteX3" fmla="*/ 0 w 18796"/>
                <a:gd name="connsiteY3" fmla="*/ 158638 h 150368"/>
              </a:gdLst>
              <a:ahLst/>
              <a:cxnLst>
                <a:cxn ang="0">
                  <a:pos x="connsiteX0" y="connsiteY0"/>
                </a:cxn>
                <a:cxn ang="0">
                  <a:pos x="connsiteX1" y="connsiteY1"/>
                </a:cxn>
                <a:cxn ang="0">
                  <a:pos x="connsiteX2" y="connsiteY2"/>
                </a:cxn>
                <a:cxn ang="0">
                  <a:pos x="connsiteX3" y="connsiteY3"/>
                </a:cxn>
              </a:cxnLst>
              <a:rect l="l" t="t" r="r" b="b"/>
              <a:pathLst>
                <a:path w="18796" h="150368">
                  <a:moveTo>
                    <a:pt x="0" y="0"/>
                  </a:moveTo>
                  <a:lnTo>
                    <a:pt x="18796" y="0"/>
                  </a:lnTo>
                  <a:lnTo>
                    <a:pt x="18796" y="158638"/>
                  </a:lnTo>
                  <a:lnTo>
                    <a:pt x="0" y="158638"/>
                  </a:ln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2947" name="Graphic 27">
            <a:extLst>
              <a:ext uri="{FF2B5EF4-FFF2-40B4-BE49-F238E27FC236}">
                <a16:creationId xmlns:a16="http://schemas.microsoft.com/office/drawing/2014/main" id="{B93A138D-86B3-4ABC-A3BF-69B43DC60DB3}"/>
              </a:ext>
            </a:extLst>
          </p:cNvPr>
          <p:cNvGrpSpPr/>
          <p:nvPr/>
        </p:nvGrpSpPr>
        <p:grpSpPr>
          <a:xfrm>
            <a:off x="17584419" y="7549358"/>
            <a:ext cx="753865" cy="747305"/>
            <a:chOff x="13637645" y="2866371"/>
            <a:chExt cx="452319" cy="448383"/>
          </a:xfrm>
          <a:solidFill>
            <a:schemeClr val="tx1">
              <a:lumMod val="65000"/>
            </a:schemeClr>
          </a:solidFill>
        </p:grpSpPr>
        <p:sp>
          <p:nvSpPr>
            <p:cNvPr id="3186" name="Freeform: Shape 3185">
              <a:extLst>
                <a:ext uri="{FF2B5EF4-FFF2-40B4-BE49-F238E27FC236}">
                  <a16:creationId xmlns:a16="http://schemas.microsoft.com/office/drawing/2014/main" id="{BEDE069A-D2BC-41F4-B754-129A3226E2FC}"/>
                </a:ext>
              </a:extLst>
            </p:cNvPr>
            <p:cNvSpPr/>
            <p:nvPr/>
          </p:nvSpPr>
          <p:spPr>
            <a:xfrm>
              <a:off x="13640816" y="3097443"/>
              <a:ext cx="273404" cy="185915"/>
            </a:xfrm>
            <a:custGeom>
              <a:avLst/>
              <a:gdLst>
                <a:gd name="connsiteX0" fmla="*/ 264764 w 273404"/>
                <a:gd name="connsiteY0" fmla="*/ 187126 h 185914"/>
                <a:gd name="connsiteX1" fmla="*/ 104003 w 273404"/>
                <a:gd name="connsiteY1" fmla="*/ 26365 h 185914"/>
                <a:gd name="connsiteX2" fmla="*/ 15529 w 273404"/>
                <a:gd name="connsiteY2" fmla="*/ 114838 h 185914"/>
                <a:gd name="connsiteX3" fmla="*/ 0 w 273404"/>
                <a:gd name="connsiteY3" fmla="*/ 99418 h 185914"/>
                <a:gd name="connsiteX4" fmla="*/ 96238 w 273404"/>
                <a:gd name="connsiteY4" fmla="*/ 3180 h 185914"/>
                <a:gd name="connsiteX5" fmla="*/ 111658 w 273404"/>
                <a:gd name="connsiteY5" fmla="*/ 3180 h 185914"/>
                <a:gd name="connsiteX6" fmla="*/ 280184 w 273404"/>
                <a:gd name="connsiteY6" fmla="*/ 171706 h 185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404" h="185914">
                  <a:moveTo>
                    <a:pt x="264764" y="187126"/>
                  </a:moveTo>
                  <a:lnTo>
                    <a:pt x="104003" y="26365"/>
                  </a:lnTo>
                  <a:lnTo>
                    <a:pt x="15529" y="114838"/>
                  </a:lnTo>
                  <a:lnTo>
                    <a:pt x="0" y="99418"/>
                  </a:lnTo>
                  <a:lnTo>
                    <a:pt x="96238" y="3180"/>
                  </a:lnTo>
                  <a:cubicBezTo>
                    <a:pt x="100504" y="-1060"/>
                    <a:pt x="107393" y="-1060"/>
                    <a:pt x="111658" y="3180"/>
                  </a:cubicBezTo>
                  <a:lnTo>
                    <a:pt x="280184" y="171706"/>
                  </a:ln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87" name="Freeform: Shape 3186">
              <a:extLst>
                <a:ext uri="{FF2B5EF4-FFF2-40B4-BE49-F238E27FC236}">
                  <a16:creationId xmlns:a16="http://schemas.microsoft.com/office/drawing/2014/main" id="{5807F97B-C9A5-479F-8EE0-9F391EC14248}"/>
                </a:ext>
              </a:extLst>
            </p:cNvPr>
            <p:cNvSpPr/>
            <p:nvPr/>
          </p:nvSpPr>
          <p:spPr>
            <a:xfrm>
              <a:off x="13816560" y="3042872"/>
              <a:ext cx="273404" cy="142170"/>
            </a:xfrm>
            <a:custGeom>
              <a:avLst/>
              <a:gdLst>
                <a:gd name="connsiteX0" fmla="*/ 261702 w 273404"/>
                <a:gd name="connsiteY0" fmla="*/ 150709 h 142170"/>
                <a:gd name="connsiteX1" fmla="*/ 137358 w 273404"/>
                <a:gd name="connsiteY1" fmla="*/ 26365 h 142170"/>
                <a:gd name="connsiteX2" fmla="*/ 15420 w 273404"/>
                <a:gd name="connsiteY2" fmla="*/ 148303 h 142170"/>
                <a:gd name="connsiteX3" fmla="*/ 0 w 273404"/>
                <a:gd name="connsiteY3" fmla="*/ 132883 h 142170"/>
                <a:gd name="connsiteX4" fmla="*/ 129703 w 273404"/>
                <a:gd name="connsiteY4" fmla="*/ 3180 h 142170"/>
                <a:gd name="connsiteX5" fmla="*/ 145123 w 273404"/>
                <a:gd name="connsiteY5" fmla="*/ 3180 h 142170"/>
                <a:gd name="connsiteX6" fmla="*/ 277232 w 273404"/>
                <a:gd name="connsiteY6" fmla="*/ 135289 h 142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404" h="142170">
                  <a:moveTo>
                    <a:pt x="261702" y="150709"/>
                  </a:moveTo>
                  <a:lnTo>
                    <a:pt x="137358" y="26365"/>
                  </a:lnTo>
                  <a:lnTo>
                    <a:pt x="15420" y="148303"/>
                  </a:lnTo>
                  <a:lnTo>
                    <a:pt x="0" y="132883"/>
                  </a:lnTo>
                  <a:lnTo>
                    <a:pt x="129703" y="3180"/>
                  </a:lnTo>
                  <a:cubicBezTo>
                    <a:pt x="133968" y="-1060"/>
                    <a:pt x="140857" y="-1060"/>
                    <a:pt x="145123" y="3180"/>
                  </a:cubicBezTo>
                  <a:lnTo>
                    <a:pt x="277232" y="135289"/>
                  </a:ln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88" name="Freeform: Shape 3187">
              <a:extLst>
                <a:ext uri="{FF2B5EF4-FFF2-40B4-BE49-F238E27FC236}">
                  <a16:creationId xmlns:a16="http://schemas.microsoft.com/office/drawing/2014/main" id="{A6712AF2-25BC-4D6C-BA6F-F5BC2BCFEC2B}"/>
                </a:ext>
              </a:extLst>
            </p:cNvPr>
            <p:cNvSpPr/>
            <p:nvPr/>
          </p:nvSpPr>
          <p:spPr>
            <a:xfrm>
              <a:off x="13774019" y="2980216"/>
              <a:ext cx="98425" cy="98425"/>
            </a:xfrm>
            <a:custGeom>
              <a:avLst/>
              <a:gdLst>
                <a:gd name="connsiteX0" fmla="*/ 51290 w 98425"/>
                <a:gd name="connsiteY0" fmla="*/ 102362 h 98425"/>
                <a:gd name="connsiteX1" fmla="*/ 0 w 98425"/>
                <a:gd name="connsiteY1" fmla="*/ 51290 h 98425"/>
                <a:gd name="connsiteX2" fmla="*/ 51072 w 98425"/>
                <a:gd name="connsiteY2" fmla="*/ 0 h 98425"/>
                <a:gd name="connsiteX3" fmla="*/ 102362 w 98425"/>
                <a:gd name="connsiteY3" fmla="*/ 51072 h 98425"/>
                <a:gd name="connsiteX4" fmla="*/ 102362 w 98425"/>
                <a:gd name="connsiteY4" fmla="*/ 51290 h 98425"/>
                <a:gd name="connsiteX5" fmla="*/ 51290 w 98425"/>
                <a:gd name="connsiteY5" fmla="*/ 102362 h 98425"/>
                <a:gd name="connsiteX6" fmla="*/ 51290 w 98425"/>
                <a:gd name="connsiteY6" fmla="*/ 21982 h 98425"/>
                <a:gd name="connsiteX7" fmla="*/ 21872 w 98425"/>
                <a:gd name="connsiteY7" fmla="*/ 51181 h 98425"/>
                <a:gd name="connsiteX8" fmla="*/ 51072 w 98425"/>
                <a:gd name="connsiteY8" fmla="*/ 80599 h 98425"/>
                <a:gd name="connsiteX9" fmla="*/ 80490 w 98425"/>
                <a:gd name="connsiteY9" fmla="*/ 51400 h 98425"/>
                <a:gd name="connsiteX10" fmla="*/ 80490 w 98425"/>
                <a:gd name="connsiteY10" fmla="*/ 51290 h 98425"/>
                <a:gd name="connsiteX11" fmla="*/ 51290 w 98425"/>
                <a:gd name="connsiteY11" fmla="*/ 21982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425" h="98425">
                  <a:moveTo>
                    <a:pt x="51290" y="102362"/>
                  </a:moveTo>
                  <a:cubicBezTo>
                    <a:pt x="23024" y="102423"/>
                    <a:pt x="60" y="79557"/>
                    <a:pt x="0" y="51290"/>
                  </a:cubicBezTo>
                  <a:cubicBezTo>
                    <a:pt x="-60" y="23024"/>
                    <a:pt x="22805" y="60"/>
                    <a:pt x="51072" y="0"/>
                  </a:cubicBezTo>
                  <a:cubicBezTo>
                    <a:pt x="79339" y="-60"/>
                    <a:pt x="102302" y="22805"/>
                    <a:pt x="102362" y="51072"/>
                  </a:cubicBezTo>
                  <a:cubicBezTo>
                    <a:pt x="102363" y="51145"/>
                    <a:pt x="102363" y="51218"/>
                    <a:pt x="102362" y="51290"/>
                  </a:cubicBezTo>
                  <a:cubicBezTo>
                    <a:pt x="102302" y="79472"/>
                    <a:pt x="79472" y="102302"/>
                    <a:pt x="51290" y="102362"/>
                  </a:cubicBezTo>
                  <a:close/>
                  <a:moveTo>
                    <a:pt x="51290" y="21982"/>
                  </a:moveTo>
                  <a:cubicBezTo>
                    <a:pt x="35104" y="21921"/>
                    <a:pt x="21933" y="34994"/>
                    <a:pt x="21872" y="51181"/>
                  </a:cubicBezTo>
                  <a:cubicBezTo>
                    <a:pt x="21812" y="67368"/>
                    <a:pt x="34885" y="80539"/>
                    <a:pt x="51072" y="80599"/>
                  </a:cubicBezTo>
                  <a:cubicBezTo>
                    <a:pt x="67259" y="80659"/>
                    <a:pt x="80429" y="67586"/>
                    <a:pt x="80490" y="51400"/>
                  </a:cubicBezTo>
                  <a:cubicBezTo>
                    <a:pt x="80490" y="51363"/>
                    <a:pt x="80490" y="51327"/>
                    <a:pt x="80490" y="51290"/>
                  </a:cubicBezTo>
                  <a:cubicBezTo>
                    <a:pt x="80490" y="35146"/>
                    <a:pt x="67435" y="22042"/>
                    <a:pt x="51290" y="21982"/>
                  </a:cubicBez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89" name="Freeform: Shape 3188">
              <a:extLst>
                <a:ext uri="{FF2B5EF4-FFF2-40B4-BE49-F238E27FC236}">
                  <a16:creationId xmlns:a16="http://schemas.microsoft.com/office/drawing/2014/main" id="{AFA1EAF8-E1B3-4AB7-929E-652A6FAACF98}"/>
                </a:ext>
              </a:extLst>
            </p:cNvPr>
            <p:cNvSpPr/>
            <p:nvPr/>
          </p:nvSpPr>
          <p:spPr>
            <a:xfrm>
              <a:off x="13637645" y="2866371"/>
              <a:ext cx="448383" cy="448383"/>
            </a:xfrm>
            <a:custGeom>
              <a:avLst/>
              <a:gdLst>
                <a:gd name="connsiteX0" fmla="*/ 444664 w 448382"/>
                <a:gd name="connsiteY0" fmla="*/ 455600 h 448382"/>
                <a:gd name="connsiteX1" fmla="*/ 10936 w 448382"/>
                <a:gd name="connsiteY1" fmla="*/ 455600 h 448382"/>
                <a:gd name="connsiteX2" fmla="*/ 0 w 448382"/>
                <a:gd name="connsiteY2" fmla="*/ 444664 h 448382"/>
                <a:gd name="connsiteX3" fmla="*/ 0 w 448382"/>
                <a:gd name="connsiteY3" fmla="*/ 10936 h 448382"/>
                <a:gd name="connsiteX4" fmla="*/ 10936 w 448382"/>
                <a:gd name="connsiteY4" fmla="*/ 0 h 448382"/>
                <a:gd name="connsiteX5" fmla="*/ 444664 w 448382"/>
                <a:gd name="connsiteY5" fmla="*/ 0 h 448382"/>
                <a:gd name="connsiteX6" fmla="*/ 455600 w 448382"/>
                <a:gd name="connsiteY6" fmla="*/ 10936 h 448382"/>
                <a:gd name="connsiteX7" fmla="*/ 455600 w 448382"/>
                <a:gd name="connsiteY7" fmla="*/ 444664 h 448382"/>
                <a:gd name="connsiteX8" fmla="*/ 444664 w 448382"/>
                <a:gd name="connsiteY8" fmla="*/ 455600 h 448382"/>
                <a:gd name="connsiteX9" fmla="*/ 21872 w 448382"/>
                <a:gd name="connsiteY9" fmla="*/ 433728 h 448382"/>
                <a:gd name="connsiteX10" fmla="*/ 433728 w 448382"/>
                <a:gd name="connsiteY10" fmla="*/ 433728 h 448382"/>
                <a:gd name="connsiteX11" fmla="*/ 433728 w 448382"/>
                <a:gd name="connsiteY11" fmla="*/ 21872 h 448382"/>
                <a:gd name="connsiteX12" fmla="*/ 21872 w 448382"/>
                <a:gd name="connsiteY12" fmla="*/ 21872 h 448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82" h="448382">
                  <a:moveTo>
                    <a:pt x="444664" y="455600"/>
                  </a:moveTo>
                  <a:lnTo>
                    <a:pt x="10936" y="455600"/>
                  </a:lnTo>
                  <a:cubicBezTo>
                    <a:pt x="4896" y="455600"/>
                    <a:pt x="0" y="450704"/>
                    <a:pt x="0" y="444664"/>
                  </a:cubicBezTo>
                  <a:lnTo>
                    <a:pt x="0" y="10936"/>
                  </a:lnTo>
                  <a:cubicBezTo>
                    <a:pt x="0" y="4896"/>
                    <a:pt x="4896" y="0"/>
                    <a:pt x="10936" y="0"/>
                  </a:cubicBezTo>
                  <a:lnTo>
                    <a:pt x="444664" y="0"/>
                  </a:lnTo>
                  <a:cubicBezTo>
                    <a:pt x="450704" y="0"/>
                    <a:pt x="455600" y="4896"/>
                    <a:pt x="455600" y="10936"/>
                  </a:cubicBezTo>
                  <a:lnTo>
                    <a:pt x="455600" y="444664"/>
                  </a:lnTo>
                  <a:cubicBezTo>
                    <a:pt x="455600" y="450704"/>
                    <a:pt x="450704" y="455600"/>
                    <a:pt x="444664" y="455600"/>
                  </a:cubicBezTo>
                  <a:close/>
                  <a:moveTo>
                    <a:pt x="21872" y="433728"/>
                  </a:moveTo>
                  <a:lnTo>
                    <a:pt x="433728" y="433728"/>
                  </a:lnTo>
                  <a:lnTo>
                    <a:pt x="433728" y="21872"/>
                  </a:lnTo>
                  <a:lnTo>
                    <a:pt x="21872" y="21872"/>
                  </a:ln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2948" name="Graphic 31">
            <a:extLst>
              <a:ext uri="{FF2B5EF4-FFF2-40B4-BE49-F238E27FC236}">
                <a16:creationId xmlns:a16="http://schemas.microsoft.com/office/drawing/2014/main" id="{7CD7433F-91C4-489D-ACDC-9BEC5CCF48A2}"/>
              </a:ext>
            </a:extLst>
          </p:cNvPr>
          <p:cNvGrpSpPr/>
          <p:nvPr/>
        </p:nvGrpSpPr>
        <p:grpSpPr>
          <a:xfrm>
            <a:off x="18929555" y="7622264"/>
            <a:ext cx="942337" cy="601492"/>
            <a:chOff x="805348" y="3795993"/>
            <a:chExt cx="565402" cy="360895"/>
          </a:xfrm>
          <a:solidFill>
            <a:schemeClr val="tx1">
              <a:lumMod val="65000"/>
            </a:schemeClr>
          </a:solidFill>
        </p:grpSpPr>
        <p:sp>
          <p:nvSpPr>
            <p:cNvPr id="3178" name="Freeform: Shape 3177">
              <a:extLst>
                <a:ext uri="{FF2B5EF4-FFF2-40B4-BE49-F238E27FC236}">
                  <a16:creationId xmlns:a16="http://schemas.microsoft.com/office/drawing/2014/main" id="{3890B73C-A2E8-4197-B8FE-A6FAEBBA9822}"/>
                </a:ext>
              </a:extLst>
            </p:cNvPr>
            <p:cNvSpPr/>
            <p:nvPr/>
          </p:nvSpPr>
          <p:spPr>
            <a:xfrm>
              <a:off x="805348" y="3795993"/>
              <a:ext cx="565402" cy="360895"/>
            </a:xfrm>
            <a:custGeom>
              <a:avLst/>
              <a:gdLst>
                <a:gd name="connsiteX0" fmla="*/ 553372 w 565401"/>
                <a:gd name="connsiteY0" fmla="*/ 362338 h 360894"/>
                <a:gd name="connsiteX1" fmla="*/ 12030 w 565401"/>
                <a:gd name="connsiteY1" fmla="*/ 362338 h 360894"/>
                <a:gd name="connsiteX2" fmla="*/ 0 w 565401"/>
                <a:gd name="connsiteY2" fmla="*/ 350308 h 360894"/>
                <a:gd name="connsiteX3" fmla="*/ 0 w 565401"/>
                <a:gd name="connsiteY3" fmla="*/ 12030 h 360894"/>
                <a:gd name="connsiteX4" fmla="*/ 12030 w 565401"/>
                <a:gd name="connsiteY4" fmla="*/ 0 h 360894"/>
                <a:gd name="connsiteX5" fmla="*/ 553372 w 565401"/>
                <a:gd name="connsiteY5" fmla="*/ 0 h 360894"/>
                <a:gd name="connsiteX6" fmla="*/ 565402 w 565401"/>
                <a:gd name="connsiteY6" fmla="*/ 12030 h 360894"/>
                <a:gd name="connsiteX7" fmla="*/ 565402 w 565401"/>
                <a:gd name="connsiteY7" fmla="*/ 350308 h 360894"/>
                <a:gd name="connsiteX8" fmla="*/ 553372 w 565401"/>
                <a:gd name="connsiteY8" fmla="*/ 362338 h 360894"/>
                <a:gd name="connsiteX9" fmla="*/ 24060 w 565401"/>
                <a:gd name="connsiteY9" fmla="*/ 338279 h 360894"/>
                <a:gd name="connsiteX10" fmla="*/ 541342 w 565401"/>
                <a:gd name="connsiteY10" fmla="*/ 338279 h 360894"/>
                <a:gd name="connsiteX11" fmla="*/ 541342 w 565401"/>
                <a:gd name="connsiteY11" fmla="*/ 24060 h 360894"/>
                <a:gd name="connsiteX12" fmla="*/ 24060 w 565401"/>
                <a:gd name="connsiteY12" fmla="*/ 24060 h 36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5401" h="360894">
                  <a:moveTo>
                    <a:pt x="553372" y="362338"/>
                  </a:moveTo>
                  <a:lnTo>
                    <a:pt x="12030" y="362338"/>
                  </a:lnTo>
                  <a:cubicBezTo>
                    <a:pt x="5386" y="362338"/>
                    <a:pt x="0" y="356952"/>
                    <a:pt x="0" y="350308"/>
                  </a:cubicBezTo>
                  <a:lnTo>
                    <a:pt x="0" y="12030"/>
                  </a:lnTo>
                  <a:cubicBezTo>
                    <a:pt x="0" y="5386"/>
                    <a:pt x="5386" y="0"/>
                    <a:pt x="12030" y="0"/>
                  </a:cubicBezTo>
                  <a:lnTo>
                    <a:pt x="553372" y="0"/>
                  </a:lnTo>
                  <a:cubicBezTo>
                    <a:pt x="560016" y="0"/>
                    <a:pt x="565402" y="5386"/>
                    <a:pt x="565402" y="12030"/>
                  </a:cubicBezTo>
                  <a:lnTo>
                    <a:pt x="565402" y="350308"/>
                  </a:lnTo>
                  <a:cubicBezTo>
                    <a:pt x="565402" y="356952"/>
                    <a:pt x="560016" y="362338"/>
                    <a:pt x="553372" y="362338"/>
                  </a:cubicBezTo>
                  <a:close/>
                  <a:moveTo>
                    <a:pt x="24060" y="338279"/>
                  </a:moveTo>
                  <a:lnTo>
                    <a:pt x="541342" y="338279"/>
                  </a:lnTo>
                  <a:lnTo>
                    <a:pt x="541342" y="24060"/>
                  </a:lnTo>
                  <a:lnTo>
                    <a:pt x="24060" y="24060"/>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79" name="Freeform: Shape 3178">
              <a:extLst>
                <a:ext uri="{FF2B5EF4-FFF2-40B4-BE49-F238E27FC236}">
                  <a16:creationId xmlns:a16="http://schemas.microsoft.com/office/drawing/2014/main" id="{40E501D4-ABF9-4AB4-9C69-2EDA35774FB0}"/>
                </a:ext>
              </a:extLst>
            </p:cNvPr>
            <p:cNvSpPr/>
            <p:nvPr/>
          </p:nvSpPr>
          <p:spPr>
            <a:xfrm>
              <a:off x="873076" y="3853135"/>
              <a:ext cx="12030" cy="240596"/>
            </a:xfrm>
            <a:custGeom>
              <a:avLst/>
              <a:gdLst>
                <a:gd name="connsiteX0" fmla="*/ 0 w 12029"/>
                <a:gd name="connsiteY0" fmla="*/ 0 h 240596"/>
                <a:gd name="connsiteX1" fmla="*/ 24060 w 12029"/>
                <a:gd name="connsiteY1" fmla="*/ 0 h 240596"/>
                <a:gd name="connsiteX2" fmla="*/ 24060 w 12029"/>
                <a:gd name="connsiteY2" fmla="*/ 248175 h 240596"/>
                <a:gd name="connsiteX3" fmla="*/ 0 w 12029"/>
                <a:gd name="connsiteY3" fmla="*/ 248175 h 240596"/>
              </a:gdLst>
              <a:ahLst/>
              <a:cxnLst>
                <a:cxn ang="0">
                  <a:pos x="connsiteX0" y="connsiteY0"/>
                </a:cxn>
                <a:cxn ang="0">
                  <a:pos x="connsiteX1" y="connsiteY1"/>
                </a:cxn>
                <a:cxn ang="0">
                  <a:pos x="connsiteX2" y="connsiteY2"/>
                </a:cxn>
                <a:cxn ang="0">
                  <a:pos x="connsiteX3" y="connsiteY3"/>
                </a:cxn>
              </a:cxnLst>
              <a:rect l="l" t="t" r="r" b="b"/>
              <a:pathLst>
                <a:path w="12029" h="240596">
                  <a:moveTo>
                    <a:pt x="0" y="0"/>
                  </a:moveTo>
                  <a:lnTo>
                    <a:pt x="24060" y="0"/>
                  </a:lnTo>
                  <a:lnTo>
                    <a:pt x="24060" y="248175"/>
                  </a:lnTo>
                  <a:lnTo>
                    <a:pt x="0" y="248175"/>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80" name="Freeform: Shape 3179">
              <a:extLst>
                <a:ext uri="{FF2B5EF4-FFF2-40B4-BE49-F238E27FC236}">
                  <a16:creationId xmlns:a16="http://schemas.microsoft.com/office/drawing/2014/main" id="{1770B5F7-B7BD-492C-B96A-EBC16AEFB442}"/>
                </a:ext>
              </a:extLst>
            </p:cNvPr>
            <p:cNvSpPr/>
            <p:nvPr/>
          </p:nvSpPr>
          <p:spPr>
            <a:xfrm>
              <a:off x="940683" y="3853135"/>
              <a:ext cx="24060" cy="240596"/>
            </a:xfrm>
            <a:custGeom>
              <a:avLst/>
              <a:gdLst>
                <a:gd name="connsiteX0" fmla="*/ 0 w 24059"/>
                <a:gd name="connsiteY0" fmla="*/ 0 h 240596"/>
                <a:gd name="connsiteX1" fmla="*/ 24060 w 24059"/>
                <a:gd name="connsiteY1" fmla="*/ 0 h 240596"/>
                <a:gd name="connsiteX2" fmla="*/ 24060 w 24059"/>
                <a:gd name="connsiteY2" fmla="*/ 248175 h 240596"/>
                <a:gd name="connsiteX3" fmla="*/ 0 w 24059"/>
                <a:gd name="connsiteY3" fmla="*/ 248175 h 240596"/>
              </a:gdLst>
              <a:ahLst/>
              <a:cxnLst>
                <a:cxn ang="0">
                  <a:pos x="connsiteX0" y="connsiteY0"/>
                </a:cxn>
                <a:cxn ang="0">
                  <a:pos x="connsiteX1" y="connsiteY1"/>
                </a:cxn>
                <a:cxn ang="0">
                  <a:pos x="connsiteX2" y="connsiteY2"/>
                </a:cxn>
                <a:cxn ang="0">
                  <a:pos x="connsiteX3" y="connsiteY3"/>
                </a:cxn>
              </a:cxnLst>
              <a:rect l="l" t="t" r="r" b="b"/>
              <a:pathLst>
                <a:path w="24059" h="240596">
                  <a:moveTo>
                    <a:pt x="0" y="0"/>
                  </a:moveTo>
                  <a:lnTo>
                    <a:pt x="24060" y="0"/>
                  </a:lnTo>
                  <a:lnTo>
                    <a:pt x="24060" y="248175"/>
                  </a:lnTo>
                  <a:lnTo>
                    <a:pt x="0" y="248175"/>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81" name="Freeform: Shape 3180">
              <a:extLst>
                <a:ext uri="{FF2B5EF4-FFF2-40B4-BE49-F238E27FC236}">
                  <a16:creationId xmlns:a16="http://schemas.microsoft.com/office/drawing/2014/main" id="{A2AA377D-4F35-4D06-BD87-27719BA7B7F2}"/>
                </a:ext>
              </a:extLst>
            </p:cNvPr>
            <p:cNvSpPr/>
            <p:nvPr/>
          </p:nvSpPr>
          <p:spPr>
            <a:xfrm>
              <a:off x="1008411" y="3853135"/>
              <a:ext cx="24060" cy="240596"/>
            </a:xfrm>
            <a:custGeom>
              <a:avLst/>
              <a:gdLst>
                <a:gd name="connsiteX0" fmla="*/ 0 w 24059"/>
                <a:gd name="connsiteY0" fmla="*/ 0 h 240596"/>
                <a:gd name="connsiteX1" fmla="*/ 24060 w 24059"/>
                <a:gd name="connsiteY1" fmla="*/ 0 h 240596"/>
                <a:gd name="connsiteX2" fmla="*/ 24060 w 24059"/>
                <a:gd name="connsiteY2" fmla="*/ 248175 h 240596"/>
                <a:gd name="connsiteX3" fmla="*/ 0 w 24059"/>
                <a:gd name="connsiteY3" fmla="*/ 248175 h 240596"/>
              </a:gdLst>
              <a:ahLst/>
              <a:cxnLst>
                <a:cxn ang="0">
                  <a:pos x="connsiteX0" y="connsiteY0"/>
                </a:cxn>
                <a:cxn ang="0">
                  <a:pos x="connsiteX1" y="connsiteY1"/>
                </a:cxn>
                <a:cxn ang="0">
                  <a:pos x="connsiteX2" y="connsiteY2"/>
                </a:cxn>
                <a:cxn ang="0">
                  <a:pos x="connsiteX3" y="connsiteY3"/>
                </a:cxn>
              </a:cxnLst>
              <a:rect l="l" t="t" r="r" b="b"/>
              <a:pathLst>
                <a:path w="24059" h="240596">
                  <a:moveTo>
                    <a:pt x="0" y="0"/>
                  </a:moveTo>
                  <a:lnTo>
                    <a:pt x="24060" y="0"/>
                  </a:lnTo>
                  <a:lnTo>
                    <a:pt x="24060" y="248175"/>
                  </a:lnTo>
                  <a:lnTo>
                    <a:pt x="0" y="248175"/>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82" name="Freeform: Shape 3181">
              <a:extLst>
                <a:ext uri="{FF2B5EF4-FFF2-40B4-BE49-F238E27FC236}">
                  <a16:creationId xmlns:a16="http://schemas.microsoft.com/office/drawing/2014/main" id="{4CBD8DAC-6033-46C0-843C-57BB4462ED11}"/>
                </a:ext>
              </a:extLst>
            </p:cNvPr>
            <p:cNvSpPr/>
            <p:nvPr/>
          </p:nvSpPr>
          <p:spPr>
            <a:xfrm>
              <a:off x="1076019" y="3853135"/>
              <a:ext cx="24060" cy="240596"/>
            </a:xfrm>
            <a:custGeom>
              <a:avLst/>
              <a:gdLst>
                <a:gd name="connsiteX0" fmla="*/ 0 w 24059"/>
                <a:gd name="connsiteY0" fmla="*/ 0 h 240596"/>
                <a:gd name="connsiteX1" fmla="*/ 24060 w 24059"/>
                <a:gd name="connsiteY1" fmla="*/ 0 h 240596"/>
                <a:gd name="connsiteX2" fmla="*/ 24060 w 24059"/>
                <a:gd name="connsiteY2" fmla="*/ 248175 h 240596"/>
                <a:gd name="connsiteX3" fmla="*/ 0 w 24059"/>
                <a:gd name="connsiteY3" fmla="*/ 248175 h 240596"/>
              </a:gdLst>
              <a:ahLst/>
              <a:cxnLst>
                <a:cxn ang="0">
                  <a:pos x="connsiteX0" y="connsiteY0"/>
                </a:cxn>
                <a:cxn ang="0">
                  <a:pos x="connsiteX1" y="connsiteY1"/>
                </a:cxn>
                <a:cxn ang="0">
                  <a:pos x="connsiteX2" y="connsiteY2"/>
                </a:cxn>
                <a:cxn ang="0">
                  <a:pos x="connsiteX3" y="connsiteY3"/>
                </a:cxn>
              </a:cxnLst>
              <a:rect l="l" t="t" r="r" b="b"/>
              <a:pathLst>
                <a:path w="24059" h="240596">
                  <a:moveTo>
                    <a:pt x="0" y="0"/>
                  </a:moveTo>
                  <a:lnTo>
                    <a:pt x="24060" y="0"/>
                  </a:lnTo>
                  <a:lnTo>
                    <a:pt x="24060" y="248175"/>
                  </a:lnTo>
                  <a:lnTo>
                    <a:pt x="0" y="248175"/>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83" name="Freeform: Shape 3182">
              <a:extLst>
                <a:ext uri="{FF2B5EF4-FFF2-40B4-BE49-F238E27FC236}">
                  <a16:creationId xmlns:a16="http://schemas.microsoft.com/office/drawing/2014/main" id="{609243E8-ABAF-4628-A898-2C6DEBA0A17F}"/>
                </a:ext>
              </a:extLst>
            </p:cNvPr>
            <p:cNvSpPr/>
            <p:nvPr/>
          </p:nvSpPr>
          <p:spPr>
            <a:xfrm>
              <a:off x="1143747" y="3853135"/>
              <a:ext cx="24060" cy="240596"/>
            </a:xfrm>
            <a:custGeom>
              <a:avLst/>
              <a:gdLst>
                <a:gd name="connsiteX0" fmla="*/ 0 w 24059"/>
                <a:gd name="connsiteY0" fmla="*/ 0 h 240596"/>
                <a:gd name="connsiteX1" fmla="*/ 24060 w 24059"/>
                <a:gd name="connsiteY1" fmla="*/ 0 h 240596"/>
                <a:gd name="connsiteX2" fmla="*/ 24060 w 24059"/>
                <a:gd name="connsiteY2" fmla="*/ 248175 h 240596"/>
                <a:gd name="connsiteX3" fmla="*/ 0 w 24059"/>
                <a:gd name="connsiteY3" fmla="*/ 248175 h 240596"/>
              </a:gdLst>
              <a:ahLst/>
              <a:cxnLst>
                <a:cxn ang="0">
                  <a:pos x="connsiteX0" y="connsiteY0"/>
                </a:cxn>
                <a:cxn ang="0">
                  <a:pos x="connsiteX1" y="connsiteY1"/>
                </a:cxn>
                <a:cxn ang="0">
                  <a:pos x="connsiteX2" y="connsiteY2"/>
                </a:cxn>
                <a:cxn ang="0">
                  <a:pos x="connsiteX3" y="connsiteY3"/>
                </a:cxn>
              </a:cxnLst>
              <a:rect l="l" t="t" r="r" b="b"/>
              <a:pathLst>
                <a:path w="24059" h="240596">
                  <a:moveTo>
                    <a:pt x="0" y="0"/>
                  </a:moveTo>
                  <a:lnTo>
                    <a:pt x="24060" y="0"/>
                  </a:lnTo>
                  <a:lnTo>
                    <a:pt x="24060" y="248175"/>
                  </a:lnTo>
                  <a:lnTo>
                    <a:pt x="0" y="248175"/>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84" name="Freeform: Shape 3183">
              <a:extLst>
                <a:ext uri="{FF2B5EF4-FFF2-40B4-BE49-F238E27FC236}">
                  <a16:creationId xmlns:a16="http://schemas.microsoft.com/office/drawing/2014/main" id="{FE7DF3BE-AC41-4A22-B62C-C085A722D74F}"/>
                </a:ext>
              </a:extLst>
            </p:cNvPr>
            <p:cNvSpPr/>
            <p:nvPr/>
          </p:nvSpPr>
          <p:spPr>
            <a:xfrm>
              <a:off x="1211354" y="3853135"/>
              <a:ext cx="24060" cy="240596"/>
            </a:xfrm>
            <a:custGeom>
              <a:avLst/>
              <a:gdLst>
                <a:gd name="connsiteX0" fmla="*/ 0 w 24059"/>
                <a:gd name="connsiteY0" fmla="*/ 0 h 240596"/>
                <a:gd name="connsiteX1" fmla="*/ 24060 w 24059"/>
                <a:gd name="connsiteY1" fmla="*/ 0 h 240596"/>
                <a:gd name="connsiteX2" fmla="*/ 24060 w 24059"/>
                <a:gd name="connsiteY2" fmla="*/ 248175 h 240596"/>
                <a:gd name="connsiteX3" fmla="*/ 0 w 24059"/>
                <a:gd name="connsiteY3" fmla="*/ 248175 h 240596"/>
              </a:gdLst>
              <a:ahLst/>
              <a:cxnLst>
                <a:cxn ang="0">
                  <a:pos x="connsiteX0" y="connsiteY0"/>
                </a:cxn>
                <a:cxn ang="0">
                  <a:pos x="connsiteX1" y="connsiteY1"/>
                </a:cxn>
                <a:cxn ang="0">
                  <a:pos x="connsiteX2" y="connsiteY2"/>
                </a:cxn>
                <a:cxn ang="0">
                  <a:pos x="connsiteX3" y="connsiteY3"/>
                </a:cxn>
              </a:cxnLst>
              <a:rect l="l" t="t" r="r" b="b"/>
              <a:pathLst>
                <a:path w="24059" h="240596">
                  <a:moveTo>
                    <a:pt x="0" y="0"/>
                  </a:moveTo>
                  <a:lnTo>
                    <a:pt x="24060" y="0"/>
                  </a:lnTo>
                  <a:lnTo>
                    <a:pt x="24060" y="248175"/>
                  </a:lnTo>
                  <a:lnTo>
                    <a:pt x="0" y="248175"/>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85" name="Freeform: Shape 3184">
              <a:extLst>
                <a:ext uri="{FF2B5EF4-FFF2-40B4-BE49-F238E27FC236}">
                  <a16:creationId xmlns:a16="http://schemas.microsoft.com/office/drawing/2014/main" id="{70F68287-4592-4DDD-86F6-FE85F0308CE2}"/>
                </a:ext>
              </a:extLst>
            </p:cNvPr>
            <p:cNvSpPr/>
            <p:nvPr/>
          </p:nvSpPr>
          <p:spPr>
            <a:xfrm>
              <a:off x="1279082" y="3853135"/>
              <a:ext cx="24060" cy="240596"/>
            </a:xfrm>
            <a:custGeom>
              <a:avLst/>
              <a:gdLst>
                <a:gd name="connsiteX0" fmla="*/ 0 w 24059"/>
                <a:gd name="connsiteY0" fmla="*/ 0 h 240596"/>
                <a:gd name="connsiteX1" fmla="*/ 24060 w 24059"/>
                <a:gd name="connsiteY1" fmla="*/ 0 h 240596"/>
                <a:gd name="connsiteX2" fmla="*/ 24060 w 24059"/>
                <a:gd name="connsiteY2" fmla="*/ 248175 h 240596"/>
                <a:gd name="connsiteX3" fmla="*/ 0 w 24059"/>
                <a:gd name="connsiteY3" fmla="*/ 248175 h 240596"/>
              </a:gdLst>
              <a:ahLst/>
              <a:cxnLst>
                <a:cxn ang="0">
                  <a:pos x="connsiteX0" y="connsiteY0"/>
                </a:cxn>
                <a:cxn ang="0">
                  <a:pos x="connsiteX1" y="connsiteY1"/>
                </a:cxn>
                <a:cxn ang="0">
                  <a:pos x="connsiteX2" y="connsiteY2"/>
                </a:cxn>
                <a:cxn ang="0">
                  <a:pos x="connsiteX3" y="connsiteY3"/>
                </a:cxn>
              </a:cxnLst>
              <a:rect l="l" t="t" r="r" b="b"/>
              <a:pathLst>
                <a:path w="24059" h="240596">
                  <a:moveTo>
                    <a:pt x="0" y="0"/>
                  </a:moveTo>
                  <a:lnTo>
                    <a:pt x="24060" y="0"/>
                  </a:lnTo>
                  <a:lnTo>
                    <a:pt x="24060" y="248175"/>
                  </a:lnTo>
                  <a:lnTo>
                    <a:pt x="0" y="248175"/>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2950" name="Graphic 33">
            <a:extLst>
              <a:ext uri="{FF2B5EF4-FFF2-40B4-BE49-F238E27FC236}">
                <a16:creationId xmlns:a16="http://schemas.microsoft.com/office/drawing/2014/main" id="{063E77EF-154A-45FA-9879-E042D1AE60BA}"/>
              </a:ext>
            </a:extLst>
          </p:cNvPr>
          <p:cNvGrpSpPr/>
          <p:nvPr/>
        </p:nvGrpSpPr>
        <p:grpSpPr>
          <a:xfrm>
            <a:off x="356339" y="7613863"/>
            <a:ext cx="968655" cy="618290"/>
            <a:chOff x="3800939" y="3431487"/>
            <a:chExt cx="581193" cy="370974"/>
          </a:xfrm>
          <a:solidFill>
            <a:schemeClr val="tx1">
              <a:lumMod val="65000"/>
            </a:schemeClr>
          </a:solidFill>
        </p:grpSpPr>
        <p:sp>
          <p:nvSpPr>
            <p:cNvPr id="3151" name="Freeform: Shape 3150">
              <a:extLst>
                <a:ext uri="{FF2B5EF4-FFF2-40B4-BE49-F238E27FC236}">
                  <a16:creationId xmlns:a16="http://schemas.microsoft.com/office/drawing/2014/main" id="{74B213B1-4A15-4781-992D-C77F784B5B6B}"/>
                </a:ext>
              </a:extLst>
            </p:cNvPr>
            <p:cNvSpPr/>
            <p:nvPr/>
          </p:nvSpPr>
          <p:spPr>
            <a:xfrm>
              <a:off x="3800939" y="3431487"/>
              <a:ext cx="581193" cy="370974"/>
            </a:xfrm>
            <a:custGeom>
              <a:avLst/>
              <a:gdLst>
                <a:gd name="connsiteX0" fmla="*/ 568827 w 581192"/>
                <a:gd name="connsiteY0" fmla="*/ 372458 h 370974"/>
                <a:gd name="connsiteX1" fmla="*/ 12366 w 581192"/>
                <a:gd name="connsiteY1" fmla="*/ 372458 h 370974"/>
                <a:gd name="connsiteX2" fmla="*/ 0 w 581192"/>
                <a:gd name="connsiteY2" fmla="*/ 360092 h 370974"/>
                <a:gd name="connsiteX3" fmla="*/ 0 w 581192"/>
                <a:gd name="connsiteY3" fmla="*/ 12366 h 370974"/>
                <a:gd name="connsiteX4" fmla="*/ 12366 w 581192"/>
                <a:gd name="connsiteY4" fmla="*/ 0 h 370974"/>
                <a:gd name="connsiteX5" fmla="*/ 568827 w 581192"/>
                <a:gd name="connsiteY5" fmla="*/ 0 h 370974"/>
                <a:gd name="connsiteX6" fmla="*/ 581193 w 581192"/>
                <a:gd name="connsiteY6" fmla="*/ 12366 h 370974"/>
                <a:gd name="connsiteX7" fmla="*/ 581193 w 581192"/>
                <a:gd name="connsiteY7" fmla="*/ 360092 h 370974"/>
                <a:gd name="connsiteX8" fmla="*/ 568827 w 581192"/>
                <a:gd name="connsiteY8" fmla="*/ 372458 h 370974"/>
                <a:gd name="connsiteX9" fmla="*/ 24732 w 581192"/>
                <a:gd name="connsiteY9" fmla="*/ 347726 h 370974"/>
                <a:gd name="connsiteX10" fmla="*/ 556461 w 581192"/>
                <a:gd name="connsiteY10" fmla="*/ 347726 h 370974"/>
                <a:gd name="connsiteX11" fmla="*/ 556461 w 581192"/>
                <a:gd name="connsiteY11" fmla="*/ 24732 h 370974"/>
                <a:gd name="connsiteX12" fmla="*/ 24732 w 581192"/>
                <a:gd name="connsiteY12" fmla="*/ 24732 h 37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1192" h="370974">
                  <a:moveTo>
                    <a:pt x="568827" y="372458"/>
                  </a:moveTo>
                  <a:lnTo>
                    <a:pt x="12366" y="372458"/>
                  </a:lnTo>
                  <a:cubicBezTo>
                    <a:pt x="5536" y="372458"/>
                    <a:pt x="0" y="366922"/>
                    <a:pt x="0" y="360092"/>
                  </a:cubicBezTo>
                  <a:lnTo>
                    <a:pt x="0" y="12366"/>
                  </a:lnTo>
                  <a:cubicBezTo>
                    <a:pt x="0" y="5536"/>
                    <a:pt x="5536" y="0"/>
                    <a:pt x="12366" y="0"/>
                  </a:cubicBezTo>
                  <a:lnTo>
                    <a:pt x="568827" y="0"/>
                  </a:lnTo>
                  <a:cubicBezTo>
                    <a:pt x="575656" y="0"/>
                    <a:pt x="581193" y="5536"/>
                    <a:pt x="581193" y="12366"/>
                  </a:cubicBezTo>
                  <a:lnTo>
                    <a:pt x="581193" y="360092"/>
                  </a:lnTo>
                  <a:cubicBezTo>
                    <a:pt x="581193" y="366922"/>
                    <a:pt x="575656" y="372458"/>
                    <a:pt x="568827" y="372458"/>
                  </a:cubicBezTo>
                  <a:close/>
                  <a:moveTo>
                    <a:pt x="24732" y="347726"/>
                  </a:moveTo>
                  <a:lnTo>
                    <a:pt x="556461" y="347726"/>
                  </a:lnTo>
                  <a:lnTo>
                    <a:pt x="556461" y="24732"/>
                  </a:lnTo>
                  <a:lnTo>
                    <a:pt x="24732" y="2473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52" name="Freeform: Shape 3151">
              <a:extLst>
                <a:ext uri="{FF2B5EF4-FFF2-40B4-BE49-F238E27FC236}">
                  <a16:creationId xmlns:a16="http://schemas.microsoft.com/office/drawing/2014/main" id="{37C58769-B1A9-40FA-B46E-EAF8754E38D6}"/>
                </a:ext>
              </a:extLst>
            </p:cNvPr>
            <p:cNvSpPr/>
            <p:nvPr/>
          </p:nvSpPr>
          <p:spPr>
            <a:xfrm>
              <a:off x="3858934" y="3490225"/>
              <a:ext cx="24732" cy="247316"/>
            </a:xfrm>
            <a:custGeom>
              <a:avLst/>
              <a:gdLst>
                <a:gd name="connsiteX0" fmla="*/ 0 w 24731"/>
                <a:gd name="connsiteY0" fmla="*/ 0 h 247316"/>
                <a:gd name="connsiteX1" fmla="*/ 24732 w 24731"/>
                <a:gd name="connsiteY1" fmla="*/ 0 h 247316"/>
                <a:gd name="connsiteX2" fmla="*/ 24732 w 24731"/>
                <a:gd name="connsiteY2" fmla="*/ 255106 h 247316"/>
                <a:gd name="connsiteX3" fmla="*/ 0 w 24731"/>
                <a:gd name="connsiteY3" fmla="*/ 255106 h 247316"/>
              </a:gdLst>
              <a:ahLst/>
              <a:cxnLst>
                <a:cxn ang="0">
                  <a:pos x="connsiteX0" y="connsiteY0"/>
                </a:cxn>
                <a:cxn ang="0">
                  <a:pos x="connsiteX1" y="connsiteY1"/>
                </a:cxn>
                <a:cxn ang="0">
                  <a:pos x="connsiteX2" y="connsiteY2"/>
                </a:cxn>
                <a:cxn ang="0">
                  <a:pos x="connsiteX3" y="connsiteY3"/>
                </a:cxn>
              </a:cxnLst>
              <a:rect l="l" t="t" r="r" b="b"/>
              <a:pathLst>
                <a:path w="24731" h="247316">
                  <a:moveTo>
                    <a:pt x="0" y="0"/>
                  </a:moveTo>
                  <a:lnTo>
                    <a:pt x="24732" y="0"/>
                  </a:lnTo>
                  <a:lnTo>
                    <a:pt x="24732" y="255106"/>
                  </a:lnTo>
                  <a:lnTo>
                    <a:pt x="0" y="255106"/>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53" name="Freeform: Shape 3152">
              <a:extLst>
                <a:ext uri="{FF2B5EF4-FFF2-40B4-BE49-F238E27FC236}">
                  <a16:creationId xmlns:a16="http://schemas.microsoft.com/office/drawing/2014/main" id="{FE320949-5444-4C4F-9D37-9113A31BD477}"/>
                </a:ext>
              </a:extLst>
            </p:cNvPr>
            <p:cNvSpPr/>
            <p:nvPr/>
          </p:nvSpPr>
          <p:spPr>
            <a:xfrm>
              <a:off x="3928430" y="3490225"/>
              <a:ext cx="24732" cy="247316"/>
            </a:xfrm>
            <a:custGeom>
              <a:avLst/>
              <a:gdLst>
                <a:gd name="connsiteX0" fmla="*/ 0 w 24731"/>
                <a:gd name="connsiteY0" fmla="*/ 0 h 247316"/>
                <a:gd name="connsiteX1" fmla="*/ 24732 w 24731"/>
                <a:gd name="connsiteY1" fmla="*/ 0 h 247316"/>
                <a:gd name="connsiteX2" fmla="*/ 24732 w 24731"/>
                <a:gd name="connsiteY2" fmla="*/ 255106 h 247316"/>
                <a:gd name="connsiteX3" fmla="*/ 0 w 24731"/>
                <a:gd name="connsiteY3" fmla="*/ 255106 h 247316"/>
              </a:gdLst>
              <a:ahLst/>
              <a:cxnLst>
                <a:cxn ang="0">
                  <a:pos x="connsiteX0" y="connsiteY0"/>
                </a:cxn>
                <a:cxn ang="0">
                  <a:pos x="connsiteX1" y="connsiteY1"/>
                </a:cxn>
                <a:cxn ang="0">
                  <a:pos x="connsiteX2" y="connsiteY2"/>
                </a:cxn>
                <a:cxn ang="0">
                  <a:pos x="connsiteX3" y="connsiteY3"/>
                </a:cxn>
              </a:cxnLst>
              <a:rect l="l" t="t" r="r" b="b"/>
              <a:pathLst>
                <a:path w="24731" h="247316">
                  <a:moveTo>
                    <a:pt x="0" y="0"/>
                  </a:moveTo>
                  <a:lnTo>
                    <a:pt x="24732" y="0"/>
                  </a:lnTo>
                  <a:lnTo>
                    <a:pt x="24732" y="255106"/>
                  </a:lnTo>
                  <a:lnTo>
                    <a:pt x="0" y="255106"/>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54" name="Freeform: Shape 3153">
              <a:extLst>
                <a:ext uri="{FF2B5EF4-FFF2-40B4-BE49-F238E27FC236}">
                  <a16:creationId xmlns:a16="http://schemas.microsoft.com/office/drawing/2014/main" id="{72E6B62D-DD92-4E90-B6C3-AFFAAFAD502D}"/>
                </a:ext>
              </a:extLst>
            </p:cNvPr>
            <p:cNvSpPr/>
            <p:nvPr/>
          </p:nvSpPr>
          <p:spPr>
            <a:xfrm>
              <a:off x="4229908" y="3490225"/>
              <a:ext cx="24732" cy="247316"/>
            </a:xfrm>
            <a:custGeom>
              <a:avLst/>
              <a:gdLst>
                <a:gd name="connsiteX0" fmla="*/ 0 w 24731"/>
                <a:gd name="connsiteY0" fmla="*/ 0 h 247316"/>
                <a:gd name="connsiteX1" fmla="*/ 24732 w 24731"/>
                <a:gd name="connsiteY1" fmla="*/ 0 h 247316"/>
                <a:gd name="connsiteX2" fmla="*/ 24732 w 24731"/>
                <a:gd name="connsiteY2" fmla="*/ 255106 h 247316"/>
                <a:gd name="connsiteX3" fmla="*/ 0 w 24731"/>
                <a:gd name="connsiteY3" fmla="*/ 255106 h 247316"/>
              </a:gdLst>
              <a:ahLst/>
              <a:cxnLst>
                <a:cxn ang="0">
                  <a:pos x="connsiteX0" y="connsiteY0"/>
                </a:cxn>
                <a:cxn ang="0">
                  <a:pos x="connsiteX1" y="connsiteY1"/>
                </a:cxn>
                <a:cxn ang="0">
                  <a:pos x="connsiteX2" y="connsiteY2"/>
                </a:cxn>
                <a:cxn ang="0">
                  <a:pos x="connsiteX3" y="connsiteY3"/>
                </a:cxn>
              </a:cxnLst>
              <a:rect l="l" t="t" r="r" b="b"/>
              <a:pathLst>
                <a:path w="24731" h="247316">
                  <a:moveTo>
                    <a:pt x="0" y="0"/>
                  </a:moveTo>
                  <a:lnTo>
                    <a:pt x="24732" y="0"/>
                  </a:lnTo>
                  <a:lnTo>
                    <a:pt x="24732" y="255106"/>
                  </a:lnTo>
                  <a:lnTo>
                    <a:pt x="0" y="255106"/>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55" name="Freeform: Shape 3154">
              <a:extLst>
                <a:ext uri="{FF2B5EF4-FFF2-40B4-BE49-F238E27FC236}">
                  <a16:creationId xmlns:a16="http://schemas.microsoft.com/office/drawing/2014/main" id="{2AF6FB39-D9D9-4097-BCD9-CDD18423C568}"/>
                </a:ext>
              </a:extLst>
            </p:cNvPr>
            <p:cNvSpPr/>
            <p:nvPr/>
          </p:nvSpPr>
          <p:spPr>
            <a:xfrm>
              <a:off x="4299404" y="3490225"/>
              <a:ext cx="24732" cy="247316"/>
            </a:xfrm>
            <a:custGeom>
              <a:avLst/>
              <a:gdLst>
                <a:gd name="connsiteX0" fmla="*/ 0 w 24731"/>
                <a:gd name="connsiteY0" fmla="*/ 0 h 247316"/>
                <a:gd name="connsiteX1" fmla="*/ 24732 w 24731"/>
                <a:gd name="connsiteY1" fmla="*/ 0 h 247316"/>
                <a:gd name="connsiteX2" fmla="*/ 24732 w 24731"/>
                <a:gd name="connsiteY2" fmla="*/ 255106 h 247316"/>
                <a:gd name="connsiteX3" fmla="*/ 0 w 24731"/>
                <a:gd name="connsiteY3" fmla="*/ 255106 h 247316"/>
              </a:gdLst>
              <a:ahLst/>
              <a:cxnLst>
                <a:cxn ang="0">
                  <a:pos x="connsiteX0" y="connsiteY0"/>
                </a:cxn>
                <a:cxn ang="0">
                  <a:pos x="connsiteX1" y="connsiteY1"/>
                </a:cxn>
                <a:cxn ang="0">
                  <a:pos x="connsiteX2" y="connsiteY2"/>
                </a:cxn>
                <a:cxn ang="0">
                  <a:pos x="connsiteX3" y="connsiteY3"/>
                </a:cxn>
              </a:cxnLst>
              <a:rect l="l" t="t" r="r" b="b"/>
              <a:pathLst>
                <a:path w="24731" h="247316">
                  <a:moveTo>
                    <a:pt x="0" y="0"/>
                  </a:moveTo>
                  <a:lnTo>
                    <a:pt x="24732" y="0"/>
                  </a:lnTo>
                  <a:lnTo>
                    <a:pt x="24732" y="255106"/>
                  </a:lnTo>
                  <a:lnTo>
                    <a:pt x="0" y="255106"/>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56" name="Freeform: Shape 3155">
              <a:extLst>
                <a:ext uri="{FF2B5EF4-FFF2-40B4-BE49-F238E27FC236}">
                  <a16:creationId xmlns:a16="http://schemas.microsoft.com/office/drawing/2014/main" id="{7841B7AD-F3FD-470B-93C0-213B19C9EE5B}"/>
                </a:ext>
              </a:extLst>
            </p:cNvPr>
            <p:cNvSpPr/>
            <p:nvPr/>
          </p:nvSpPr>
          <p:spPr>
            <a:xfrm>
              <a:off x="3998050" y="3524231"/>
              <a:ext cx="185487" cy="185487"/>
            </a:xfrm>
            <a:custGeom>
              <a:avLst/>
              <a:gdLst>
                <a:gd name="connsiteX0" fmla="*/ 166073 w 185487"/>
                <a:gd name="connsiteY0" fmla="*/ 186971 h 185487"/>
                <a:gd name="connsiteX1" fmla="*/ 20898 w 185487"/>
                <a:gd name="connsiteY1" fmla="*/ 186971 h 185487"/>
                <a:gd name="connsiteX2" fmla="*/ 0 w 185487"/>
                <a:gd name="connsiteY2" fmla="*/ 166073 h 185487"/>
                <a:gd name="connsiteX3" fmla="*/ 0 w 185487"/>
                <a:gd name="connsiteY3" fmla="*/ 20898 h 185487"/>
                <a:gd name="connsiteX4" fmla="*/ 20898 w 185487"/>
                <a:gd name="connsiteY4" fmla="*/ 0 h 185487"/>
                <a:gd name="connsiteX5" fmla="*/ 166073 w 185487"/>
                <a:gd name="connsiteY5" fmla="*/ 0 h 185487"/>
                <a:gd name="connsiteX6" fmla="*/ 186971 w 185487"/>
                <a:gd name="connsiteY6" fmla="*/ 20898 h 185487"/>
                <a:gd name="connsiteX7" fmla="*/ 186971 w 185487"/>
                <a:gd name="connsiteY7" fmla="*/ 166073 h 185487"/>
                <a:gd name="connsiteX8" fmla="*/ 166073 w 185487"/>
                <a:gd name="connsiteY8" fmla="*/ 186971 h 185487"/>
                <a:gd name="connsiteX9" fmla="*/ 24732 w 185487"/>
                <a:gd name="connsiteY9" fmla="*/ 162239 h 185487"/>
                <a:gd name="connsiteX10" fmla="*/ 162239 w 185487"/>
                <a:gd name="connsiteY10" fmla="*/ 162239 h 185487"/>
                <a:gd name="connsiteX11" fmla="*/ 162239 w 185487"/>
                <a:gd name="connsiteY11" fmla="*/ 24732 h 185487"/>
                <a:gd name="connsiteX12" fmla="*/ 24732 w 185487"/>
                <a:gd name="connsiteY12" fmla="*/ 24732 h 185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87" h="185487">
                  <a:moveTo>
                    <a:pt x="166073" y="186971"/>
                  </a:moveTo>
                  <a:lnTo>
                    <a:pt x="20898" y="186971"/>
                  </a:lnTo>
                  <a:cubicBezTo>
                    <a:pt x="9356" y="186971"/>
                    <a:pt x="0" y="177614"/>
                    <a:pt x="0" y="166073"/>
                  </a:cubicBezTo>
                  <a:lnTo>
                    <a:pt x="0" y="20898"/>
                  </a:lnTo>
                  <a:cubicBezTo>
                    <a:pt x="0" y="9356"/>
                    <a:pt x="9356" y="0"/>
                    <a:pt x="20898" y="0"/>
                  </a:cubicBezTo>
                  <a:lnTo>
                    <a:pt x="166073" y="0"/>
                  </a:lnTo>
                  <a:cubicBezTo>
                    <a:pt x="177614" y="0"/>
                    <a:pt x="186971" y="9356"/>
                    <a:pt x="186971" y="20898"/>
                  </a:cubicBezTo>
                  <a:lnTo>
                    <a:pt x="186971" y="166073"/>
                  </a:lnTo>
                  <a:cubicBezTo>
                    <a:pt x="186971" y="177614"/>
                    <a:pt x="177614" y="186971"/>
                    <a:pt x="166073" y="186971"/>
                  </a:cubicBezTo>
                  <a:close/>
                  <a:moveTo>
                    <a:pt x="24732" y="162239"/>
                  </a:moveTo>
                  <a:lnTo>
                    <a:pt x="162239" y="162239"/>
                  </a:lnTo>
                  <a:lnTo>
                    <a:pt x="162239" y="24732"/>
                  </a:lnTo>
                  <a:lnTo>
                    <a:pt x="24732" y="2473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57" name="Freeform: Shape 3156">
              <a:extLst>
                <a:ext uri="{FF2B5EF4-FFF2-40B4-BE49-F238E27FC236}">
                  <a16:creationId xmlns:a16="http://schemas.microsoft.com/office/drawing/2014/main" id="{85FBF07F-F1FD-45B1-A17C-7024E758922B}"/>
                </a:ext>
              </a:extLst>
            </p:cNvPr>
            <p:cNvSpPr/>
            <p:nvPr/>
          </p:nvSpPr>
          <p:spPr>
            <a:xfrm>
              <a:off x="4009673" y="3501849"/>
              <a:ext cx="24732" cy="24732"/>
            </a:xfrm>
            <a:custGeom>
              <a:avLst/>
              <a:gdLst>
                <a:gd name="connsiteX0" fmla="*/ 0 w 24731"/>
                <a:gd name="connsiteY0" fmla="*/ 0 h 24731"/>
                <a:gd name="connsiteX1" fmla="*/ 24732 w 24731"/>
                <a:gd name="connsiteY1" fmla="*/ 0 h 24731"/>
                <a:gd name="connsiteX2" fmla="*/ 24732 w 24731"/>
                <a:gd name="connsiteY2" fmla="*/ 34748 h 24731"/>
                <a:gd name="connsiteX3" fmla="*/ 0 w 24731"/>
                <a:gd name="connsiteY3" fmla="*/ 34748 h 24731"/>
              </a:gdLst>
              <a:ahLst/>
              <a:cxnLst>
                <a:cxn ang="0">
                  <a:pos x="connsiteX0" y="connsiteY0"/>
                </a:cxn>
                <a:cxn ang="0">
                  <a:pos x="connsiteX1" y="connsiteY1"/>
                </a:cxn>
                <a:cxn ang="0">
                  <a:pos x="connsiteX2" y="connsiteY2"/>
                </a:cxn>
                <a:cxn ang="0">
                  <a:pos x="connsiteX3" y="connsiteY3"/>
                </a:cxn>
              </a:cxnLst>
              <a:rect l="l" t="t" r="r" b="b"/>
              <a:pathLst>
                <a:path w="24731" h="24731">
                  <a:moveTo>
                    <a:pt x="0" y="0"/>
                  </a:moveTo>
                  <a:lnTo>
                    <a:pt x="24732" y="0"/>
                  </a:lnTo>
                  <a:lnTo>
                    <a:pt x="24732" y="34748"/>
                  </a:lnTo>
                  <a:lnTo>
                    <a:pt x="0" y="34748"/>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58" name="Freeform: Shape 3157">
              <a:extLst>
                <a:ext uri="{FF2B5EF4-FFF2-40B4-BE49-F238E27FC236}">
                  <a16:creationId xmlns:a16="http://schemas.microsoft.com/office/drawing/2014/main" id="{1E91701F-5A5F-41F4-9D85-B054E449BB2C}"/>
                </a:ext>
              </a:extLst>
            </p:cNvPr>
            <p:cNvSpPr/>
            <p:nvPr/>
          </p:nvSpPr>
          <p:spPr>
            <a:xfrm>
              <a:off x="4056045" y="3501849"/>
              <a:ext cx="24732" cy="24732"/>
            </a:xfrm>
            <a:custGeom>
              <a:avLst/>
              <a:gdLst>
                <a:gd name="connsiteX0" fmla="*/ 0 w 24731"/>
                <a:gd name="connsiteY0" fmla="*/ 0 h 24731"/>
                <a:gd name="connsiteX1" fmla="*/ 24732 w 24731"/>
                <a:gd name="connsiteY1" fmla="*/ 0 h 24731"/>
                <a:gd name="connsiteX2" fmla="*/ 24732 w 24731"/>
                <a:gd name="connsiteY2" fmla="*/ 34748 h 24731"/>
                <a:gd name="connsiteX3" fmla="*/ 0 w 24731"/>
                <a:gd name="connsiteY3" fmla="*/ 34748 h 24731"/>
              </a:gdLst>
              <a:ahLst/>
              <a:cxnLst>
                <a:cxn ang="0">
                  <a:pos x="connsiteX0" y="connsiteY0"/>
                </a:cxn>
                <a:cxn ang="0">
                  <a:pos x="connsiteX1" y="connsiteY1"/>
                </a:cxn>
                <a:cxn ang="0">
                  <a:pos x="connsiteX2" y="connsiteY2"/>
                </a:cxn>
                <a:cxn ang="0">
                  <a:pos x="connsiteX3" y="connsiteY3"/>
                </a:cxn>
              </a:cxnLst>
              <a:rect l="l" t="t" r="r" b="b"/>
              <a:pathLst>
                <a:path w="24731" h="24731">
                  <a:moveTo>
                    <a:pt x="0" y="0"/>
                  </a:moveTo>
                  <a:lnTo>
                    <a:pt x="24732" y="0"/>
                  </a:lnTo>
                  <a:lnTo>
                    <a:pt x="24732" y="34748"/>
                  </a:lnTo>
                  <a:lnTo>
                    <a:pt x="0" y="34748"/>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59" name="Freeform: Shape 3158">
              <a:extLst>
                <a:ext uri="{FF2B5EF4-FFF2-40B4-BE49-F238E27FC236}">
                  <a16:creationId xmlns:a16="http://schemas.microsoft.com/office/drawing/2014/main" id="{48EAFC01-35F2-460B-803F-71201A62E7AF}"/>
                </a:ext>
              </a:extLst>
            </p:cNvPr>
            <p:cNvSpPr/>
            <p:nvPr/>
          </p:nvSpPr>
          <p:spPr>
            <a:xfrm>
              <a:off x="4102417" y="3501849"/>
              <a:ext cx="24732" cy="24732"/>
            </a:xfrm>
            <a:custGeom>
              <a:avLst/>
              <a:gdLst>
                <a:gd name="connsiteX0" fmla="*/ 0 w 24731"/>
                <a:gd name="connsiteY0" fmla="*/ 0 h 24731"/>
                <a:gd name="connsiteX1" fmla="*/ 24732 w 24731"/>
                <a:gd name="connsiteY1" fmla="*/ 0 h 24731"/>
                <a:gd name="connsiteX2" fmla="*/ 24732 w 24731"/>
                <a:gd name="connsiteY2" fmla="*/ 34748 h 24731"/>
                <a:gd name="connsiteX3" fmla="*/ 0 w 24731"/>
                <a:gd name="connsiteY3" fmla="*/ 34748 h 24731"/>
              </a:gdLst>
              <a:ahLst/>
              <a:cxnLst>
                <a:cxn ang="0">
                  <a:pos x="connsiteX0" y="connsiteY0"/>
                </a:cxn>
                <a:cxn ang="0">
                  <a:pos x="connsiteX1" y="connsiteY1"/>
                </a:cxn>
                <a:cxn ang="0">
                  <a:pos x="connsiteX2" y="connsiteY2"/>
                </a:cxn>
                <a:cxn ang="0">
                  <a:pos x="connsiteX3" y="connsiteY3"/>
                </a:cxn>
              </a:cxnLst>
              <a:rect l="l" t="t" r="r" b="b"/>
              <a:pathLst>
                <a:path w="24731" h="24731">
                  <a:moveTo>
                    <a:pt x="0" y="0"/>
                  </a:moveTo>
                  <a:lnTo>
                    <a:pt x="24732" y="0"/>
                  </a:lnTo>
                  <a:lnTo>
                    <a:pt x="24732" y="34748"/>
                  </a:lnTo>
                  <a:lnTo>
                    <a:pt x="0" y="34748"/>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60" name="Freeform: Shape 3159">
              <a:extLst>
                <a:ext uri="{FF2B5EF4-FFF2-40B4-BE49-F238E27FC236}">
                  <a16:creationId xmlns:a16="http://schemas.microsoft.com/office/drawing/2014/main" id="{11C39F57-CB92-4A5E-88DB-E21F7AB41F67}"/>
                </a:ext>
              </a:extLst>
            </p:cNvPr>
            <p:cNvSpPr/>
            <p:nvPr/>
          </p:nvSpPr>
          <p:spPr>
            <a:xfrm>
              <a:off x="4148789" y="3501849"/>
              <a:ext cx="24732" cy="24732"/>
            </a:xfrm>
            <a:custGeom>
              <a:avLst/>
              <a:gdLst>
                <a:gd name="connsiteX0" fmla="*/ 0 w 24731"/>
                <a:gd name="connsiteY0" fmla="*/ 0 h 24731"/>
                <a:gd name="connsiteX1" fmla="*/ 24732 w 24731"/>
                <a:gd name="connsiteY1" fmla="*/ 0 h 24731"/>
                <a:gd name="connsiteX2" fmla="*/ 24732 w 24731"/>
                <a:gd name="connsiteY2" fmla="*/ 34748 h 24731"/>
                <a:gd name="connsiteX3" fmla="*/ 0 w 24731"/>
                <a:gd name="connsiteY3" fmla="*/ 34748 h 24731"/>
              </a:gdLst>
              <a:ahLst/>
              <a:cxnLst>
                <a:cxn ang="0">
                  <a:pos x="connsiteX0" y="connsiteY0"/>
                </a:cxn>
                <a:cxn ang="0">
                  <a:pos x="connsiteX1" y="connsiteY1"/>
                </a:cxn>
                <a:cxn ang="0">
                  <a:pos x="connsiteX2" y="connsiteY2"/>
                </a:cxn>
                <a:cxn ang="0">
                  <a:pos x="connsiteX3" y="connsiteY3"/>
                </a:cxn>
              </a:cxnLst>
              <a:rect l="l" t="t" r="r" b="b"/>
              <a:pathLst>
                <a:path w="24731" h="24731">
                  <a:moveTo>
                    <a:pt x="0" y="0"/>
                  </a:moveTo>
                  <a:lnTo>
                    <a:pt x="24732" y="0"/>
                  </a:lnTo>
                  <a:lnTo>
                    <a:pt x="24732" y="34748"/>
                  </a:lnTo>
                  <a:lnTo>
                    <a:pt x="0" y="34748"/>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61" name="Freeform: Shape 3160">
              <a:extLst>
                <a:ext uri="{FF2B5EF4-FFF2-40B4-BE49-F238E27FC236}">
                  <a16:creationId xmlns:a16="http://schemas.microsoft.com/office/drawing/2014/main" id="{78FEA053-2D5E-4638-A1B9-687024A98543}"/>
                </a:ext>
              </a:extLst>
            </p:cNvPr>
            <p:cNvSpPr/>
            <p:nvPr/>
          </p:nvSpPr>
          <p:spPr>
            <a:xfrm>
              <a:off x="4009673" y="3698836"/>
              <a:ext cx="24732" cy="24732"/>
            </a:xfrm>
            <a:custGeom>
              <a:avLst/>
              <a:gdLst>
                <a:gd name="connsiteX0" fmla="*/ 0 w 24731"/>
                <a:gd name="connsiteY0" fmla="*/ 0 h 24731"/>
                <a:gd name="connsiteX1" fmla="*/ 24732 w 24731"/>
                <a:gd name="connsiteY1" fmla="*/ 0 h 24731"/>
                <a:gd name="connsiteX2" fmla="*/ 24732 w 24731"/>
                <a:gd name="connsiteY2" fmla="*/ 34748 h 24731"/>
                <a:gd name="connsiteX3" fmla="*/ 0 w 24731"/>
                <a:gd name="connsiteY3" fmla="*/ 34748 h 24731"/>
              </a:gdLst>
              <a:ahLst/>
              <a:cxnLst>
                <a:cxn ang="0">
                  <a:pos x="connsiteX0" y="connsiteY0"/>
                </a:cxn>
                <a:cxn ang="0">
                  <a:pos x="connsiteX1" y="connsiteY1"/>
                </a:cxn>
                <a:cxn ang="0">
                  <a:pos x="connsiteX2" y="connsiteY2"/>
                </a:cxn>
                <a:cxn ang="0">
                  <a:pos x="connsiteX3" y="connsiteY3"/>
                </a:cxn>
              </a:cxnLst>
              <a:rect l="l" t="t" r="r" b="b"/>
              <a:pathLst>
                <a:path w="24731" h="24731">
                  <a:moveTo>
                    <a:pt x="0" y="0"/>
                  </a:moveTo>
                  <a:lnTo>
                    <a:pt x="24732" y="0"/>
                  </a:lnTo>
                  <a:lnTo>
                    <a:pt x="24732" y="34748"/>
                  </a:lnTo>
                  <a:lnTo>
                    <a:pt x="0" y="34748"/>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62" name="Freeform: Shape 3161">
              <a:extLst>
                <a:ext uri="{FF2B5EF4-FFF2-40B4-BE49-F238E27FC236}">
                  <a16:creationId xmlns:a16="http://schemas.microsoft.com/office/drawing/2014/main" id="{8B50BEE8-2BB0-4215-BCEA-7A2FE4F0F4FD}"/>
                </a:ext>
              </a:extLst>
            </p:cNvPr>
            <p:cNvSpPr/>
            <p:nvPr/>
          </p:nvSpPr>
          <p:spPr>
            <a:xfrm>
              <a:off x="4056045" y="3698836"/>
              <a:ext cx="24732" cy="24732"/>
            </a:xfrm>
            <a:custGeom>
              <a:avLst/>
              <a:gdLst>
                <a:gd name="connsiteX0" fmla="*/ 0 w 24731"/>
                <a:gd name="connsiteY0" fmla="*/ 0 h 24731"/>
                <a:gd name="connsiteX1" fmla="*/ 24732 w 24731"/>
                <a:gd name="connsiteY1" fmla="*/ 0 h 24731"/>
                <a:gd name="connsiteX2" fmla="*/ 24732 w 24731"/>
                <a:gd name="connsiteY2" fmla="*/ 34748 h 24731"/>
                <a:gd name="connsiteX3" fmla="*/ 0 w 24731"/>
                <a:gd name="connsiteY3" fmla="*/ 34748 h 24731"/>
              </a:gdLst>
              <a:ahLst/>
              <a:cxnLst>
                <a:cxn ang="0">
                  <a:pos x="connsiteX0" y="connsiteY0"/>
                </a:cxn>
                <a:cxn ang="0">
                  <a:pos x="connsiteX1" y="connsiteY1"/>
                </a:cxn>
                <a:cxn ang="0">
                  <a:pos x="connsiteX2" y="connsiteY2"/>
                </a:cxn>
                <a:cxn ang="0">
                  <a:pos x="connsiteX3" y="connsiteY3"/>
                </a:cxn>
              </a:cxnLst>
              <a:rect l="l" t="t" r="r" b="b"/>
              <a:pathLst>
                <a:path w="24731" h="24731">
                  <a:moveTo>
                    <a:pt x="0" y="0"/>
                  </a:moveTo>
                  <a:lnTo>
                    <a:pt x="24732" y="0"/>
                  </a:lnTo>
                  <a:lnTo>
                    <a:pt x="24732" y="34748"/>
                  </a:lnTo>
                  <a:lnTo>
                    <a:pt x="0" y="34748"/>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63" name="Freeform: Shape 3162">
              <a:extLst>
                <a:ext uri="{FF2B5EF4-FFF2-40B4-BE49-F238E27FC236}">
                  <a16:creationId xmlns:a16="http://schemas.microsoft.com/office/drawing/2014/main" id="{9BD9E927-B7C9-4576-81B9-069823BDDCEB}"/>
                </a:ext>
              </a:extLst>
            </p:cNvPr>
            <p:cNvSpPr/>
            <p:nvPr/>
          </p:nvSpPr>
          <p:spPr>
            <a:xfrm>
              <a:off x="4102417" y="3698836"/>
              <a:ext cx="24732" cy="24732"/>
            </a:xfrm>
            <a:custGeom>
              <a:avLst/>
              <a:gdLst>
                <a:gd name="connsiteX0" fmla="*/ 0 w 24731"/>
                <a:gd name="connsiteY0" fmla="*/ 0 h 24731"/>
                <a:gd name="connsiteX1" fmla="*/ 24732 w 24731"/>
                <a:gd name="connsiteY1" fmla="*/ 0 h 24731"/>
                <a:gd name="connsiteX2" fmla="*/ 24732 w 24731"/>
                <a:gd name="connsiteY2" fmla="*/ 34748 h 24731"/>
                <a:gd name="connsiteX3" fmla="*/ 0 w 24731"/>
                <a:gd name="connsiteY3" fmla="*/ 34748 h 24731"/>
              </a:gdLst>
              <a:ahLst/>
              <a:cxnLst>
                <a:cxn ang="0">
                  <a:pos x="connsiteX0" y="connsiteY0"/>
                </a:cxn>
                <a:cxn ang="0">
                  <a:pos x="connsiteX1" y="connsiteY1"/>
                </a:cxn>
                <a:cxn ang="0">
                  <a:pos x="connsiteX2" y="connsiteY2"/>
                </a:cxn>
                <a:cxn ang="0">
                  <a:pos x="connsiteX3" y="connsiteY3"/>
                </a:cxn>
              </a:cxnLst>
              <a:rect l="l" t="t" r="r" b="b"/>
              <a:pathLst>
                <a:path w="24731" h="24731">
                  <a:moveTo>
                    <a:pt x="0" y="0"/>
                  </a:moveTo>
                  <a:lnTo>
                    <a:pt x="24732" y="0"/>
                  </a:lnTo>
                  <a:lnTo>
                    <a:pt x="24732" y="34748"/>
                  </a:lnTo>
                  <a:lnTo>
                    <a:pt x="0" y="34748"/>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64" name="Freeform: Shape 3163">
              <a:extLst>
                <a:ext uri="{FF2B5EF4-FFF2-40B4-BE49-F238E27FC236}">
                  <a16:creationId xmlns:a16="http://schemas.microsoft.com/office/drawing/2014/main" id="{DAD0608F-F2DD-4F01-BE61-7116E945B8DF}"/>
                </a:ext>
              </a:extLst>
            </p:cNvPr>
            <p:cNvSpPr/>
            <p:nvPr/>
          </p:nvSpPr>
          <p:spPr>
            <a:xfrm>
              <a:off x="4148789" y="3698836"/>
              <a:ext cx="24732" cy="24732"/>
            </a:xfrm>
            <a:custGeom>
              <a:avLst/>
              <a:gdLst>
                <a:gd name="connsiteX0" fmla="*/ 0 w 24731"/>
                <a:gd name="connsiteY0" fmla="*/ 0 h 24731"/>
                <a:gd name="connsiteX1" fmla="*/ 24732 w 24731"/>
                <a:gd name="connsiteY1" fmla="*/ 0 h 24731"/>
                <a:gd name="connsiteX2" fmla="*/ 24732 w 24731"/>
                <a:gd name="connsiteY2" fmla="*/ 34748 h 24731"/>
                <a:gd name="connsiteX3" fmla="*/ 0 w 24731"/>
                <a:gd name="connsiteY3" fmla="*/ 34748 h 24731"/>
              </a:gdLst>
              <a:ahLst/>
              <a:cxnLst>
                <a:cxn ang="0">
                  <a:pos x="connsiteX0" y="connsiteY0"/>
                </a:cxn>
                <a:cxn ang="0">
                  <a:pos x="connsiteX1" y="connsiteY1"/>
                </a:cxn>
                <a:cxn ang="0">
                  <a:pos x="connsiteX2" y="connsiteY2"/>
                </a:cxn>
                <a:cxn ang="0">
                  <a:pos x="connsiteX3" y="connsiteY3"/>
                </a:cxn>
              </a:cxnLst>
              <a:rect l="l" t="t" r="r" b="b"/>
              <a:pathLst>
                <a:path w="24731" h="24731">
                  <a:moveTo>
                    <a:pt x="0" y="0"/>
                  </a:moveTo>
                  <a:lnTo>
                    <a:pt x="24732" y="0"/>
                  </a:lnTo>
                  <a:lnTo>
                    <a:pt x="24732" y="34748"/>
                  </a:lnTo>
                  <a:lnTo>
                    <a:pt x="0" y="34748"/>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65" name="Freeform: Shape 3164">
              <a:extLst>
                <a:ext uri="{FF2B5EF4-FFF2-40B4-BE49-F238E27FC236}">
                  <a16:creationId xmlns:a16="http://schemas.microsoft.com/office/drawing/2014/main" id="{7EE7EB28-A996-4430-89FC-1F746CAF5C01}"/>
                </a:ext>
              </a:extLst>
            </p:cNvPr>
            <p:cNvSpPr/>
            <p:nvPr/>
          </p:nvSpPr>
          <p:spPr>
            <a:xfrm>
              <a:off x="3975667" y="3535855"/>
              <a:ext cx="24732" cy="24732"/>
            </a:xfrm>
            <a:custGeom>
              <a:avLst/>
              <a:gdLst>
                <a:gd name="connsiteX0" fmla="*/ 0 w 24731"/>
                <a:gd name="connsiteY0" fmla="*/ 0 h 24731"/>
                <a:gd name="connsiteX1" fmla="*/ 34748 w 24731"/>
                <a:gd name="connsiteY1" fmla="*/ 0 h 24731"/>
                <a:gd name="connsiteX2" fmla="*/ 34748 w 24731"/>
                <a:gd name="connsiteY2" fmla="*/ 24732 h 24731"/>
                <a:gd name="connsiteX3" fmla="*/ 0 w 24731"/>
                <a:gd name="connsiteY3" fmla="*/ 24732 h 24731"/>
              </a:gdLst>
              <a:ahLst/>
              <a:cxnLst>
                <a:cxn ang="0">
                  <a:pos x="connsiteX0" y="connsiteY0"/>
                </a:cxn>
                <a:cxn ang="0">
                  <a:pos x="connsiteX1" y="connsiteY1"/>
                </a:cxn>
                <a:cxn ang="0">
                  <a:pos x="connsiteX2" y="connsiteY2"/>
                </a:cxn>
                <a:cxn ang="0">
                  <a:pos x="connsiteX3" y="connsiteY3"/>
                </a:cxn>
              </a:cxnLst>
              <a:rect l="l" t="t" r="r" b="b"/>
              <a:pathLst>
                <a:path w="24731" h="24731">
                  <a:moveTo>
                    <a:pt x="0" y="0"/>
                  </a:moveTo>
                  <a:lnTo>
                    <a:pt x="34748" y="0"/>
                  </a:lnTo>
                  <a:lnTo>
                    <a:pt x="34748" y="24732"/>
                  </a:lnTo>
                  <a:lnTo>
                    <a:pt x="0" y="2473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66" name="Freeform: Shape 3165">
              <a:extLst>
                <a:ext uri="{FF2B5EF4-FFF2-40B4-BE49-F238E27FC236}">
                  <a16:creationId xmlns:a16="http://schemas.microsoft.com/office/drawing/2014/main" id="{7FF23F88-0EA1-4EBD-A142-6B16FC3C3764}"/>
                </a:ext>
              </a:extLst>
            </p:cNvPr>
            <p:cNvSpPr/>
            <p:nvPr/>
          </p:nvSpPr>
          <p:spPr>
            <a:xfrm>
              <a:off x="3975667" y="3582226"/>
              <a:ext cx="24732" cy="24732"/>
            </a:xfrm>
            <a:custGeom>
              <a:avLst/>
              <a:gdLst>
                <a:gd name="connsiteX0" fmla="*/ 0 w 24731"/>
                <a:gd name="connsiteY0" fmla="*/ 0 h 24731"/>
                <a:gd name="connsiteX1" fmla="*/ 34748 w 24731"/>
                <a:gd name="connsiteY1" fmla="*/ 0 h 24731"/>
                <a:gd name="connsiteX2" fmla="*/ 34748 w 24731"/>
                <a:gd name="connsiteY2" fmla="*/ 24732 h 24731"/>
                <a:gd name="connsiteX3" fmla="*/ 0 w 24731"/>
                <a:gd name="connsiteY3" fmla="*/ 24732 h 24731"/>
              </a:gdLst>
              <a:ahLst/>
              <a:cxnLst>
                <a:cxn ang="0">
                  <a:pos x="connsiteX0" y="connsiteY0"/>
                </a:cxn>
                <a:cxn ang="0">
                  <a:pos x="connsiteX1" y="connsiteY1"/>
                </a:cxn>
                <a:cxn ang="0">
                  <a:pos x="connsiteX2" y="connsiteY2"/>
                </a:cxn>
                <a:cxn ang="0">
                  <a:pos x="connsiteX3" y="connsiteY3"/>
                </a:cxn>
              </a:cxnLst>
              <a:rect l="l" t="t" r="r" b="b"/>
              <a:pathLst>
                <a:path w="24731" h="24731">
                  <a:moveTo>
                    <a:pt x="0" y="0"/>
                  </a:moveTo>
                  <a:lnTo>
                    <a:pt x="34748" y="0"/>
                  </a:lnTo>
                  <a:lnTo>
                    <a:pt x="34748" y="24732"/>
                  </a:lnTo>
                  <a:lnTo>
                    <a:pt x="0" y="2473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67" name="Freeform: Shape 3166">
              <a:extLst>
                <a:ext uri="{FF2B5EF4-FFF2-40B4-BE49-F238E27FC236}">
                  <a16:creationId xmlns:a16="http://schemas.microsoft.com/office/drawing/2014/main" id="{33275689-D09C-4B0E-B147-2E5BAA9F9308}"/>
                </a:ext>
              </a:extLst>
            </p:cNvPr>
            <p:cNvSpPr/>
            <p:nvPr/>
          </p:nvSpPr>
          <p:spPr>
            <a:xfrm>
              <a:off x="3975667" y="3628598"/>
              <a:ext cx="24732" cy="24732"/>
            </a:xfrm>
            <a:custGeom>
              <a:avLst/>
              <a:gdLst>
                <a:gd name="connsiteX0" fmla="*/ 0 w 24731"/>
                <a:gd name="connsiteY0" fmla="*/ 0 h 24731"/>
                <a:gd name="connsiteX1" fmla="*/ 34748 w 24731"/>
                <a:gd name="connsiteY1" fmla="*/ 0 h 24731"/>
                <a:gd name="connsiteX2" fmla="*/ 34748 w 24731"/>
                <a:gd name="connsiteY2" fmla="*/ 24732 h 24731"/>
                <a:gd name="connsiteX3" fmla="*/ 0 w 24731"/>
                <a:gd name="connsiteY3" fmla="*/ 24732 h 24731"/>
              </a:gdLst>
              <a:ahLst/>
              <a:cxnLst>
                <a:cxn ang="0">
                  <a:pos x="connsiteX0" y="connsiteY0"/>
                </a:cxn>
                <a:cxn ang="0">
                  <a:pos x="connsiteX1" y="connsiteY1"/>
                </a:cxn>
                <a:cxn ang="0">
                  <a:pos x="connsiteX2" y="connsiteY2"/>
                </a:cxn>
                <a:cxn ang="0">
                  <a:pos x="connsiteX3" y="connsiteY3"/>
                </a:cxn>
              </a:cxnLst>
              <a:rect l="l" t="t" r="r" b="b"/>
              <a:pathLst>
                <a:path w="24731" h="24731">
                  <a:moveTo>
                    <a:pt x="0" y="0"/>
                  </a:moveTo>
                  <a:lnTo>
                    <a:pt x="34748" y="0"/>
                  </a:lnTo>
                  <a:lnTo>
                    <a:pt x="34748" y="24732"/>
                  </a:lnTo>
                  <a:lnTo>
                    <a:pt x="0" y="2473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68" name="Freeform: Shape 3167">
              <a:extLst>
                <a:ext uri="{FF2B5EF4-FFF2-40B4-BE49-F238E27FC236}">
                  <a16:creationId xmlns:a16="http://schemas.microsoft.com/office/drawing/2014/main" id="{E89FA08D-A3E4-4238-979D-99838DF10A8C}"/>
                </a:ext>
              </a:extLst>
            </p:cNvPr>
            <p:cNvSpPr/>
            <p:nvPr/>
          </p:nvSpPr>
          <p:spPr>
            <a:xfrm>
              <a:off x="3975667" y="3674970"/>
              <a:ext cx="24732" cy="24732"/>
            </a:xfrm>
            <a:custGeom>
              <a:avLst/>
              <a:gdLst>
                <a:gd name="connsiteX0" fmla="*/ 0 w 24731"/>
                <a:gd name="connsiteY0" fmla="*/ 0 h 24731"/>
                <a:gd name="connsiteX1" fmla="*/ 34748 w 24731"/>
                <a:gd name="connsiteY1" fmla="*/ 0 h 24731"/>
                <a:gd name="connsiteX2" fmla="*/ 34748 w 24731"/>
                <a:gd name="connsiteY2" fmla="*/ 24732 h 24731"/>
                <a:gd name="connsiteX3" fmla="*/ 0 w 24731"/>
                <a:gd name="connsiteY3" fmla="*/ 24732 h 24731"/>
              </a:gdLst>
              <a:ahLst/>
              <a:cxnLst>
                <a:cxn ang="0">
                  <a:pos x="connsiteX0" y="connsiteY0"/>
                </a:cxn>
                <a:cxn ang="0">
                  <a:pos x="connsiteX1" y="connsiteY1"/>
                </a:cxn>
                <a:cxn ang="0">
                  <a:pos x="connsiteX2" y="connsiteY2"/>
                </a:cxn>
                <a:cxn ang="0">
                  <a:pos x="connsiteX3" y="connsiteY3"/>
                </a:cxn>
              </a:cxnLst>
              <a:rect l="l" t="t" r="r" b="b"/>
              <a:pathLst>
                <a:path w="24731" h="24731">
                  <a:moveTo>
                    <a:pt x="0" y="0"/>
                  </a:moveTo>
                  <a:lnTo>
                    <a:pt x="34748" y="0"/>
                  </a:lnTo>
                  <a:lnTo>
                    <a:pt x="34748" y="24732"/>
                  </a:lnTo>
                  <a:lnTo>
                    <a:pt x="0" y="2473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69" name="Freeform: Shape 3168">
              <a:extLst>
                <a:ext uri="{FF2B5EF4-FFF2-40B4-BE49-F238E27FC236}">
                  <a16:creationId xmlns:a16="http://schemas.microsoft.com/office/drawing/2014/main" id="{0CDC5002-EE51-4D2E-8693-899E2BD52E83}"/>
                </a:ext>
              </a:extLst>
            </p:cNvPr>
            <p:cNvSpPr/>
            <p:nvPr/>
          </p:nvSpPr>
          <p:spPr>
            <a:xfrm>
              <a:off x="4172655" y="3535855"/>
              <a:ext cx="24732" cy="24732"/>
            </a:xfrm>
            <a:custGeom>
              <a:avLst/>
              <a:gdLst>
                <a:gd name="connsiteX0" fmla="*/ 0 w 24731"/>
                <a:gd name="connsiteY0" fmla="*/ 0 h 24731"/>
                <a:gd name="connsiteX1" fmla="*/ 34748 w 24731"/>
                <a:gd name="connsiteY1" fmla="*/ 0 h 24731"/>
                <a:gd name="connsiteX2" fmla="*/ 34748 w 24731"/>
                <a:gd name="connsiteY2" fmla="*/ 24732 h 24731"/>
                <a:gd name="connsiteX3" fmla="*/ 0 w 24731"/>
                <a:gd name="connsiteY3" fmla="*/ 24732 h 24731"/>
              </a:gdLst>
              <a:ahLst/>
              <a:cxnLst>
                <a:cxn ang="0">
                  <a:pos x="connsiteX0" y="connsiteY0"/>
                </a:cxn>
                <a:cxn ang="0">
                  <a:pos x="connsiteX1" y="connsiteY1"/>
                </a:cxn>
                <a:cxn ang="0">
                  <a:pos x="connsiteX2" y="connsiteY2"/>
                </a:cxn>
                <a:cxn ang="0">
                  <a:pos x="connsiteX3" y="connsiteY3"/>
                </a:cxn>
              </a:cxnLst>
              <a:rect l="l" t="t" r="r" b="b"/>
              <a:pathLst>
                <a:path w="24731" h="24731">
                  <a:moveTo>
                    <a:pt x="0" y="0"/>
                  </a:moveTo>
                  <a:lnTo>
                    <a:pt x="34748" y="0"/>
                  </a:lnTo>
                  <a:lnTo>
                    <a:pt x="34748" y="24732"/>
                  </a:lnTo>
                  <a:lnTo>
                    <a:pt x="0" y="2473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70" name="Freeform: Shape 3169">
              <a:extLst>
                <a:ext uri="{FF2B5EF4-FFF2-40B4-BE49-F238E27FC236}">
                  <a16:creationId xmlns:a16="http://schemas.microsoft.com/office/drawing/2014/main" id="{5A8F7706-553C-4667-865B-6E6DCCF3014D}"/>
                </a:ext>
              </a:extLst>
            </p:cNvPr>
            <p:cNvSpPr/>
            <p:nvPr/>
          </p:nvSpPr>
          <p:spPr>
            <a:xfrm>
              <a:off x="4172655" y="3582226"/>
              <a:ext cx="24732" cy="24732"/>
            </a:xfrm>
            <a:custGeom>
              <a:avLst/>
              <a:gdLst>
                <a:gd name="connsiteX0" fmla="*/ 0 w 24731"/>
                <a:gd name="connsiteY0" fmla="*/ 0 h 24731"/>
                <a:gd name="connsiteX1" fmla="*/ 34748 w 24731"/>
                <a:gd name="connsiteY1" fmla="*/ 0 h 24731"/>
                <a:gd name="connsiteX2" fmla="*/ 34748 w 24731"/>
                <a:gd name="connsiteY2" fmla="*/ 24732 h 24731"/>
                <a:gd name="connsiteX3" fmla="*/ 0 w 24731"/>
                <a:gd name="connsiteY3" fmla="*/ 24732 h 24731"/>
              </a:gdLst>
              <a:ahLst/>
              <a:cxnLst>
                <a:cxn ang="0">
                  <a:pos x="connsiteX0" y="connsiteY0"/>
                </a:cxn>
                <a:cxn ang="0">
                  <a:pos x="connsiteX1" y="connsiteY1"/>
                </a:cxn>
                <a:cxn ang="0">
                  <a:pos x="connsiteX2" y="connsiteY2"/>
                </a:cxn>
                <a:cxn ang="0">
                  <a:pos x="connsiteX3" y="connsiteY3"/>
                </a:cxn>
              </a:cxnLst>
              <a:rect l="l" t="t" r="r" b="b"/>
              <a:pathLst>
                <a:path w="24731" h="24731">
                  <a:moveTo>
                    <a:pt x="0" y="0"/>
                  </a:moveTo>
                  <a:lnTo>
                    <a:pt x="34748" y="0"/>
                  </a:lnTo>
                  <a:lnTo>
                    <a:pt x="34748" y="24732"/>
                  </a:lnTo>
                  <a:lnTo>
                    <a:pt x="0" y="2473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71" name="Freeform: Shape 3170">
              <a:extLst>
                <a:ext uri="{FF2B5EF4-FFF2-40B4-BE49-F238E27FC236}">
                  <a16:creationId xmlns:a16="http://schemas.microsoft.com/office/drawing/2014/main" id="{2449757A-0383-4F58-8C58-D17D9E6AB2BB}"/>
                </a:ext>
              </a:extLst>
            </p:cNvPr>
            <p:cNvSpPr/>
            <p:nvPr/>
          </p:nvSpPr>
          <p:spPr>
            <a:xfrm>
              <a:off x="4172655" y="3628598"/>
              <a:ext cx="24732" cy="24732"/>
            </a:xfrm>
            <a:custGeom>
              <a:avLst/>
              <a:gdLst>
                <a:gd name="connsiteX0" fmla="*/ 0 w 24731"/>
                <a:gd name="connsiteY0" fmla="*/ 0 h 24731"/>
                <a:gd name="connsiteX1" fmla="*/ 34748 w 24731"/>
                <a:gd name="connsiteY1" fmla="*/ 0 h 24731"/>
                <a:gd name="connsiteX2" fmla="*/ 34748 w 24731"/>
                <a:gd name="connsiteY2" fmla="*/ 24732 h 24731"/>
                <a:gd name="connsiteX3" fmla="*/ 0 w 24731"/>
                <a:gd name="connsiteY3" fmla="*/ 24732 h 24731"/>
              </a:gdLst>
              <a:ahLst/>
              <a:cxnLst>
                <a:cxn ang="0">
                  <a:pos x="connsiteX0" y="connsiteY0"/>
                </a:cxn>
                <a:cxn ang="0">
                  <a:pos x="connsiteX1" y="connsiteY1"/>
                </a:cxn>
                <a:cxn ang="0">
                  <a:pos x="connsiteX2" y="connsiteY2"/>
                </a:cxn>
                <a:cxn ang="0">
                  <a:pos x="connsiteX3" y="connsiteY3"/>
                </a:cxn>
              </a:cxnLst>
              <a:rect l="l" t="t" r="r" b="b"/>
              <a:pathLst>
                <a:path w="24731" h="24731">
                  <a:moveTo>
                    <a:pt x="0" y="0"/>
                  </a:moveTo>
                  <a:lnTo>
                    <a:pt x="34748" y="0"/>
                  </a:lnTo>
                  <a:lnTo>
                    <a:pt x="34748" y="24732"/>
                  </a:lnTo>
                  <a:lnTo>
                    <a:pt x="0" y="2473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72" name="Freeform: Shape 3171">
              <a:extLst>
                <a:ext uri="{FF2B5EF4-FFF2-40B4-BE49-F238E27FC236}">
                  <a16:creationId xmlns:a16="http://schemas.microsoft.com/office/drawing/2014/main" id="{4AD3783A-F651-4C63-8E26-11693F70484D}"/>
                </a:ext>
              </a:extLst>
            </p:cNvPr>
            <p:cNvSpPr/>
            <p:nvPr/>
          </p:nvSpPr>
          <p:spPr>
            <a:xfrm>
              <a:off x="4172655" y="3674970"/>
              <a:ext cx="24732" cy="24732"/>
            </a:xfrm>
            <a:custGeom>
              <a:avLst/>
              <a:gdLst>
                <a:gd name="connsiteX0" fmla="*/ 0 w 24731"/>
                <a:gd name="connsiteY0" fmla="*/ 0 h 24731"/>
                <a:gd name="connsiteX1" fmla="*/ 34748 w 24731"/>
                <a:gd name="connsiteY1" fmla="*/ 0 h 24731"/>
                <a:gd name="connsiteX2" fmla="*/ 34748 w 24731"/>
                <a:gd name="connsiteY2" fmla="*/ 24732 h 24731"/>
                <a:gd name="connsiteX3" fmla="*/ 0 w 24731"/>
                <a:gd name="connsiteY3" fmla="*/ 24732 h 24731"/>
              </a:gdLst>
              <a:ahLst/>
              <a:cxnLst>
                <a:cxn ang="0">
                  <a:pos x="connsiteX0" y="connsiteY0"/>
                </a:cxn>
                <a:cxn ang="0">
                  <a:pos x="connsiteX1" y="connsiteY1"/>
                </a:cxn>
                <a:cxn ang="0">
                  <a:pos x="connsiteX2" y="connsiteY2"/>
                </a:cxn>
                <a:cxn ang="0">
                  <a:pos x="connsiteX3" y="connsiteY3"/>
                </a:cxn>
              </a:cxnLst>
              <a:rect l="l" t="t" r="r" b="b"/>
              <a:pathLst>
                <a:path w="24731" h="24731">
                  <a:moveTo>
                    <a:pt x="0" y="0"/>
                  </a:moveTo>
                  <a:lnTo>
                    <a:pt x="34748" y="0"/>
                  </a:lnTo>
                  <a:lnTo>
                    <a:pt x="34748" y="24732"/>
                  </a:lnTo>
                  <a:lnTo>
                    <a:pt x="0" y="2473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2951" name="Graphic 24">
            <a:extLst>
              <a:ext uri="{FF2B5EF4-FFF2-40B4-BE49-F238E27FC236}">
                <a16:creationId xmlns:a16="http://schemas.microsoft.com/office/drawing/2014/main" id="{0ED3E8A4-BEE8-4D75-95F1-C475CA2162F4}"/>
              </a:ext>
            </a:extLst>
          </p:cNvPr>
          <p:cNvGrpSpPr/>
          <p:nvPr/>
        </p:nvGrpSpPr>
        <p:grpSpPr>
          <a:xfrm>
            <a:off x="3282950" y="7416427"/>
            <a:ext cx="1013163" cy="1013163"/>
            <a:chOff x="5065534" y="3730665"/>
            <a:chExt cx="607898" cy="607898"/>
          </a:xfrm>
          <a:solidFill>
            <a:schemeClr val="tx1">
              <a:lumMod val="65000"/>
            </a:schemeClr>
          </a:solidFill>
        </p:grpSpPr>
        <p:sp>
          <p:nvSpPr>
            <p:cNvPr id="3126" name="Freeform: Shape 3125">
              <a:extLst>
                <a:ext uri="{FF2B5EF4-FFF2-40B4-BE49-F238E27FC236}">
                  <a16:creationId xmlns:a16="http://schemas.microsoft.com/office/drawing/2014/main" id="{15FECEEA-06FB-4146-8589-803671DF57E5}"/>
                </a:ext>
              </a:extLst>
            </p:cNvPr>
            <p:cNvSpPr/>
            <p:nvPr/>
          </p:nvSpPr>
          <p:spPr>
            <a:xfrm>
              <a:off x="5125797" y="3790928"/>
              <a:ext cx="488271" cy="488271"/>
            </a:xfrm>
            <a:custGeom>
              <a:avLst/>
              <a:gdLst>
                <a:gd name="connsiteX0" fmla="*/ 496238 w 488271"/>
                <a:gd name="connsiteY0" fmla="*/ 496238 h 488271"/>
                <a:gd name="connsiteX1" fmla="*/ 0 w 488271"/>
                <a:gd name="connsiteY1" fmla="*/ 496238 h 488271"/>
                <a:gd name="connsiteX2" fmla="*/ 0 w 488271"/>
                <a:gd name="connsiteY2" fmla="*/ 0 h 488271"/>
                <a:gd name="connsiteX3" fmla="*/ 496238 w 488271"/>
                <a:gd name="connsiteY3" fmla="*/ 0 h 488271"/>
                <a:gd name="connsiteX4" fmla="*/ 25698 w 488271"/>
                <a:gd name="connsiteY4" fmla="*/ 470539 h 488271"/>
                <a:gd name="connsiteX5" fmla="*/ 470539 w 488271"/>
                <a:gd name="connsiteY5" fmla="*/ 470539 h 488271"/>
                <a:gd name="connsiteX6" fmla="*/ 470539 w 488271"/>
                <a:gd name="connsiteY6" fmla="*/ 25698 h 488271"/>
                <a:gd name="connsiteX7" fmla="*/ 25698 w 488271"/>
                <a:gd name="connsiteY7" fmla="*/ 25698 h 488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8271" h="488271">
                  <a:moveTo>
                    <a:pt x="496238" y="496238"/>
                  </a:moveTo>
                  <a:lnTo>
                    <a:pt x="0" y="496238"/>
                  </a:lnTo>
                  <a:lnTo>
                    <a:pt x="0" y="0"/>
                  </a:lnTo>
                  <a:lnTo>
                    <a:pt x="496238" y="0"/>
                  </a:lnTo>
                  <a:close/>
                  <a:moveTo>
                    <a:pt x="25698" y="470539"/>
                  </a:moveTo>
                  <a:lnTo>
                    <a:pt x="470539" y="470539"/>
                  </a:lnTo>
                  <a:lnTo>
                    <a:pt x="470539" y="25698"/>
                  </a:lnTo>
                  <a:lnTo>
                    <a:pt x="25698" y="25698"/>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27" name="Freeform: Shape 3126">
              <a:extLst>
                <a:ext uri="{FF2B5EF4-FFF2-40B4-BE49-F238E27FC236}">
                  <a16:creationId xmlns:a16="http://schemas.microsoft.com/office/drawing/2014/main" id="{2D40845F-E5DC-4FFB-B946-A635AFBF353F}"/>
                </a:ext>
              </a:extLst>
            </p:cNvPr>
            <p:cNvSpPr/>
            <p:nvPr/>
          </p:nvSpPr>
          <p:spPr>
            <a:xfrm>
              <a:off x="5196725" y="3730665"/>
              <a:ext cx="25698" cy="64246"/>
            </a:xfrm>
            <a:custGeom>
              <a:avLst/>
              <a:gdLst>
                <a:gd name="connsiteX0" fmla="*/ 0 w 25698"/>
                <a:gd name="connsiteY0" fmla="*/ 0 h 64246"/>
                <a:gd name="connsiteX1" fmla="*/ 25698 w 25698"/>
                <a:gd name="connsiteY1" fmla="*/ 0 h 64246"/>
                <a:gd name="connsiteX2" fmla="*/ 25698 w 25698"/>
                <a:gd name="connsiteY2" fmla="*/ 73112 h 64246"/>
                <a:gd name="connsiteX3" fmla="*/ 0 w 25698"/>
                <a:gd name="connsiteY3" fmla="*/ 73112 h 64246"/>
              </a:gdLst>
              <a:ahLst/>
              <a:cxnLst>
                <a:cxn ang="0">
                  <a:pos x="connsiteX0" y="connsiteY0"/>
                </a:cxn>
                <a:cxn ang="0">
                  <a:pos x="connsiteX1" y="connsiteY1"/>
                </a:cxn>
                <a:cxn ang="0">
                  <a:pos x="connsiteX2" y="connsiteY2"/>
                </a:cxn>
                <a:cxn ang="0">
                  <a:pos x="connsiteX3" y="connsiteY3"/>
                </a:cxn>
              </a:cxnLst>
              <a:rect l="l" t="t" r="r" b="b"/>
              <a:pathLst>
                <a:path w="25698" h="64246">
                  <a:moveTo>
                    <a:pt x="0" y="0"/>
                  </a:moveTo>
                  <a:lnTo>
                    <a:pt x="25698" y="0"/>
                  </a:lnTo>
                  <a:lnTo>
                    <a:pt x="25698" y="73112"/>
                  </a:lnTo>
                  <a:lnTo>
                    <a:pt x="0" y="73112"/>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28" name="Freeform: Shape 3127">
              <a:extLst>
                <a:ext uri="{FF2B5EF4-FFF2-40B4-BE49-F238E27FC236}">
                  <a16:creationId xmlns:a16="http://schemas.microsoft.com/office/drawing/2014/main" id="{B6F86693-0112-40C5-82C8-F10E066387CA}"/>
                </a:ext>
              </a:extLst>
            </p:cNvPr>
            <p:cNvSpPr/>
            <p:nvPr/>
          </p:nvSpPr>
          <p:spPr>
            <a:xfrm>
              <a:off x="5277290" y="3730665"/>
              <a:ext cx="25698" cy="64246"/>
            </a:xfrm>
            <a:custGeom>
              <a:avLst/>
              <a:gdLst>
                <a:gd name="connsiteX0" fmla="*/ 0 w 25698"/>
                <a:gd name="connsiteY0" fmla="*/ 0 h 64246"/>
                <a:gd name="connsiteX1" fmla="*/ 25698 w 25698"/>
                <a:gd name="connsiteY1" fmla="*/ 0 h 64246"/>
                <a:gd name="connsiteX2" fmla="*/ 25698 w 25698"/>
                <a:gd name="connsiteY2" fmla="*/ 73112 h 64246"/>
                <a:gd name="connsiteX3" fmla="*/ 0 w 25698"/>
                <a:gd name="connsiteY3" fmla="*/ 73112 h 64246"/>
              </a:gdLst>
              <a:ahLst/>
              <a:cxnLst>
                <a:cxn ang="0">
                  <a:pos x="connsiteX0" y="connsiteY0"/>
                </a:cxn>
                <a:cxn ang="0">
                  <a:pos x="connsiteX1" y="connsiteY1"/>
                </a:cxn>
                <a:cxn ang="0">
                  <a:pos x="connsiteX2" y="connsiteY2"/>
                </a:cxn>
                <a:cxn ang="0">
                  <a:pos x="connsiteX3" y="connsiteY3"/>
                </a:cxn>
              </a:cxnLst>
              <a:rect l="l" t="t" r="r" b="b"/>
              <a:pathLst>
                <a:path w="25698" h="64246">
                  <a:moveTo>
                    <a:pt x="0" y="0"/>
                  </a:moveTo>
                  <a:lnTo>
                    <a:pt x="25698" y="0"/>
                  </a:lnTo>
                  <a:lnTo>
                    <a:pt x="25698" y="73112"/>
                  </a:lnTo>
                  <a:lnTo>
                    <a:pt x="0" y="73112"/>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29" name="Freeform: Shape 3128">
              <a:extLst>
                <a:ext uri="{FF2B5EF4-FFF2-40B4-BE49-F238E27FC236}">
                  <a16:creationId xmlns:a16="http://schemas.microsoft.com/office/drawing/2014/main" id="{E6D40480-5DBE-4463-8D78-6C540D8B0C9B}"/>
                </a:ext>
              </a:extLst>
            </p:cNvPr>
            <p:cNvSpPr/>
            <p:nvPr/>
          </p:nvSpPr>
          <p:spPr>
            <a:xfrm>
              <a:off x="5357983" y="3730665"/>
              <a:ext cx="25698" cy="64246"/>
            </a:xfrm>
            <a:custGeom>
              <a:avLst/>
              <a:gdLst>
                <a:gd name="connsiteX0" fmla="*/ 0 w 25698"/>
                <a:gd name="connsiteY0" fmla="*/ 0 h 64246"/>
                <a:gd name="connsiteX1" fmla="*/ 25698 w 25698"/>
                <a:gd name="connsiteY1" fmla="*/ 0 h 64246"/>
                <a:gd name="connsiteX2" fmla="*/ 25698 w 25698"/>
                <a:gd name="connsiteY2" fmla="*/ 73112 h 64246"/>
                <a:gd name="connsiteX3" fmla="*/ 0 w 25698"/>
                <a:gd name="connsiteY3" fmla="*/ 73112 h 64246"/>
              </a:gdLst>
              <a:ahLst/>
              <a:cxnLst>
                <a:cxn ang="0">
                  <a:pos x="connsiteX0" y="connsiteY0"/>
                </a:cxn>
                <a:cxn ang="0">
                  <a:pos x="connsiteX1" y="connsiteY1"/>
                </a:cxn>
                <a:cxn ang="0">
                  <a:pos x="connsiteX2" y="connsiteY2"/>
                </a:cxn>
                <a:cxn ang="0">
                  <a:pos x="connsiteX3" y="connsiteY3"/>
                </a:cxn>
              </a:cxnLst>
              <a:rect l="l" t="t" r="r" b="b"/>
              <a:pathLst>
                <a:path w="25698" h="64246">
                  <a:moveTo>
                    <a:pt x="0" y="0"/>
                  </a:moveTo>
                  <a:lnTo>
                    <a:pt x="25698" y="0"/>
                  </a:lnTo>
                  <a:lnTo>
                    <a:pt x="25698" y="73112"/>
                  </a:lnTo>
                  <a:lnTo>
                    <a:pt x="0" y="73112"/>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30" name="Freeform: Shape 3129">
              <a:extLst>
                <a:ext uri="{FF2B5EF4-FFF2-40B4-BE49-F238E27FC236}">
                  <a16:creationId xmlns:a16="http://schemas.microsoft.com/office/drawing/2014/main" id="{4C3CEB91-D25B-45FE-962C-739ED2838E86}"/>
                </a:ext>
              </a:extLst>
            </p:cNvPr>
            <p:cNvSpPr/>
            <p:nvPr/>
          </p:nvSpPr>
          <p:spPr>
            <a:xfrm>
              <a:off x="5438676" y="3730665"/>
              <a:ext cx="25698" cy="64246"/>
            </a:xfrm>
            <a:custGeom>
              <a:avLst/>
              <a:gdLst>
                <a:gd name="connsiteX0" fmla="*/ 0 w 25698"/>
                <a:gd name="connsiteY0" fmla="*/ 0 h 64246"/>
                <a:gd name="connsiteX1" fmla="*/ 25698 w 25698"/>
                <a:gd name="connsiteY1" fmla="*/ 0 h 64246"/>
                <a:gd name="connsiteX2" fmla="*/ 25698 w 25698"/>
                <a:gd name="connsiteY2" fmla="*/ 73112 h 64246"/>
                <a:gd name="connsiteX3" fmla="*/ 0 w 25698"/>
                <a:gd name="connsiteY3" fmla="*/ 73112 h 64246"/>
              </a:gdLst>
              <a:ahLst/>
              <a:cxnLst>
                <a:cxn ang="0">
                  <a:pos x="connsiteX0" y="connsiteY0"/>
                </a:cxn>
                <a:cxn ang="0">
                  <a:pos x="connsiteX1" y="connsiteY1"/>
                </a:cxn>
                <a:cxn ang="0">
                  <a:pos x="connsiteX2" y="connsiteY2"/>
                </a:cxn>
                <a:cxn ang="0">
                  <a:pos x="connsiteX3" y="connsiteY3"/>
                </a:cxn>
              </a:cxnLst>
              <a:rect l="l" t="t" r="r" b="b"/>
              <a:pathLst>
                <a:path w="25698" h="64246">
                  <a:moveTo>
                    <a:pt x="0" y="0"/>
                  </a:moveTo>
                  <a:lnTo>
                    <a:pt x="25698" y="0"/>
                  </a:lnTo>
                  <a:lnTo>
                    <a:pt x="25698" y="73112"/>
                  </a:lnTo>
                  <a:lnTo>
                    <a:pt x="0" y="73112"/>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31" name="Freeform: Shape 3130">
              <a:extLst>
                <a:ext uri="{FF2B5EF4-FFF2-40B4-BE49-F238E27FC236}">
                  <a16:creationId xmlns:a16="http://schemas.microsoft.com/office/drawing/2014/main" id="{BF4FA720-AA43-4F73-9F75-09E8C7D92DCF}"/>
                </a:ext>
              </a:extLst>
            </p:cNvPr>
            <p:cNvSpPr/>
            <p:nvPr/>
          </p:nvSpPr>
          <p:spPr>
            <a:xfrm>
              <a:off x="5519369" y="3730665"/>
              <a:ext cx="25698" cy="64246"/>
            </a:xfrm>
            <a:custGeom>
              <a:avLst/>
              <a:gdLst>
                <a:gd name="connsiteX0" fmla="*/ 0 w 25698"/>
                <a:gd name="connsiteY0" fmla="*/ 0 h 64246"/>
                <a:gd name="connsiteX1" fmla="*/ 25698 w 25698"/>
                <a:gd name="connsiteY1" fmla="*/ 0 h 64246"/>
                <a:gd name="connsiteX2" fmla="*/ 25698 w 25698"/>
                <a:gd name="connsiteY2" fmla="*/ 73112 h 64246"/>
                <a:gd name="connsiteX3" fmla="*/ 0 w 25698"/>
                <a:gd name="connsiteY3" fmla="*/ 73112 h 64246"/>
              </a:gdLst>
              <a:ahLst/>
              <a:cxnLst>
                <a:cxn ang="0">
                  <a:pos x="connsiteX0" y="connsiteY0"/>
                </a:cxn>
                <a:cxn ang="0">
                  <a:pos x="connsiteX1" y="connsiteY1"/>
                </a:cxn>
                <a:cxn ang="0">
                  <a:pos x="connsiteX2" y="connsiteY2"/>
                </a:cxn>
                <a:cxn ang="0">
                  <a:pos x="connsiteX3" y="connsiteY3"/>
                </a:cxn>
              </a:cxnLst>
              <a:rect l="l" t="t" r="r" b="b"/>
              <a:pathLst>
                <a:path w="25698" h="64246">
                  <a:moveTo>
                    <a:pt x="0" y="0"/>
                  </a:moveTo>
                  <a:lnTo>
                    <a:pt x="25698" y="0"/>
                  </a:lnTo>
                  <a:lnTo>
                    <a:pt x="25698" y="73112"/>
                  </a:lnTo>
                  <a:lnTo>
                    <a:pt x="0" y="73112"/>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32" name="Freeform: Shape 3131">
              <a:extLst>
                <a:ext uri="{FF2B5EF4-FFF2-40B4-BE49-F238E27FC236}">
                  <a16:creationId xmlns:a16="http://schemas.microsoft.com/office/drawing/2014/main" id="{DD1EEEEF-1F33-4823-AC8C-8B592BEBEA18}"/>
                </a:ext>
              </a:extLst>
            </p:cNvPr>
            <p:cNvSpPr/>
            <p:nvPr/>
          </p:nvSpPr>
          <p:spPr>
            <a:xfrm>
              <a:off x="5196725" y="4274317"/>
              <a:ext cx="25698" cy="64246"/>
            </a:xfrm>
            <a:custGeom>
              <a:avLst/>
              <a:gdLst>
                <a:gd name="connsiteX0" fmla="*/ 0 w 25698"/>
                <a:gd name="connsiteY0" fmla="*/ 0 h 64246"/>
                <a:gd name="connsiteX1" fmla="*/ 25698 w 25698"/>
                <a:gd name="connsiteY1" fmla="*/ 0 h 64246"/>
                <a:gd name="connsiteX2" fmla="*/ 25698 w 25698"/>
                <a:gd name="connsiteY2" fmla="*/ 73112 h 64246"/>
                <a:gd name="connsiteX3" fmla="*/ 0 w 25698"/>
                <a:gd name="connsiteY3" fmla="*/ 73112 h 64246"/>
              </a:gdLst>
              <a:ahLst/>
              <a:cxnLst>
                <a:cxn ang="0">
                  <a:pos x="connsiteX0" y="connsiteY0"/>
                </a:cxn>
                <a:cxn ang="0">
                  <a:pos x="connsiteX1" y="connsiteY1"/>
                </a:cxn>
                <a:cxn ang="0">
                  <a:pos x="connsiteX2" y="connsiteY2"/>
                </a:cxn>
                <a:cxn ang="0">
                  <a:pos x="connsiteX3" y="connsiteY3"/>
                </a:cxn>
              </a:cxnLst>
              <a:rect l="l" t="t" r="r" b="b"/>
              <a:pathLst>
                <a:path w="25698" h="64246">
                  <a:moveTo>
                    <a:pt x="0" y="0"/>
                  </a:moveTo>
                  <a:lnTo>
                    <a:pt x="25698" y="0"/>
                  </a:lnTo>
                  <a:lnTo>
                    <a:pt x="25698" y="73112"/>
                  </a:lnTo>
                  <a:lnTo>
                    <a:pt x="0" y="73112"/>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33" name="Freeform: Shape 3132">
              <a:extLst>
                <a:ext uri="{FF2B5EF4-FFF2-40B4-BE49-F238E27FC236}">
                  <a16:creationId xmlns:a16="http://schemas.microsoft.com/office/drawing/2014/main" id="{A02C4ADD-A731-493E-A23F-C20A9810DFAE}"/>
                </a:ext>
              </a:extLst>
            </p:cNvPr>
            <p:cNvSpPr/>
            <p:nvPr/>
          </p:nvSpPr>
          <p:spPr>
            <a:xfrm>
              <a:off x="5277290" y="4274317"/>
              <a:ext cx="25698" cy="64246"/>
            </a:xfrm>
            <a:custGeom>
              <a:avLst/>
              <a:gdLst>
                <a:gd name="connsiteX0" fmla="*/ 0 w 25698"/>
                <a:gd name="connsiteY0" fmla="*/ 0 h 64246"/>
                <a:gd name="connsiteX1" fmla="*/ 25698 w 25698"/>
                <a:gd name="connsiteY1" fmla="*/ 0 h 64246"/>
                <a:gd name="connsiteX2" fmla="*/ 25698 w 25698"/>
                <a:gd name="connsiteY2" fmla="*/ 73112 h 64246"/>
                <a:gd name="connsiteX3" fmla="*/ 0 w 25698"/>
                <a:gd name="connsiteY3" fmla="*/ 73112 h 64246"/>
              </a:gdLst>
              <a:ahLst/>
              <a:cxnLst>
                <a:cxn ang="0">
                  <a:pos x="connsiteX0" y="connsiteY0"/>
                </a:cxn>
                <a:cxn ang="0">
                  <a:pos x="connsiteX1" y="connsiteY1"/>
                </a:cxn>
                <a:cxn ang="0">
                  <a:pos x="connsiteX2" y="connsiteY2"/>
                </a:cxn>
                <a:cxn ang="0">
                  <a:pos x="connsiteX3" y="connsiteY3"/>
                </a:cxn>
              </a:cxnLst>
              <a:rect l="l" t="t" r="r" b="b"/>
              <a:pathLst>
                <a:path w="25698" h="64246">
                  <a:moveTo>
                    <a:pt x="0" y="0"/>
                  </a:moveTo>
                  <a:lnTo>
                    <a:pt x="25698" y="0"/>
                  </a:lnTo>
                  <a:lnTo>
                    <a:pt x="25698" y="73112"/>
                  </a:lnTo>
                  <a:lnTo>
                    <a:pt x="0" y="73112"/>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34" name="Freeform: Shape 3133">
              <a:extLst>
                <a:ext uri="{FF2B5EF4-FFF2-40B4-BE49-F238E27FC236}">
                  <a16:creationId xmlns:a16="http://schemas.microsoft.com/office/drawing/2014/main" id="{652B2B6F-DAC5-440D-B857-AE56366824F1}"/>
                </a:ext>
              </a:extLst>
            </p:cNvPr>
            <p:cNvSpPr/>
            <p:nvPr/>
          </p:nvSpPr>
          <p:spPr>
            <a:xfrm>
              <a:off x="5357983" y="4274317"/>
              <a:ext cx="25698" cy="64246"/>
            </a:xfrm>
            <a:custGeom>
              <a:avLst/>
              <a:gdLst>
                <a:gd name="connsiteX0" fmla="*/ 0 w 25698"/>
                <a:gd name="connsiteY0" fmla="*/ 0 h 64246"/>
                <a:gd name="connsiteX1" fmla="*/ 25698 w 25698"/>
                <a:gd name="connsiteY1" fmla="*/ 0 h 64246"/>
                <a:gd name="connsiteX2" fmla="*/ 25698 w 25698"/>
                <a:gd name="connsiteY2" fmla="*/ 73112 h 64246"/>
                <a:gd name="connsiteX3" fmla="*/ 0 w 25698"/>
                <a:gd name="connsiteY3" fmla="*/ 73112 h 64246"/>
              </a:gdLst>
              <a:ahLst/>
              <a:cxnLst>
                <a:cxn ang="0">
                  <a:pos x="connsiteX0" y="connsiteY0"/>
                </a:cxn>
                <a:cxn ang="0">
                  <a:pos x="connsiteX1" y="connsiteY1"/>
                </a:cxn>
                <a:cxn ang="0">
                  <a:pos x="connsiteX2" y="connsiteY2"/>
                </a:cxn>
                <a:cxn ang="0">
                  <a:pos x="connsiteX3" y="connsiteY3"/>
                </a:cxn>
              </a:cxnLst>
              <a:rect l="l" t="t" r="r" b="b"/>
              <a:pathLst>
                <a:path w="25698" h="64246">
                  <a:moveTo>
                    <a:pt x="0" y="0"/>
                  </a:moveTo>
                  <a:lnTo>
                    <a:pt x="25698" y="0"/>
                  </a:lnTo>
                  <a:lnTo>
                    <a:pt x="25698" y="73112"/>
                  </a:lnTo>
                  <a:lnTo>
                    <a:pt x="0" y="73112"/>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35" name="Freeform: Shape 3134">
              <a:extLst>
                <a:ext uri="{FF2B5EF4-FFF2-40B4-BE49-F238E27FC236}">
                  <a16:creationId xmlns:a16="http://schemas.microsoft.com/office/drawing/2014/main" id="{FBD9A9A0-0121-4230-8EEB-F103B8865E72}"/>
                </a:ext>
              </a:extLst>
            </p:cNvPr>
            <p:cNvSpPr/>
            <p:nvPr/>
          </p:nvSpPr>
          <p:spPr>
            <a:xfrm>
              <a:off x="5438676" y="4274317"/>
              <a:ext cx="25698" cy="64246"/>
            </a:xfrm>
            <a:custGeom>
              <a:avLst/>
              <a:gdLst>
                <a:gd name="connsiteX0" fmla="*/ 0 w 25698"/>
                <a:gd name="connsiteY0" fmla="*/ 0 h 64246"/>
                <a:gd name="connsiteX1" fmla="*/ 25698 w 25698"/>
                <a:gd name="connsiteY1" fmla="*/ 0 h 64246"/>
                <a:gd name="connsiteX2" fmla="*/ 25698 w 25698"/>
                <a:gd name="connsiteY2" fmla="*/ 73112 h 64246"/>
                <a:gd name="connsiteX3" fmla="*/ 0 w 25698"/>
                <a:gd name="connsiteY3" fmla="*/ 73112 h 64246"/>
              </a:gdLst>
              <a:ahLst/>
              <a:cxnLst>
                <a:cxn ang="0">
                  <a:pos x="connsiteX0" y="connsiteY0"/>
                </a:cxn>
                <a:cxn ang="0">
                  <a:pos x="connsiteX1" y="connsiteY1"/>
                </a:cxn>
                <a:cxn ang="0">
                  <a:pos x="connsiteX2" y="connsiteY2"/>
                </a:cxn>
                <a:cxn ang="0">
                  <a:pos x="connsiteX3" y="connsiteY3"/>
                </a:cxn>
              </a:cxnLst>
              <a:rect l="l" t="t" r="r" b="b"/>
              <a:pathLst>
                <a:path w="25698" h="64246">
                  <a:moveTo>
                    <a:pt x="0" y="0"/>
                  </a:moveTo>
                  <a:lnTo>
                    <a:pt x="25698" y="0"/>
                  </a:lnTo>
                  <a:lnTo>
                    <a:pt x="25698" y="73112"/>
                  </a:lnTo>
                  <a:lnTo>
                    <a:pt x="0" y="73112"/>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36" name="Freeform: Shape 3135">
              <a:extLst>
                <a:ext uri="{FF2B5EF4-FFF2-40B4-BE49-F238E27FC236}">
                  <a16:creationId xmlns:a16="http://schemas.microsoft.com/office/drawing/2014/main" id="{68B04FE9-71BC-469D-A15C-993084E9723F}"/>
                </a:ext>
              </a:extLst>
            </p:cNvPr>
            <p:cNvSpPr/>
            <p:nvPr/>
          </p:nvSpPr>
          <p:spPr>
            <a:xfrm>
              <a:off x="5519369" y="4274317"/>
              <a:ext cx="25698" cy="64246"/>
            </a:xfrm>
            <a:custGeom>
              <a:avLst/>
              <a:gdLst>
                <a:gd name="connsiteX0" fmla="*/ 0 w 25698"/>
                <a:gd name="connsiteY0" fmla="*/ 0 h 64246"/>
                <a:gd name="connsiteX1" fmla="*/ 25698 w 25698"/>
                <a:gd name="connsiteY1" fmla="*/ 0 h 64246"/>
                <a:gd name="connsiteX2" fmla="*/ 25698 w 25698"/>
                <a:gd name="connsiteY2" fmla="*/ 73112 h 64246"/>
                <a:gd name="connsiteX3" fmla="*/ 0 w 25698"/>
                <a:gd name="connsiteY3" fmla="*/ 73112 h 64246"/>
              </a:gdLst>
              <a:ahLst/>
              <a:cxnLst>
                <a:cxn ang="0">
                  <a:pos x="connsiteX0" y="connsiteY0"/>
                </a:cxn>
                <a:cxn ang="0">
                  <a:pos x="connsiteX1" y="connsiteY1"/>
                </a:cxn>
                <a:cxn ang="0">
                  <a:pos x="connsiteX2" y="connsiteY2"/>
                </a:cxn>
                <a:cxn ang="0">
                  <a:pos x="connsiteX3" y="connsiteY3"/>
                </a:cxn>
              </a:cxnLst>
              <a:rect l="l" t="t" r="r" b="b"/>
              <a:pathLst>
                <a:path w="25698" h="64246">
                  <a:moveTo>
                    <a:pt x="0" y="0"/>
                  </a:moveTo>
                  <a:lnTo>
                    <a:pt x="25698" y="0"/>
                  </a:lnTo>
                  <a:lnTo>
                    <a:pt x="25698" y="73112"/>
                  </a:lnTo>
                  <a:lnTo>
                    <a:pt x="0" y="73112"/>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37" name="Freeform: Shape 3136">
              <a:extLst>
                <a:ext uri="{FF2B5EF4-FFF2-40B4-BE49-F238E27FC236}">
                  <a16:creationId xmlns:a16="http://schemas.microsoft.com/office/drawing/2014/main" id="{43415716-287F-476F-A0A3-251E00D67D79}"/>
                </a:ext>
              </a:extLst>
            </p:cNvPr>
            <p:cNvSpPr/>
            <p:nvPr/>
          </p:nvSpPr>
          <p:spPr>
            <a:xfrm>
              <a:off x="5609186" y="3864940"/>
              <a:ext cx="64246" cy="25698"/>
            </a:xfrm>
            <a:custGeom>
              <a:avLst/>
              <a:gdLst>
                <a:gd name="connsiteX0" fmla="*/ 0 w 64246"/>
                <a:gd name="connsiteY0" fmla="*/ 0 h 25698"/>
                <a:gd name="connsiteX1" fmla="*/ 73112 w 64246"/>
                <a:gd name="connsiteY1" fmla="*/ 0 h 25698"/>
                <a:gd name="connsiteX2" fmla="*/ 73112 w 64246"/>
                <a:gd name="connsiteY2" fmla="*/ 25698 h 25698"/>
                <a:gd name="connsiteX3" fmla="*/ 0 w 64246"/>
                <a:gd name="connsiteY3" fmla="*/ 25698 h 25698"/>
              </a:gdLst>
              <a:ahLst/>
              <a:cxnLst>
                <a:cxn ang="0">
                  <a:pos x="connsiteX0" y="connsiteY0"/>
                </a:cxn>
                <a:cxn ang="0">
                  <a:pos x="connsiteX1" y="connsiteY1"/>
                </a:cxn>
                <a:cxn ang="0">
                  <a:pos x="connsiteX2" y="connsiteY2"/>
                </a:cxn>
                <a:cxn ang="0">
                  <a:pos x="connsiteX3" y="connsiteY3"/>
                </a:cxn>
              </a:cxnLst>
              <a:rect l="l" t="t" r="r" b="b"/>
              <a:pathLst>
                <a:path w="64246" h="25698">
                  <a:moveTo>
                    <a:pt x="0" y="0"/>
                  </a:moveTo>
                  <a:lnTo>
                    <a:pt x="73112" y="0"/>
                  </a:lnTo>
                  <a:lnTo>
                    <a:pt x="73112" y="25698"/>
                  </a:lnTo>
                  <a:lnTo>
                    <a:pt x="0" y="25698"/>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38" name="Freeform: Shape 3137">
              <a:extLst>
                <a:ext uri="{FF2B5EF4-FFF2-40B4-BE49-F238E27FC236}">
                  <a16:creationId xmlns:a16="http://schemas.microsoft.com/office/drawing/2014/main" id="{AB3DE69A-C805-46C0-A1ED-485BCAD99D3A}"/>
                </a:ext>
              </a:extLst>
            </p:cNvPr>
            <p:cNvSpPr/>
            <p:nvPr/>
          </p:nvSpPr>
          <p:spPr>
            <a:xfrm>
              <a:off x="5609186" y="3945505"/>
              <a:ext cx="64246" cy="25698"/>
            </a:xfrm>
            <a:custGeom>
              <a:avLst/>
              <a:gdLst>
                <a:gd name="connsiteX0" fmla="*/ 0 w 64246"/>
                <a:gd name="connsiteY0" fmla="*/ 0 h 25698"/>
                <a:gd name="connsiteX1" fmla="*/ 73112 w 64246"/>
                <a:gd name="connsiteY1" fmla="*/ 0 h 25698"/>
                <a:gd name="connsiteX2" fmla="*/ 73112 w 64246"/>
                <a:gd name="connsiteY2" fmla="*/ 25698 h 25698"/>
                <a:gd name="connsiteX3" fmla="*/ 0 w 64246"/>
                <a:gd name="connsiteY3" fmla="*/ 25698 h 25698"/>
              </a:gdLst>
              <a:ahLst/>
              <a:cxnLst>
                <a:cxn ang="0">
                  <a:pos x="connsiteX0" y="connsiteY0"/>
                </a:cxn>
                <a:cxn ang="0">
                  <a:pos x="connsiteX1" y="connsiteY1"/>
                </a:cxn>
                <a:cxn ang="0">
                  <a:pos x="connsiteX2" y="connsiteY2"/>
                </a:cxn>
                <a:cxn ang="0">
                  <a:pos x="connsiteX3" y="connsiteY3"/>
                </a:cxn>
              </a:cxnLst>
              <a:rect l="l" t="t" r="r" b="b"/>
              <a:pathLst>
                <a:path w="64246" h="25698">
                  <a:moveTo>
                    <a:pt x="0" y="0"/>
                  </a:moveTo>
                  <a:lnTo>
                    <a:pt x="73112" y="0"/>
                  </a:lnTo>
                  <a:lnTo>
                    <a:pt x="73112" y="25698"/>
                  </a:lnTo>
                  <a:lnTo>
                    <a:pt x="0" y="25698"/>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39" name="Freeform: Shape 3138">
              <a:extLst>
                <a:ext uri="{FF2B5EF4-FFF2-40B4-BE49-F238E27FC236}">
                  <a16:creationId xmlns:a16="http://schemas.microsoft.com/office/drawing/2014/main" id="{2E403120-6D23-4D28-9EAB-BAE0093A6A1D}"/>
                </a:ext>
              </a:extLst>
            </p:cNvPr>
            <p:cNvSpPr/>
            <p:nvPr/>
          </p:nvSpPr>
          <p:spPr>
            <a:xfrm>
              <a:off x="5609186" y="4026198"/>
              <a:ext cx="64246" cy="25698"/>
            </a:xfrm>
            <a:custGeom>
              <a:avLst/>
              <a:gdLst>
                <a:gd name="connsiteX0" fmla="*/ 0 w 64246"/>
                <a:gd name="connsiteY0" fmla="*/ 0 h 25698"/>
                <a:gd name="connsiteX1" fmla="*/ 73112 w 64246"/>
                <a:gd name="connsiteY1" fmla="*/ 0 h 25698"/>
                <a:gd name="connsiteX2" fmla="*/ 73112 w 64246"/>
                <a:gd name="connsiteY2" fmla="*/ 25698 h 25698"/>
                <a:gd name="connsiteX3" fmla="*/ 0 w 64246"/>
                <a:gd name="connsiteY3" fmla="*/ 25698 h 25698"/>
              </a:gdLst>
              <a:ahLst/>
              <a:cxnLst>
                <a:cxn ang="0">
                  <a:pos x="connsiteX0" y="connsiteY0"/>
                </a:cxn>
                <a:cxn ang="0">
                  <a:pos x="connsiteX1" y="connsiteY1"/>
                </a:cxn>
                <a:cxn ang="0">
                  <a:pos x="connsiteX2" y="connsiteY2"/>
                </a:cxn>
                <a:cxn ang="0">
                  <a:pos x="connsiteX3" y="connsiteY3"/>
                </a:cxn>
              </a:cxnLst>
              <a:rect l="l" t="t" r="r" b="b"/>
              <a:pathLst>
                <a:path w="64246" h="25698">
                  <a:moveTo>
                    <a:pt x="0" y="0"/>
                  </a:moveTo>
                  <a:lnTo>
                    <a:pt x="73112" y="0"/>
                  </a:lnTo>
                  <a:lnTo>
                    <a:pt x="73112" y="25698"/>
                  </a:lnTo>
                  <a:lnTo>
                    <a:pt x="0" y="25698"/>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40" name="Freeform: Shape 3139">
              <a:extLst>
                <a:ext uri="{FF2B5EF4-FFF2-40B4-BE49-F238E27FC236}">
                  <a16:creationId xmlns:a16="http://schemas.microsoft.com/office/drawing/2014/main" id="{9729D2BB-070F-4C4C-B264-77F39E57A660}"/>
                </a:ext>
              </a:extLst>
            </p:cNvPr>
            <p:cNvSpPr/>
            <p:nvPr/>
          </p:nvSpPr>
          <p:spPr>
            <a:xfrm>
              <a:off x="5609186" y="4106891"/>
              <a:ext cx="64246" cy="25698"/>
            </a:xfrm>
            <a:custGeom>
              <a:avLst/>
              <a:gdLst>
                <a:gd name="connsiteX0" fmla="*/ 0 w 64246"/>
                <a:gd name="connsiteY0" fmla="*/ 0 h 25698"/>
                <a:gd name="connsiteX1" fmla="*/ 73112 w 64246"/>
                <a:gd name="connsiteY1" fmla="*/ 0 h 25698"/>
                <a:gd name="connsiteX2" fmla="*/ 73112 w 64246"/>
                <a:gd name="connsiteY2" fmla="*/ 25698 h 25698"/>
                <a:gd name="connsiteX3" fmla="*/ 0 w 64246"/>
                <a:gd name="connsiteY3" fmla="*/ 25698 h 25698"/>
              </a:gdLst>
              <a:ahLst/>
              <a:cxnLst>
                <a:cxn ang="0">
                  <a:pos x="connsiteX0" y="connsiteY0"/>
                </a:cxn>
                <a:cxn ang="0">
                  <a:pos x="connsiteX1" y="connsiteY1"/>
                </a:cxn>
                <a:cxn ang="0">
                  <a:pos x="connsiteX2" y="connsiteY2"/>
                </a:cxn>
                <a:cxn ang="0">
                  <a:pos x="connsiteX3" y="connsiteY3"/>
                </a:cxn>
              </a:cxnLst>
              <a:rect l="l" t="t" r="r" b="b"/>
              <a:pathLst>
                <a:path w="64246" h="25698">
                  <a:moveTo>
                    <a:pt x="0" y="0"/>
                  </a:moveTo>
                  <a:lnTo>
                    <a:pt x="73112" y="0"/>
                  </a:lnTo>
                  <a:lnTo>
                    <a:pt x="73112" y="25698"/>
                  </a:lnTo>
                  <a:lnTo>
                    <a:pt x="0" y="25698"/>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41" name="Freeform: Shape 3140">
              <a:extLst>
                <a:ext uri="{FF2B5EF4-FFF2-40B4-BE49-F238E27FC236}">
                  <a16:creationId xmlns:a16="http://schemas.microsoft.com/office/drawing/2014/main" id="{3193C9B1-B497-4533-A5C7-D34F9A972EB0}"/>
                </a:ext>
              </a:extLst>
            </p:cNvPr>
            <p:cNvSpPr/>
            <p:nvPr/>
          </p:nvSpPr>
          <p:spPr>
            <a:xfrm>
              <a:off x="5609186" y="4187456"/>
              <a:ext cx="64246" cy="25698"/>
            </a:xfrm>
            <a:custGeom>
              <a:avLst/>
              <a:gdLst>
                <a:gd name="connsiteX0" fmla="*/ 0 w 64246"/>
                <a:gd name="connsiteY0" fmla="*/ 0 h 25698"/>
                <a:gd name="connsiteX1" fmla="*/ 73112 w 64246"/>
                <a:gd name="connsiteY1" fmla="*/ 0 h 25698"/>
                <a:gd name="connsiteX2" fmla="*/ 73112 w 64246"/>
                <a:gd name="connsiteY2" fmla="*/ 25698 h 25698"/>
                <a:gd name="connsiteX3" fmla="*/ 0 w 64246"/>
                <a:gd name="connsiteY3" fmla="*/ 25698 h 25698"/>
              </a:gdLst>
              <a:ahLst/>
              <a:cxnLst>
                <a:cxn ang="0">
                  <a:pos x="connsiteX0" y="connsiteY0"/>
                </a:cxn>
                <a:cxn ang="0">
                  <a:pos x="connsiteX1" y="connsiteY1"/>
                </a:cxn>
                <a:cxn ang="0">
                  <a:pos x="connsiteX2" y="connsiteY2"/>
                </a:cxn>
                <a:cxn ang="0">
                  <a:pos x="connsiteX3" y="connsiteY3"/>
                </a:cxn>
              </a:cxnLst>
              <a:rect l="l" t="t" r="r" b="b"/>
              <a:pathLst>
                <a:path w="64246" h="25698">
                  <a:moveTo>
                    <a:pt x="0" y="0"/>
                  </a:moveTo>
                  <a:lnTo>
                    <a:pt x="73112" y="0"/>
                  </a:lnTo>
                  <a:lnTo>
                    <a:pt x="73112" y="25698"/>
                  </a:lnTo>
                  <a:lnTo>
                    <a:pt x="0" y="25698"/>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42" name="Freeform: Shape 3141">
              <a:extLst>
                <a:ext uri="{FF2B5EF4-FFF2-40B4-BE49-F238E27FC236}">
                  <a16:creationId xmlns:a16="http://schemas.microsoft.com/office/drawing/2014/main" id="{D73B5691-1622-4FD5-847A-98B6A73873C7}"/>
                </a:ext>
              </a:extLst>
            </p:cNvPr>
            <p:cNvSpPr/>
            <p:nvPr/>
          </p:nvSpPr>
          <p:spPr>
            <a:xfrm>
              <a:off x="5065534" y="3864940"/>
              <a:ext cx="64246" cy="25698"/>
            </a:xfrm>
            <a:custGeom>
              <a:avLst/>
              <a:gdLst>
                <a:gd name="connsiteX0" fmla="*/ 0 w 64246"/>
                <a:gd name="connsiteY0" fmla="*/ 0 h 25698"/>
                <a:gd name="connsiteX1" fmla="*/ 73112 w 64246"/>
                <a:gd name="connsiteY1" fmla="*/ 0 h 25698"/>
                <a:gd name="connsiteX2" fmla="*/ 73112 w 64246"/>
                <a:gd name="connsiteY2" fmla="*/ 25698 h 25698"/>
                <a:gd name="connsiteX3" fmla="*/ 0 w 64246"/>
                <a:gd name="connsiteY3" fmla="*/ 25698 h 25698"/>
              </a:gdLst>
              <a:ahLst/>
              <a:cxnLst>
                <a:cxn ang="0">
                  <a:pos x="connsiteX0" y="connsiteY0"/>
                </a:cxn>
                <a:cxn ang="0">
                  <a:pos x="connsiteX1" y="connsiteY1"/>
                </a:cxn>
                <a:cxn ang="0">
                  <a:pos x="connsiteX2" y="connsiteY2"/>
                </a:cxn>
                <a:cxn ang="0">
                  <a:pos x="connsiteX3" y="connsiteY3"/>
                </a:cxn>
              </a:cxnLst>
              <a:rect l="l" t="t" r="r" b="b"/>
              <a:pathLst>
                <a:path w="64246" h="25698">
                  <a:moveTo>
                    <a:pt x="0" y="0"/>
                  </a:moveTo>
                  <a:lnTo>
                    <a:pt x="73112" y="0"/>
                  </a:lnTo>
                  <a:lnTo>
                    <a:pt x="73112" y="25698"/>
                  </a:lnTo>
                  <a:lnTo>
                    <a:pt x="0" y="25698"/>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43" name="Freeform: Shape 3142">
              <a:extLst>
                <a:ext uri="{FF2B5EF4-FFF2-40B4-BE49-F238E27FC236}">
                  <a16:creationId xmlns:a16="http://schemas.microsoft.com/office/drawing/2014/main" id="{709DA8D9-0AB3-458D-81BE-A9E581642A4F}"/>
                </a:ext>
              </a:extLst>
            </p:cNvPr>
            <p:cNvSpPr/>
            <p:nvPr/>
          </p:nvSpPr>
          <p:spPr>
            <a:xfrm>
              <a:off x="5065534" y="3945505"/>
              <a:ext cx="64246" cy="25698"/>
            </a:xfrm>
            <a:custGeom>
              <a:avLst/>
              <a:gdLst>
                <a:gd name="connsiteX0" fmla="*/ 0 w 64246"/>
                <a:gd name="connsiteY0" fmla="*/ 0 h 25698"/>
                <a:gd name="connsiteX1" fmla="*/ 73112 w 64246"/>
                <a:gd name="connsiteY1" fmla="*/ 0 h 25698"/>
                <a:gd name="connsiteX2" fmla="*/ 73112 w 64246"/>
                <a:gd name="connsiteY2" fmla="*/ 25698 h 25698"/>
                <a:gd name="connsiteX3" fmla="*/ 0 w 64246"/>
                <a:gd name="connsiteY3" fmla="*/ 25698 h 25698"/>
              </a:gdLst>
              <a:ahLst/>
              <a:cxnLst>
                <a:cxn ang="0">
                  <a:pos x="connsiteX0" y="connsiteY0"/>
                </a:cxn>
                <a:cxn ang="0">
                  <a:pos x="connsiteX1" y="connsiteY1"/>
                </a:cxn>
                <a:cxn ang="0">
                  <a:pos x="connsiteX2" y="connsiteY2"/>
                </a:cxn>
                <a:cxn ang="0">
                  <a:pos x="connsiteX3" y="connsiteY3"/>
                </a:cxn>
              </a:cxnLst>
              <a:rect l="l" t="t" r="r" b="b"/>
              <a:pathLst>
                <a:path w="64246" h="25698">
                  <a:moveTo>
                    <a:pt x="0" y="0"/>
                  </a:moveTo>
                  <a:lnTo>
                    <a:pt x="73112" y="0"/>
                  </a:lnTo>
                  <a:lnTo>
                    <a:pt x="73112" y="25698"/>
                  </a:lnTo>
                  <a:lnTo>
                    <a:pt x="0" y="25698"/>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44" name="Freeform: Shape 3143">
              <a:extLst>
                <a:ext uri="{FF2B5EF4-FFF2-40B4-BE49-F238E27FC236}">
                  <a16:creationId xmlns:a16="http://schemas.microsoft.com/office/drawing/2014/main" id="{4B3A5131-F6DB-4890-985D-20C1852D9304}"/>
                </a:ext>
              </a:extLst>
            </p:cNvPr>
            <p:cNvSpPr/>
            <p:nvPr/>
          </p:nvSpPr>
          <p:spPr>
            <a:xfrm>
              <a:off x="5065534" y="4026198"/>
              <a:ext cx="64246" cy="25698"/>
            </a:xfrm>
            <a:custGeom>
              <a:avLst/>
              <a:gdLst>
                <a:gd name="connsiteX0" fmla="*/ 0 w 64246"/>
                <a:gd name="connsiteY0" fmla="*/ 0 h 25698"/>
                <a:gd name="connsiteX1" fmla="*/ 73112 w 64246"/>
                <a:gd name="connsiteY1" fmla="*/ 0 h 25698"/>
                <a:gd name="connsiteX2" fmla="*/ 73112 w 64246"/>
                <a:gd name="connsiteY2" fmla="*/ 25698 h 25698"/>
                <a:gd name="connsiteX3" fmla="*/ 0 w 64246"/>
                <a:gd name="connsiteY3" fmla="*/ 25698 h 25698"/>
              </a:gdLst>
              <a:ahLst/>
              <a:cxnLst>
                <a:cxn ang="0">
                  <a:pos x="connsiteX0" y="connsiteY0"/>
                </a:cxn>
                <a:cxn ang="0">
                  <a:pos x="connsiteX1" y="connsiteY1"/>
                </a:cxn>
                <a:cxn ang="0">
                  <a:pos x="connsiteX2" y="connsiteY2"/>
                </a:cxn>
                <a:cxn ang="0">
                  <a:pos x="connsiteX3" y="connsiteY3"/>
                </a:cxn>
              </a:cxnLst>
              <a:rect l="l" t="t" r="r" b="b"/>
              <a:pathLst>
                <a:path w="64246" h="25698">
                  <a:moveTo>
                    <a:pt x="0" y="0"/>
                  </a:moveTo>
                  <a:lnTo>
                    <a:pt x="73112" y="0"/>
                  </a:lnTo>
                  <a:lnTo>
                    <a:pt x="73112" y="25698"/>
                  </a:lnTo>
                  <a:lnTo>
                    <a:pt x="0" y="25698"/>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45" name="Freeform: Shape 3144">
              <a:extLst>
                <a:ext uri="{FF2B5EF4-FFF2-40B4-BE49-F238E27FC236}">
                  <a16:creationId xmlns:a16="http://schemas.microsoft.com/office/drawing/2014/main" id="{B25C0A55-1DE1-4134-9538-894B772329AB}"/>
                </a:ext>
              </a:extLst>
            </p:cNvPr>
            <p:cNvSpPr/>
            <p:nvPr/>
          </p:nvSpPr>
          <p:spPr>
            <a:xfrm>
              <a:off x="5065534" y="4106891"/>
              <a:ext cx="64246" cy="25698"/>
            </a:xfrm>
            <a:custGeom>
              <a:avLst/>
              <a:gdLst>
                <a:gd name="connsiteX0" fmla="*/ 0 w 64246"/>
                <a:gd name="connsiteY0" fmla="*/ 0 h 25698"/>
                <a:gd name="connsiteX1" fmla="*/ 73112 w 64246"/>
                <a:gd name="connsiteY1" fmla="*/ 0 h 25698"/>
                <a:gd name="connsiteX2" fmla="*/ 73112 w 64246"/>
                <a:gd name="connsiteY2" fmla="*/ 25698 h 25698"/>
                <a:gd name="connsiteX3" fmla="*/ 0 w 64246"/>
                <a:gd name="connsiteY3" fmla="*/ 25698 h 25698"/>
              </a:gdLst>
              <a:ahLst/>
              <a:cxnLst>
                <a:cxn ang="0">
                  <a:pos x="connsiteX0" y="connsiteY0"/>
                </a:cxn>
                <a:cxn ang="0">
                  <a:pos x="connsiteX1" y="connsiteY1"/>
                </a:cxn>
                <a:cxn ang="0">
                  <a:pos x="connsiteX2" y="connsiteY2"/>
                </a:cxn>
                <a:cxn ang="0">
                  <a:pos x="connsiteX3" y="connsiteY3"/>
                </a:cxn>
              </a:cxnLst>
              <a:rect l="l" t="t" r="r" b="b"/>
              <a:pathLst>
                <a:path w="64246" h="25698">
                  <a:moveTo>
                    <a:pt x="0" y="0"/>
                  </a:moveTo>
                  <a:lnTo>
                    <a:pt x="73112" y="0"/>
                  </a:lnTo>
                  <a:lnTo>
                    <a:pt x="73112" y="25698"/>
                  </a:lnTo>
                  <a:lnTo>
                    <a:pt x="0" y="25698"/>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46" name="Freeform: Shape 3145">
              <a:extLst>
                <a:ext uri="{FF2B5EF4-FFF2-40B4-BE49-F238E27FC236}">
                  <a16:creationId xmlns:a16="http://schemas.microsoft.com/office/drawing/2014/main" id="{30B4798B-2AAC-439D-91A5-C4804BDC3144}"/>
                </a:ext>
              </a:extLst>
            </p:cNvPr>
            <p:cNvSpPr/>
            <p:nvPr/>
          </p:nvSpPr>
          <p:spPr>
            <a:xfrm>
              <a:off x="5065534" y="4187456"/>
              <a:ext cx="64246" cy="25698"/>
            </a:xfrm>
            <a:custGeom>
              <a:avLst/>
              <a:gdLst>
                <a:gd name="connsiteX0" fmla="*/ 0 w 64246"/>
                <a:gd name="connsiteY0" fmla="*/ 0 h 25698"/>
                <a:gd name="connsiteX1" fmla="*/ 73112 w 64246"/>
                <a:gd name="connsiteY1" fmla="*/ 0 h 25698"/>
                <a:gd name="connsiteX2" fmla="*/ 73112 w 64246"/>
                <a:gd name="connsiteY2" fmla="*/ 25698 h 25698"/>
                <a:gd name="connsiteX3" fmla="*/ 0 w 64246"/>
                <a:gd name="connsiteY3" fmla="*/ 25698 h 25698"/>
              </a:gdLst>
              <a:ahLst/>
              <a:cxnLst>
                <a:cxn ang="0">
                  <a:pos x="connsiteX0" y="connsiteY0"/>
                </a:cxn>
                <a:cxn ang="0">
                  <a:pos x="connsiteX1" y="connsiteY1"/>
                </a:cxn>
                <a:cxn ang="0">
                  <a:pos x="connsiteX2" y="connsiteY2"/>
                </a:cxn>
                <a:cxn ang="0">
                  <a:pos x="connsiteX3" y="connsiteY3"/>
                </a:cxn>
              </a:cxnLst>
              <a:rect l="l" t="t" r="r" b="b"/>
              <a:pathLst>
                <a:path w="64246" h="25698">
                  <a:moveTo>
                    <a:pt x="0" y="0"/>
                  </a:moveTo>
                  <a:lnTo>
                    <a:pt x="73112" y="0"/>
                  </a:lnTo>
                  <a:lnTo>
                    <a:pt x="73112" y="25698"/>
                  </a:lnTo>
                  <a:lnTo>
                    <a:pt x="0" y="25698"/>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47" name="Freeform: Shape 3146">
              <a:extLst>
                <a:ext uri="{FF2B5EF4-FFF2-40B4-BE49-F238E27FC236}">
                  <a16:creationId xmlns:a16="http://schemas.microsoft.com/office/drawing/2014/main" id="{50801C87-2886-42ED-B4F8-6001E7F2F76B}"/>
                </a:ext>
              </a:extLst>
            </p:cNvPr>
            <p:cNvSpPr/>
            <p:nvPr/>
          </p:nvSpPr>
          <p:spPr>
            <a:xfrm>
              <a:off x="5194870" y="3891730"/>
              <a:ext cx="346929" cy="231286"/>
            </a:xfrm>
            <a:custGeom>
              <a:avLst/>
              <a:gdLst>
                <a:gd name="connsiteX0" fmla="*/ 137800 w 346929"/>
                <a:gd name="connsiteY0" fmla="*/ 240731 h 231286"/>
                <a:gd name="connsiteX1" fmla="*/ 61475 w 346929"/>
                <a:gd name="connsiteY1" fmla="*/ 240731 h 231286"/>
                <a:gd name="connsiteX2" fmla="*/ 36548 w 346929"/>
                <a:gd name="connsiteY2" fmla="*/ 233536 h 231286"/>
                <a:gd name="connsiteX3" fmla="*/ 56 w 346929"/>
                <a:gd name="connsiteY3" fmla="*/ 166720 h 231286"/>
                <a:gd name="connsiteX4" fmla="*/ 45285 w 346929"/>
                <a:gd name="connsiteY4" fmla="*/ 98876 h 231286"/>
                <a:gd name="connsiteX5" fmla="*/ 45285 w 346929"/>
                <a:gd name="connsiteY5" fmla="*/ 97591 h 231286"/>
                <a:gd name="connsiteX6" fmla="*/ 103107 w 346929"/>
                <a:gd name="connsiteY6" fmla="*/ 8289 h 231286"/>
                <a:gd name="connsiteX7" fmla="*/ 212197 w 346929"/>
                <a:gd name="connsiteY7" fmla="*/ 29875 h 231286"/>
                <a:gd name="connsiteX8" fmla="*/ 231214 w 346929"/>
                <a:gd name="connsiteY8" fmla="*/ 55574 h 231286"/>
                <a:gd name="connsiteX9" fmla="*/ 254600 w 346929"/>
                <a:gd name="connsiteY9" fmla="*/ 49278 h 231286"/>
                <a:gd name="connsiteX10" fmla="*/ 303812 w 346929"/>
                <a:gd name="connsiteY10" fmla="*/ 96177 h 231286"/>
                <a:gd name="connsiteX11" fmla="*/ 358935 w 346929"/>
                <a:gd name="connsiteY11" fmla="*/ 167234 h 231286"/>
                <a:gd name="connsiteX12" fmla="*/ 323086 w 346929"/>
                <a:gd name="connsiteY12" fmla="*/ 230709 h 231286"/>
                <a:gd name="connsiteX13" fmla="*/ 310237 w 346929"/>
                <a:gd name="connsiteY13" fmla="*/ 208223 h 231286"/>
                <a:gd name="connsiteX14" fmla="*/ 333237 w 346929"/>
                <a:gd name="connsiteY14" fmla="*/ 167234 h 231286"/>
                <a:gd name="connsiteX15" fmla="*/ 289806 w 346929"/>
                <a:gd name="connsiteY15" fmla="*/ 119692 h 231286"/>
                <a:gd name="connsiteX16" fmla="*/ 281326 w 346929"/>
                <a:gd name="connsiteY16" fmla="*/ 114295 h 231286"/>
                <a:gd name="connsiteX17" fmla="*/ 279142 w 346929"/>
                <a:gd name="connsiteY17" fmla="*/ 105814 h 231286"/>
                <a:gd name="connsiteX18" fmla="*/ 254600 w 346929"/>
                <a:gd name="connsiteY18" fmla="*/ 75362 h 231286"/>
                <a:gd name="connsiteX19" fmla="*/ 236868 w 346929"/>
                <a:gd name="connsiteY19" fmla="*/ 84742 h 231286"/>
                <a:gd name="connsiteX20" fmla="*/ 218877 w 346929"/>
                <a:gd name="connsiteY20" fmla="*/ 87303 h 231286"/>
                <a:gd name="connsiteX21" fmla="*/ 214510 w 346929"/>
                <a:gd name="connsiteY21" fmla="*/ 81401 h 231286"/>
                <a:gd name="connsiteX22" fmla="*/ 194080 w 346929"/>
                <a:gd name="connsiteY22" fmla="*/ 48121 h 231286"/>
                <a:gd name="connsiteX23" fmla="*/ 113129 w 346929"/>
                <a:gd name="connsiteY23" fmla="*/ 31674 h 231286"/>
                <a:gd name="connsiteX24" fmla="*/ 70984 w 346929"/>
                <a:gd name="connsiteY24" fmla="*/ 97205 h 231286"/>
                <a:gd name="connsiteX25" fmla="*/ 70984 w 346929"/>
                <a:gd name="connsiteY25" fmla="*/ 106071 h 231286"/>
                <a:gd name="connsiteX26" fmla="*/ 67772 w 346929"/>
                <a:gd name="connsiteY26" fmla="*/ 116222 h 231286"/>
                <a:gd name="connsiteX27" fmla="*/ 60833 w 346929"/>
                <a:gd name="connsiteY27" fmla="*/ 120206 h 231286"/>
                <a:gd name="connsiteX28" fmla="*/ 25241 w 346929"/>
                <a:gd name="connsiteY28" fmla="*/ 166334 h 231286"/>
                <a:gd name="connsiteX29" fmla="*/ 50554 w 346929"/>
                <a:gd name="connsiteY29" fmla="*/ 211564 h 231286"/>
                <a:gd name="connsiteX30" fmla="*/ 61861 w 346929"/>
                <a:gd name="connsiteY30" fmla="*/ 214776 h 231286"/>
                <a:gd name="connsiteX31" fmla="*/ 138057 w 346929"/>
                <a:gd name="connsiteY31" fmla="*/ 214776 h 231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6929" h="231286">
                  <a:moveTo>
                    <a:pt x="137800" y="240731"/>
                  </a:moveTo>
                  <a:lnTo>
                    <a:pt x="61475" y="240731"/>
                  </a:lnTo>
                  <a:cubicBezTo>
                    <a:pt x="52659" y="240697"/>
                    <a:pt x="44026" y="238205"/>
                    <a:pt x="36548" y="233536"/>
                  </a:cubicBezTo>
                  <a:cubicBezTo>
                    <a:pt x="13469" y="219242"/>
                    <a:pt x="-392" y="193863"/>
                    <a:pt x="56" y="166720"/>
                  </a:cubicBezTo>
                  <a:cubicBezTo>
                    <a:pt x="-1147" y="136698"/>
                    <a:pt x="17110" y="109312"/>
                    <a:pt x="45285" y="98876"/>
                  </a:cubicBezTo>
                  <a:lnTo>
                    <a:pt x="45285" y="97591"/>
                  </a:lnTo>
                  <a:cubicBezTo>
                    <a:pt x="46138" y="59289"/>
                    <a:pt x="68508" y="24740"/>
                    <a:pt x="103107" y="8289"/>
                  </a:cubicBezTo>
                  <a:cubicBezTo>
                    <a:pt x="140387" y="-8219"/>
                    <a:pt x="184014" y="414"/>
                    <a:pt x="212197" y="29875"/>
                  </a:cubicBezTo>
                  <a:cubicBezTo>
                    <a:pt x="219803" y="37427"/>
                    <a:pt x="226216" y="46092"/>
                    <a:pt x="231214" y="55574"/>
                  </a:cubicBezTo>
                  <a:cubicBezTo>
                    <a:pt x="238312" y="51436"/>
                    <a:pt x="246383" y="49262"/>
                    <a:pt x="254600" y="49278"/>
                  </a:cubicBezTo>
                  <a:cubicBezTo>
                    <a:pt x="280476" y="50281"/>
                    <a:pt x="301566" y="70379"/>
                    <a:pt x="303812" y="96177"/>
                  </a:cubicBezTo>
                  <a:cubicBezTo>
                    <a:pt x="336830" y="103608"/>
                    <a:pt x="359946" y="133405"/>
                    <a:pt x="358935" y="167234"/>
                  </a:cubicBezTo>
                  <a:cubicBezTo>
                    <a:pt x="360112" y="193508"/>
                    <a:pt x="346194" y="218150"/>
                    <a:pt x="323086" y="230709"/>
                  </a:cubicBezTo>
                  <a:lnTo>
                    <a:pt x="310237" y="208223"/>
                  </a:lnTo>
                  <a:cubicBezTo>
                    <a:pt x="325345" y="200321"/>
                    <a:pt x="334364" y="184246"/>
                    <a:pt x="333237" y="167234"/>
                  </a:cubicBezTo>
                  <a:cubicBezTo>
                    <a:pt x="333454" y="142454"/>
                    <a:pt x="314504" y="121711"/>
                    <a:pt x="289806" y="119692"/>
                  </a:cubicBezTo>
                  <a:cubicBezTo>
                    <a:pt x="286364" y="119119"/>
                    <a:pt x="283303" y="117171"/>
                    <a:pt x="281326" y="114295"/>
                  </a:cubicBezTo>
                  <a:cubicBezTo>
                    <a:pt x="279627" y="111811"/>
                    <a:pt x="278854" y="108810"/>
                    <a:pt x="279142" y="105814"/>
                  </a:cubicBezTo>
                  <a:cubicBezTo>
                    <a:pt x="277214" y="83328"/>
                    <a:pt x="264750" y="75362"/>
                    <a:pt x="254600" y="75362"/>
                  </a:cubicBezTo>
                  <a:cubicBezTo>
                    <a:pt x="247544" y="75533"/>
                    <a:pt x="240979" y="79006"/>
                    <a:pt x="236868" y="84742"/>
                  </a:cubicBezTo>
                  <a:cubicBezTo>
                    <a:pt x="232607" y="90417"/>
                    <a:pt x="224553" y="91563"/>
                    <a:pt x="218877" y="87303"/>
                  </a:cubicBezTo>
                  <a:cubicBezTo>
                    <a:pt x="216879" y="85802"/>
                    <a:pt x="215361" y="83751"/>
                    <a:pt x="214510" y="81401"/>
                  </a:cubicBezTo>
                  <a:cubicBezTo>
                    <a:pt x="210219" y="68945"/>
                    <a:pt x="203245" y="57584"/>
                    <a:pt x="194080" y="48121"/>
                  </a:cubicBezTo>
                  <a:cubicBezTo>
                    <a:pt x="173342" y="25978"/>
                    <a:pt x="140864" y="19380"/>
                    <a:pt x="113129" y="31674"/>
                  </a:cubicBezTo>
                  <a:cubicBezTo>
                    <a:pt x="88150" y="44162"/>
                    <a:pt x="71985" y="69296"/>
                    <a:pt x="70984" y="97205"/>
                  </a:cubicBezTo>
                  <a:cubicBezTo>
                    <a:pt x="70788" y="100157"/>
                    <a:pt x="70788" y="103119"/>
                    <a:pt x="70984" y="106071"/>
                  </a:cubicBezTo>
                  <a:cubicBezTo>
                    <a:pt x="71431" y="109760"/>
                    <a:pt x="70260" y="113462"/>
                    <a:pt x="67772" y="116222"/>
                  </a:cubicBezTo>
                  <a:cubicBezTo>
                    <a:pt x="65942" y="118255"/>
                    <a:pt x="63511" y="119650"/>
                    <a:pt x="60833" y="120206"/>
                  </a:cubicBezTo>
                  <a:cubicBezTo>
                    <a:pt x="39080" y="124480"/>
                    <a:pt x="23858" y="144208"/>
                    <a:pt x="25241" y="166334"/>
                  </a:cubicBezTo>
                  <a:cubicBezTo>
                    <a:pt x="24902" y="184873"/>
                    <a:pt x="34575" y="202157"/>
                    <a:pt x="50554" y="211564"/>
                  </a:cubicBezTo>
                  <a:cubicBezTo>
                    <a:pt x="53969" y="213624"/>
                    <a:pt x="57873" y="214733"/>
                    <a:pt x="61861" y="214776"/>
                  </a:cubicBezTo>
                  <a:lnTo>
                    <a:pt x="138057" y="214776"/>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48" name="Freeform: Shape 3147">
              <a:extLst>
                <a:ext uri="{FF2B5EF4-FFF2-40B4-BE49-F238E27FC236}">
                  <a16:creationId xmlns:a16="http://schemas.microsoft.com/office/drawing/2014/main" id="{6CDCA6CC-C20D-4A0B-8FCB-293B8BBAC962}"/>
                </a:ext>
              </a:extLst>
            </p:cNvPr>
            <p:cNvSpPr/>
            <p:nvPr/>
          </p:nvSpPr>
          <p:spPr>
            <a:xfrm>
              <a:off x="5344234" y="4009622"/>
              <a:ext cx="154191" cy="154191"/>
            </a:xfrm>
            <a:custGeom>
              <a:avLst/>
              <a:gdLst>
                <a:gd name="connsiteX0" fmla="*/ 79408 w 154190"/>
                <a:gd name="connsiteY0" fmla="*/ 158817 h 154190"/>
                <a:gd name="connsiteX1" fmla="*/ 0 w 154190"/>
                <a:gd name="connsiteY1" fmla="*/ 79408 h 154190"/>
                <a:gd name="connsiteX2" fmla="*/ 79408 w 154190"/>
                <a:gd name="connsiteY2" fmla="*/ 0 h 154190"/>
                <a:gd name="connsiteX3" fmla="*/ 158817 w 154190"/>
                <a:gd name="connsiteY3" fmla="*/ 79408 h 154190"/>
                <a:gd name="connsiteX4" fmla="*/ 158816 w 154190"/>
                <a:gd name="connsiteY4" fmla="*/ 79537 h 154190"/>
                <a:gd name="connsiteX5" fmla="*/ 79408 w 154190"/>
                <a:gd name="connsiteY5" fmla="*/ 158817 h 154190"/>
                <a:gd name="connsiteX6" fmla="*/ 79408 w 154190"/>
                <a:gd name="connsiteY6" fmla="*/ 25827 h 154190"/>
                <a:gd name="connsiteX7" fmla="*/ 25698 w 154190"/>
                <a:gd name="connsiteY7" fmla="*/ 79537 h 154190"/>
                <a:gd name="connsiteX8" fmla="*/ 79408 w 154190"/>
                <a:gd name="connsiteY8" fmla="*/ 133247 h 154190"/>
                <a:gd name="connsiteX9" fmla="*/ 133118 w 154190"/>
                <a:gd name="connsiteY9" fmla="*/ 79537 h 154190"/>
                <a:gd name="connsiteX10" fmla="*/ 79408 w 154190"/>
                <a:gd name="connsiteY10" fmla="*/ 25827 h 154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190" h="154190">
                  <a:moveTo>
                    <a:pt x="79408" y="158817"/>
                  </a:moveTo>
                  <a:cubicBezTo>
                    <a:pt x="35552" y="158817"/>
                    <a:pt x="0" y="123264"/>
                    <a:pt x="0" y="79408"/>
                  </a:cubicBezTo>
                  <a:cubicBezTo>
                    <a:pt x="0" y="35552"/>
                    <a:pt x="35552" y="0"/>
                    <a:pt x="79408" y="0"/>
                  </a:cubicBezTo>
                  <a:cubicBezTo>
                    <a:pt x="123264" y="0"/>
                    <a:pt x="158817" y="35552"/>
                    <a:pt x="158817" y="79408"/>
                  </a:cubicBezTo>
                  <a:cubicBezTo>
                    <a:pt x="158817" y="79451"/>
                    <a:pt x="158817" y="79494"/>
                    <a:pt x="158816" y="79537"/>
                  </a:cubicBezTo>
                  <a:cubicBezTo>
                    <a:pt x="158746" y="123343"/>
                    <a:pt x="123214" y="158817"/>
                    <a:pt x="79408" y="158817"/>
                  </a:cubicBezTo>
                  <a:close/>
                  <a:moveTo>
                    <a:pt x="79408" y="25827"/>
                  </a:moveTo>
                  <a:cubicBezTo>
                    <a:pt x="49745" y="25827"/>
                    <a:pt x="25698" y="49874"/>
                    <a:pt x="25698" y="79537"/>
                  </a:cubicBezTo>
                  <a:cubicBezTo>
                    <a:pt x="25698" y="109200"/>
                    <a:pt x="49745" y="133247"/>
                    <a:pt x="79408" y="133247"/>
                  </a:cubicBezTo>
                  <a:cubicBezTo>
                    <a:pt x="109071" y="133247"/>
                    <a:pt x="133118" y="109200"/>
                    <a:pt x="133118" y="79537"/>
                  </a:cubicBezTo>
                  <a:cubicBezTo>
                    <a:pt x="133118" y="49874"/>
                    <a:pt x="109071" y="25827"/>
                    <a:pt x="79408" y="25827"/>
                  </a:cubicBez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49" name="Freeform: Shape 3148">
              <a:extLst>
                <a:ext uri="{FF2B5EF4-FFF2-40B4-BE49-F238E27FC236}">
                  <a16:creationId xmlns:a16="http://schemas.microsoft.com/office/drawing/2014/main" id="{B4A76419-881C-41CE-9176-7D9EAD922D79}"/>
                </a:ext>
              </a:extLst>
            </p:cNvPr>
            <p:cNvSpPr/>
            <p:nvPr/>
          </p:nvSpPr>
          <p:spPr>
            <a:xfrm>
              <a:off x="5377382" y="4043669"/>
              <a:ext cx="64246" cy="77095"/>
            </a:xfrm>
            <a:custGeom>
              <a:avLst/>
              <a:gdLst>
                <a:gd name="connsiteX0" fmla="*/ 17478 w 64246"/>
                <a:gd name="connsiteY0" fmla="*/ 77870 h 77095"/>
                <a:gd name="connsiteX1" fmla="*/ 8484 w 64246"/>
                <a:gd name="connsiteY1" fmla="*/ 17478 h 77095"/>
                <a:gd name="connsiteX2" fmla="*/ 68875 w 64246"/>
                <a:gd name="connsiteY2" fmla="*/ 8484 h 77095"/>
                <a:gd name="connsiteX3" fmla="*/ 53585 w 64246"/>
                <a:gd name="connsiteY3" fmla="*/ 29043 h 77095"/>
                <a:gd name="connsiteX4" fmla="*/ 29107 w 64246"/>
                <a:gd name="connsiteY4" fmla="*/ 32705 h 77095"/>
                <a:gd name="connsiteX5" fmla="*/ 32769 w 64246"/>
                <a:gd name="connsiteY5" fmla="*/ 57183 h 7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46" h="77095">
                  <a:moveTo>
                    <a:pt x="17478" y="77870"/>
                  </a:moveTo>
                  <a:cubicBezTo>
                    <a:pt x="-1682" y="63677"/>
                    <a:pt x="-5709" y="36639"/>
                    <a:pt x="8484" y="17478"/>
                  </a:cubicBezTo>
                  <a:cubicBezTo>
                    <a:pt x="22677" y="-1682"/>
                    <a:pt x="49715" y="-5709"/>
                    <a:pt x="68875" y="8484"/>
                  </a:cubicBezTo>
                  <a:lnTo>
                    <a:pt x="53585" y="29043"/>
                  </a:lnTo>
                  <a:cubicBezTo>
                    <a:pt x="45814" y="23295"/>
                    <a:pt x="34855" y="24934"/>
                    <a:pt x="29107" y="32705"/>
                  </a:cubicBezTo>
                  <a:cubicBezTo>
                    <a:pt x="23359" y="40475"/>
                    <a:pt x="24998" y="51435"/>
                    <a:pt x="32769" y="57183"/>
                  </a:cubicBez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50" name="Freeform: Shape 3149">
              <a:extLst>
                <a:ext uri="{FF2B5EF4-FFF2-40B4-BE49-F238E27FC236}">
                  <a16:creationId xmlns:a16="http://schemas.microsoft.com/office/drawing/2014/main" id="{7DCE8F4C-EA09-4E78-837E-ED8A38F76AD8}"/>
                </a:ext>
              </a:extLst>
            </p:cNvPr>
            <p:cNvSpPr/>
            <p:nvPr/>
          </p:nvSpPr>
          <p:spPr>
            <a:xfrm>
              <a:off x="5449341" y="4110874"/>
              <a:ext cx="102794" cy="102794"/>
            </a:xfrm>
            <a:custGeom>
              <a:avLst/>
              <a:gdLst>
                <a:gd name="connsiteX0" fmla="*/ 73498 w 102793"/>
                <a:gd name="connsiteY0" fmla="*/ 104978 h 102793"/>
                <a:gd name="connsiteX1" fmla="*/ 52039 w 102793"/>
                <a:gd name="connsiteY1" fmla="*/ 96112 h 102793"/>
                <a:gd name="connsiteX2" fmla="*/ 0 w 102793"/>
                <a:gd name="connsiteY2" fmla="*/ 44715 h 102793"/>
                <a:gd name="connsiteX3" fmla="*/ 18117 w 102793"/>
                <a:gd name="connsiteY3" fmla="*/ 26598 h 102793"/>
                <a:gd name="connsiteX4" fmla="*/ 69514 w 102793"/>
                <a:gd name="connsiteY4" fmla="*/ 77995 h 102793"/>
                <a:gd name="connsiteX5" fmla="*/ 75252 w 102793"/>
                <a:gd name="connsiteY5" fmla="*/ 78939 h 102793"/>
                <a:gd name="connsiteX6" fmla="*/ 76196 w 102793"/>
                <a:gd name="connsiteY6" fmla="*/ 77995 h 102793"/>
                <a:gd name="connsiteX7" fmla="*/ 76196 w 102793"/>
                <a:gd name="connsiteY7" fmla="*/ 71313 h 102793"/>
                <a:gd name="connsiteX8" fmla="*/ 24157 w 102793"/>
                <a:gd name="connsiteY8" fmla="*/ 18117 h 102793"/>
                <a:gd name="connsiteX9" fmla="*/ 42274 w 102793"/>
                <a:gd name="connsiteY9" fmla="*/ 0 h 102793"/>
                <a:gd name="connsiteX10" fmla="*/ 95084 w 102793"/>
                <a:gd name="connsiteY10" fmla="*/ 52939 h 102793"/>
                <a:gd name="connsiteX11" fmla="*/ 95084 w 102793"/>
                <a:gd name="connsiteY11" fmla="*/ 95855 h 102793"/>
                <a:gd name="connsiteX12" fmla="*/ 73498 w 102793"/>
                <a:gd name="connsiteY12" fmla="*/ 104978 h 10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793" h="102793">
                  <a:moveTo>
                    <a:pt x="73498" y="104978"/>
                  </a:moveTo>
                  <a:cubicBezTo>
                    <a:pt x="65441" y="105044"/>
                    <a:pt x="57700" y="101846"/>
                    <a:pt x="52039" y="96112"/>
                  </a:cubicBezTo>
                  <a:lnTo>
                    <a:pt x="0" y="44715"/>
                  </a:lnTo>
                  <a:lnTo>
                    <a:pt x="18117" y="26598"/>
                  </a:lnTo>
                  <a:lnTo>
                    <a:pt x="69514" y="77995"/>
                  </a:lnTo>
                  <a:cubicBezTo>
                    <a:pt x="70838" y="79840"/>
                    <a:pt x="73407" y="80263"/>
                    <a:pt x="75252" y="78939"/>
                  </a:cubicBezTo>
                  <a:cubicBezTo>
                    <a:pt x="75616" y="78678"/>
                    <a:pt x="75935" y="78359"/>
                    <a:pt x="76196" y="77995"/>
                  </a:cubicBezTo>
                  <a:cubicBezTo>
                    <a:pt x="78025" y="76143"/>
                    <a:pt x="78025" y="73165"/>
                    <a:pt x="76196" y="71313"/>
                  </a:cubicBezTo>
                  <a:lnTo>
                    <a:pt x="24157" y="18117"/>
                  </a:lnTo>
                  <a:lnTo>
                    <a:pt x="42274" y="0"/>
                  </a:lnTo>
                  <a:lnTo>
                    <a:pt x="95084" y="52939"/>
                  </a:lnTo>
                  <a:cubicBezTo>
                    <a:pt x="106808" y="64843"/>
                    <a:pt x="106808" y="83952"/>
                    <a:pt x="95084" y="95855"/>
                  </a:cubicBezTo>
                  <a:cubicBezTo>
                    <a:pt x="89436" y="101716"/>
                    <a:pt x="81637" y="105012"/>
                    <a:pt x="73498" y="104978"/>
                  </a:cubicBez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2952" name="Graphic 30">
            <a:extLst>
              <a:ext uri="{FF2B5EF4-FFF2-40B4-BE49-F238E27FC236}">
                <a16:creationId xmlns:a16="http://schemas.microsoft.com/office/drawing/2014/main" id="{95D23DC3-1097-4C10-B746-2E9097B3324B}"/>
              </a:ext>
            </a:extLst>
          </p:cNvPr>
          <p:cNvGrpSpPr/>
          <p:nvPr/>
        </p:nvGrpSpPr>
        <p:grpSpPr>
          <a:xfrm>
            <a:off x="16131576" y="7500288"/>
            <a:ext cx="861572" cy="845440"/>
            <a:chOff x="6699861" y="4394491"/>
            <a:chExt cx="516943" cy="507264"/>
          </a:xfrm>
          <a:solidFill>
            <a:schemeClr val="tx1">
              <a:lumMod val="65000"/>
            </a:schemeClr>
          </a:solidFill>
        </p:grpSpPr>
        <p:sp>
          <p:nvSpPr>
            <p:cNvPr id="3124" name="Freeform: Shape 3123">
              <a:extLst>
                <a:ext uri="{FF2B5EF4-FFF2-40B4-BE49-F238E27FC236}">
                  <a16:creationId xmlns:a16="http://schemas.microsoft.com/office/drawing/2014/main" id="{7A06B878-3C03-41AE-9FEF-713140186E8C}"/>
                </a:ext>
              </a:extLst>
            </p:cNvPr>
            <p:cNvSpPr/>
            <p:nvPr/>
          </p:nvSpPr>
          <p:spPr>
            <a:xfrm>
              <a:off x="6699861" y="4394491"/>
              <a:ext cx="516943" cy="197978"/>
            </a:xfrm>
            <a:custGeom>
              <a:avLst/>
              <a:gdLst>
                <a:gd name="connsiteX0" fmla="*/ 505944 w 516942"/>
                <a:gd name="connsiteY0" fmla="*/ 207657 h 197978"/>
                <a:gd name="connsiteX1" fmla="*/ 10999 w 516942"/>
                <a:gd name="connsiteY1" fmla="*/ 207657 h 197978"/>
                <a:gd name="connsiteX2" fmla="*/ 0 w 516942"/>
                <a:gd name="connsiteY2" fmla="*/ 196658 h 197978"/>
                <a:gd name="connsiteX3" fmla="*/ 0 w 516942"/>
                <a:gd name="connsiteY3" fmla="*/ 10999 h 197978"/>
                <a:gd name="connsiteX4" fmla="*/ 10999 w 516942"/>
                <a:gd name="connsiteY4" fmla="*/ 0 h 197978"/>
                <a:gd name="connsiteX5" fmla="*/ 505944 w 516942"/>
                <a:gd name="connsiteY5" fmla="*/ 0 h 197978"/>
                <a:gd name="connsiteX6" fmla="*/ 516943 w 516942"/>
                <a:gd name="connsiteY6" fmla="*/ 10999 h 197978"/>
                <a:gd name="connsiteX7" fmla="*/ 516943 w 516942"/>
                <a:gd name="connsiteY7" fmla="*/ 196658 h 197978"/>
                <a:gd name="connsiteX8" fmla="*/ 505944 w 516942"/>
                <a:gd name="connsiteY8" fmla="*/ 207657 h 197978"/>
                <a:gd name="connsiteX9" fmla="*/ 21998 w 516942"/>
                <a:gd name="connsiteY9" fmla="*/ 185659 h 197978"/>
                <a:gd name="connsiteX10" fmla="*/ 494945 w 516942"/>
                <a:gd name="connsiteY10" fmla="*/ 185659 h 197978"/>
                <a:gd name="connsiteX11" fmla="*/ 494945 w 516942"/>
                <a:gd name="connsiteY11" fmla="*/ 21998 h 197978"/>
                <a:gd name="connsiteX12" fmla="*/ 21998 w 516942"/>
                <a:gd name="connsiteY12" fmla="*/ 21998 h 197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6942" h="197978">
                  <a:moveTo>
                    <a:pt x="505944" y="207657"/>
                  </a:moveTo>
                  <a:lnTo>
                    <a:pt x="10999" y="207657"/>
                  </a:lnTo>
                  <a:cubicBezTo>
                    <a:pt x="4924" y="207657"/>
                    <a:pt x="0" y="202733"/>
                    <a:pt x="0" y="196658"/>
                  </a:cubicBezTo>
                  <a:lnTo>
                    <a:pt x="0" y="10999"/>
                  </a:lnTo>
                  <a:cubicBezTo>
                    <a:pt x="0" y="4924"/>
                    <a:pt x="4924" y="0"/>
                    <a:pt x="10999" y="0"/>
                  </a:cubicBezTo>
                  <a:lnTo>
                    <a:pt x="505944" y="0"/>
                  </a:lnTo>
                  <a:cubicBezTo>
                    <a:pt x="512018" y="0"/>
                    <a:pt x="516943" y="4924"/>
                    <a:pt x="516943" y="10999"/>
                  </a:cubicBezTo>
                  <a:lnTo>
                    <a:pt x="516943" y="196658"/>
                  </a:lnTo>
                  <a:cubicBezTo>
                    <a:pt x="516943" y="202733"/>
                    <a:pt x="512018" y="207657"/>
                    <a:pt x="505944" y="207657"/>
                  </a:cubicBezTo>
                  <a:close/>
                  <a:moveTo>
                    <a:pt x="21998" y="185659"/>
                  </a:moveTo>
                  <a:lnTo>
                    <a:pt x="494945" y="185659"/>
                  </a:lnTo>
                  <a:lnTo>
                    <a:pt x="494945" y="21998"/>
                  </a:lnTo>
                  <a:lnTo>
                    <a:pt x="21998" y="21998"/>
                  </a:ln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25" name="Freeform: Shape 3124">
              <a:extLst>
                <a:ext uri="{FF2B5EF4-FFF2-40B4-BE49-F238E27FC236}">
                  <a16:creationId xmlns:a16="http://schemas.microsoft.com/office/drawing/2014/main" id="{A1864456-0B47-41D0-BFC3-F3CC5E655E99}"/>
                </a:ext>
              </a:extLst>
            </p:cNvPr>
            <p:cNvSpPr/>
            <p:nvPr/>
          </p:nvSpPr>
          <p:spPr>
            <a:xfrm>
              <a:off x="6699861" y="4703777"/>
              <a:ext cx="516943" cy="197978"/>
            </a:xfrm>
            <a:custGeom>
              <a:avLst/>
              <a:gdLst>
                <a:gd name="connsiteX0" fmla="*/ 505944 w 516942"/>
                <a:gd name="connsiteY0" fmla="*/ 207657 h 197978"/>
                <a:gd name="connsiteX1" fmla="*/ 10999 w 516942"/>
                <a:gd name="connsiteY1" fmla="*/ 207657 h 197978"/>
                <a:gd name="connsiteX2" fmla="*/ 0 w 516942"/>
                <a:gd name="connsiteY2" fmla="*/ 196658 h 197978"/>
                <a:gd name="connsiteX3" fmla="*/ 0 w 516942"/>
                <a:gd name="connsiteY3" fmla="*/ 10999 h 197978"/>
                <a:gd name="connsiteX4" fmla="*/ 10999 w 516942"/>
                <a:gd name="connsiteY4" fmla="*/ 0 h 197978"/>
                <a:gd name="connsiteX5" fmla="*/ 505944 w 516942"/>
                <a:gd name="connsiteY5" fmla="*/ 0 h 197978"/>
                <a:gd name="connsiteX6" fmla="*/ 516943 w 516942"/>
                <a:gd name="connsiteY6" fmla="*/ 10999 h 197978"/>
                <a:gd name="connsiteX7" fmla="*/ 516943 w 516942"/>
                <a:gd name="connsiteY7" fmla="*/ 196658 h 197978"/>
                <a:gd name="connsiteX8" fmla="*/ 505944 w 516942"/>
                <a:gd name="connsiteY8" fmla="*/ 207657 h 197978"/>
                <a:gd name="connsiteX9" fmla="*/ 21998 w 516942"/>
                <a:gd name="connsiteY9" fmla="*/ 185659 h 197978"/>
                <a:gd name="connsiteX10" fmla="*/ 494945 w 516942"/>
                <a:gd name="connsiteY10" fmla="*/ 185659 h 197978"/>
                <a:gd name="connsiteX11" fmla="*/ 494945 w 516942"/>
                <a:gd name="connsiteY11" fmla="*/ 21998 h 197978"/>
                <a:gd name="connsiteX12" fmla="*/ 21998 w 516942"/>
                <a:gd name="connsiteY12" fmla="*/ 21998 h 197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6942" h="197978">
                  <a:moveTo>
                    <a:pt x="505944" y="207657"/>
                  </a:moveTo>
                  <a:lnTo>
                    <a:pt x="10999" y="207657"/>
                  </a:lnTo>
                  <a:cubicBezTo>
                    <a:pt x="4924" y="207657"/>
                    <a:pt x="0" y="202733"/>
                    <a:pt x="0" y="196658"/>
                  </a:cubicBezTo>
                  <a:lnTo>
                    <a:pt x="0" y="10999"/>
                  </a:lnTo>
                  <a:cubicBezTo>
                    <a:pt x="0" y="4924"/>
                    <a:pt x="4924" y="0"/>
                    <a:pt x="10999" y="0"/>
                  </a:cubicBezTo>
                  <a:lnTo>
                    <a:pt x="505944" y="0"/>
                  </a:lnTo>
                  <a:cubicBezTo>
                    <a:pt x="512018" y="0"/>
                    <a:pt x="516943" y="4924"/>
                    <a:pt x="516943" y="10999"/>
                  </a:cubicBezTo>
                  <a:lnTo>
                    <a:pt x="516943" y="196658"/>
                  </a:lnTo>
                  <a:cubicBezTo>
                    <a:pt x="516943" y="202733"/>
                    <a:pt x="512018" y="207657"/>
                    <a:pt x="505944" y="207657"/>
                  </a:cubicBezTo>
                  <a:close/>
                  <a:moveTo>
                    <a:pt x="21998" y="185659"/>
                  </a:moveTo>
                  <a:lnTo>
                    <a:pt x="494945" y="185659"/>
                  </a:lnTo>
                  <a:lnTo>
                    <a:pt x="494945" y="21998"/>
                  </a:lnTo>
                  <a:lnTo>
                    <a:pt x="21998" y="21998"/>
                  </a:ln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2954" name="Graphic 28">
            <a:extLst>
              <a:ext uri="{FF2B5EF4-FFF2-40B4-BE49-F238E27FC236}">
                <a16:creationId xmlns:a16="http://schemas.microsoft.com/office/drawing/2014/main" id="{E4F178F0-7DDC-4388-999F-AACD17E27082}"/>
              </a:ext>
            </a:extLst>
          </p:cNvPr>
          <p:cNvGrpSpPr/>
          <p:nvPr/>
        </p:nvGrpSpPr>
        <p:grpSpPr>
          <a:xfrm>
            <a:off x="21790612" y="7418214"/>
            <a:ext cx="1000967" cy="1009592"/>
            <a:chOff x="1307536" y="2681790"/>
            <a:chExt cx="600580" cy="605755"/>
          </a:xfrm>
          <a:solidFill>
            <a:schemeClr val="tx1">
              <a:lumMod val="65000"/>
            </a:schemeClr>
          </a:solidFill>
        </p:grpSpPr>
        <p:sp>
          <p:nvSpPr>
            <p:cNvPr id="3100" name="Freeform: Shape 3099">
              <a:extLst>
                <a:ext uri="{FF2B5EF4-FFF2-40B4-BE49-F238E27FC236}">
                  <a16:creationId xmlns:a16="http://schemas.microsoft.com/office/drawing/2014/main" id="{D44127D1-12C0-46D5-BF14-1D8FA8A4D885}"/>
                </a:ext>
              </a:extLst>
            </p:cNvPr>
            <p:cNvSpPr/>
            <p:nvPr/>
          </p:nvSpPr>
          <p:spPr>
            <a:xfrm>
              <a:off x="1419667" y="2681790"/>
              <a:ext cx="24644" cy="61611"/>
            </a:xfrm>
            <a:custGeom>
              <a:avLst/>
              <a:gdLst>
                <a:gd name="connsiteX0" fmla="*/ 0 w 24644"/>
                <a:gd name="connsiteY0" fmla="*/ 0 h 61610"/>
                <a:gd name="connsiteX1" fmla="*/ 24644 w 24644"/>
                <a:gd name="connsiteY1" fmla="*/ 0 h 61610"/>
                <a:gd name="connsiteX2" fmla="*/ 24644 w 24644"/>
                <a:gd name="connsiteY2" fmla="*/ 63212 h 61610"/>
                <a:gd name="connsiteX3" fmla="*/ 0 w 24644"/>
                <a:gd name="connsiteY3" fmla="*/ 63212 h 61610"/>
              </a:gdLst>
              <a:ahLst/>
              <a:cxnLst>
                <a:cxn ang="0">
                  <a:pos x="connsiteX0" y="connsiteY0"/>
                </a:cxn>
                <a:cxn ang="0">
                  <a:pos x="connsiteX1" y="connsiteY1"/>
                </a:cxn>
                <a:cxn ang="0">
                  <a:pos x="connsiteX2" y="connsiteY2"/>
                </a:cxn>
                <a:cxn ang="0">
                  <a:pos x="connsiteX3" y="connsiteY3"/>
                </a:cxn>
              </a:cxnLst>
              <a:rect l="l" t="t" r="r" b="b"/>
              <a:pathLst>
                <a:path w="24644" h="61610">
                  <a:moveTo>
                    <a:pt x="0" y="0"/>
                  </a:moveTo>
                  <a:lnTo>
                    <a:pt x="24644" y="0"/>
                  </a:lnTo>
                  <a:lnTo>
                    <a:pt x="24644" y="63212"/>
                  </a:lnTo>
                  <a:lnTo>
                    <a:pt x="0" y="6321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01" name="Freeform: Shape 3100">
              <a:extLst>
                <a:ext uri="{FF2B5EF4-FFF2-40B4-BE49-F238E27FC236}">
                  <a16:creationId xmlns:a16="http://schemas.microsoft.com/office/drawing/2014/main" id="{F54D30D0-EA87-4AB8-B1C8-6912030CC04A}"/>
                </a:ext>
              </a:extLst>
            </p:cNvPr>
            <p:cNvSpPr/>
            <p:nvPr/>
          </p:nvSpPr>
          <p:spPr>
            <a:xfrm>
              <a:off x="1489287" y="2681790"/>
              <a:ext cx="24644" cy="61611"/>
            </a:xfrm>
            <a:custGeom>
              <a:avLst/>
              <a:gdLst>
                <a:gd name="connsiteX0" fmla="*/ 0 w 24644"/>
                <a:gd name="connsiteY0" fmla="*/ 0 h 61610"/>
                <a:gd name="connsiteX1" fmla="*/ 24644 w 24644"/>
                <a:gd name="connsiteY1" fmla="*/ 0 h 61610"/>
                <a:gd name="connsiteX2" fmla="*/ 24644 w 24644"/>
                <a:gd name="connsiteY2" fmla="*/ 63212 h 61610"/>
                <a:gd name="connsiteX3" fmla="*/ 0 w 24644"/>
                <a:gd name="connsiteY3" fmla="*/ 63212 h 61610"/>
              </a:gdLst>
              <a:ahLst/>
              <a:cxnLst>
                <a:cxn ang="0">
                  <a:pos x="connsiteX0" y="connsiteY0"/>
                </a:cxn>
                <a:cxn ang="0">
                  <a:pos x="connsiteX1" y="connsiteY1"/>
                </a:cxn>
                <a:cxn ang="0">
                  <a:pos x="connsiteX2" y="connsiteY2"/>
                </a:cxn>
                <a:cxn ang="0">
                  <a:pos x="connsiteX3" y="connsiteY3"/>
                </a:cxn>
              </a:cxnLst>
              <a:rect l="l" t="t" r="r" b="b"/>
              <a:pathLst>
                <a:path w="24644" h="61610">
                  <a:moveTo>
                    <a:pt x="0" y="0"/>
                  </a:moveTo>
                  <a:lnTo>
                    <a:pt x="24644" y="0"/>
                  </a:lnTo>
                  <a:lnTo>
                    <a:pt x="24644" y="63212"/>
                  </a:lnTo>
                  <a:lnTo>
                    <a:pt x="0" y="6321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02" name="Freeform: Shape 3101">
              <a:extLst>
                <a:ext uri="{FF2B5EF4-FFF2-40B4-BE49-F238E27FC236}">
                  <a16:creationId xmlns:a16="http://schemas.microsoft.com/office/drawing/2014/main" id="{B1603BB1-7985-4271-80D8-27C06AF7186B}"/>
                </a:ext>
              </a:extLst>
            </p:cNvPr>
            <p:cNvSpPr/>
            <p:nvPr/>
          </p:nvSpPr>
          <p:spPr>
            <a:xfrm>
              <a:off x="1559030" y="2681790"/>
              <a:ext cx="24644" cy="61611"/>
            </a:xfrm>
            <a:custGeom>
              <a:avLst/>
              <a:gdLst>
                <a:gd name="connsiteX0" fmla="*/ 0 w 24644"/>
                <a:gd name="connsiteY0" fmla="*/ 0 h 61610"/>
                <a:gd name="connsiteX1" fmla="*/ 24644 w 24644"/>
                <a:gd name="connsiteY1" fmla="*/ 0 h 61610"/>
                <a:gd name="connsiteX2" fmla="*/ 24644 w 24644"/>
                <a:gd name="connsiteY2" fmla="*/ 63212 h 61610"/>
                <a:gd name="connsiteX3" fmla="*/ 0 w 24644"/>
                <a:gd name="connsiteY3" fmla="*/ 63212 h 61610"/>
              </a:gdLst>
              <a:ahLst/>
              <a:cxnLst>
                <a:cxn ang="0">
                  <a:pos x="connsiteX0" y="connsiteY0"/>
                </a:cxn>
                <a:cxn ang="0">
                  <a:pos x="connsiteX1" y="connsiteY1"/>
                </a:cxn>
                <a:cxn ang="0">
                  <a:pos x="connsiteX2" y="connsiteY2"/>
                </a:cxn>
                <a:cxn ang="0">
                  <a:pos x="connsiteX3" y="connsiteY3"/>
                </a:cxn>
              </a:cxnLst>
              <a:rect l="l" t="t" r="r" b="b"/>
              <a:pathLst>
                <a:path w="24644" h="61610">
                  <a:moveTo>
                    <a:pt x="0" y="0"/>
                  </a:moveTo>
                  <a:lnTo>
                    <a:pt x="24644" y="0"/>
                  </a:lnTo>
                  <a:lnTo>
                    <a:pt x="24644" y="63212"/>
                  </a:lnTo>
                  <a:lnTo>
                    <a:pt x="0" y="6321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03" name="Freeform: Shape 3102">
              <a:extLst>
                <a:ext uri="{FF2B5EF4-FFF2-40B4-BE49-F238E27FC236}">
                  <a16:creationId xmlns:a16="http://schemas.microsoft.com/office/drawing/2014/main" id="{06D85D5C-B27E-40C5-8EEA-3FCD20F49CB8}"/>
                </a:ext>
              </a:extLst>
            </p:cNvPr>
            <p:cNvSpPr/>
            <p:nvPr/>
          </p:nvSpPr>
          <p:spPr>
            <a:xfrm>
              <a:off x="1628773" y="2681790"/>
              <a:ext cx="24644" cy="61611"/>
            </a:xfrm>
            <a:custGeom>
              <a:avLst/>
              <a:gdLst>
                <a:gd name="connsiteX0" fmla="*/ 0 w 24644"/>
                <a:gd name="connsiteY0" fmla="*/ 0 h 61610"/>
                <a:gd name="connsiteX1" fmla="*/ 24644 w 24644"/>
                <a:gd name="connsiteY1" fmla="*/ 0 h 61610"/>
                <a:gd name="connsiteX2" fmla="*/ 24644 w 24644"/>
                <a:gd name="connsiteY2" fmla="*/ 63212 h 61610"/>
                <a:gd name="connsiteX3" fmla="*/ 0 w 24644"/>
                <a:gd name="connsiteY3" fmla="*/ 63212 h 61610"/>
              </a:gdLst>
              <a:ahLst/>
              <a:cxnLst>
                <a:cxn ang="0">
                  <a:pos x="connsiteX0" y="connsiteY0"/>
                </a:cxn>
                <a:cxn ang="0">
                  <a:pos x="connsiteX1" y="connsiteY1"/>
                </a:cxn>
                <a:cxn ang="0">
                  <a:pos x="connsiteX2" y="connsiteY2"/>
                </a:cxn>
                <a:cxn ang="0">
                  <a:pos x="connsiteX3" y="connsiteY3"/>
                </a:cxn>
              </a:cxnLst>
              <a:rect l="l" t="t" r="r" b="b"/>
              <a:pathLst>
                <a:path w="24644" h="61610">
                  <a:moveTo>
                    <a:pt x="0" y="0"/>
                  </a:moveTo>
                  <a:lnTo>
                    <a:pt x="24644" y="0"/>
                  </a:lnTo>
                  <a:lnTo>
                    <a:pt x="24644" y="63212"/>
                  </a:lnTo>
                  <a:lnTo>
                    <a:pt x="0" y="6321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04" name="Freeform: Shape 3103">
              <a:extLst>
                <a:ext uri="{FF2B5EF4-FFF2-40B4-BE49-F238E27FC236}">
                  <a16:creationId xmlns:a16="http://schemas.microsoft.com/office/drawing/2014/main" id="{29AFA4EE-B569-41F2-924E-EA00A687CD7A}"/>
                </a:ext>
              </a:extLst>
            </p:cNvPr>
            <p:cNvSpPr/>
            <p:nvPr/>
          </p:nvSpPr>
          <p:spPr>
            <a:xfrm>
              <a:off x="1698516" y="2681790"/>
              <a:ext cx="24644" cy="61611"/>
            </a:xfrm>
            <a:custGeom>
              <a:avLst/>
              <a:gdLst>
                <a:gd name="connsiteX0" fmla="*/ 0 w 24644"/>
                <a:gd name="connsiteY0" fmla="*/ 0 h 61610"/>
                <a:gd name="connsiteX1" fmla="*/ 24644 w 24644"/>
                <a:gd name="connsiteY1" fmla="*/ 0 h 61610"/>
                <a:gd name="connsiteX2" fmla="*/ 24644 w 24644"/>
                <a:gd name="connsiteY2" fmla="*/ 63212 h 61610"/>
                <a:gd name="connsiteX3" fmla="*/ 0 w 24644"/>
                <a:gd name="connsiteY3" fmla="*/ 63212 h 61610"/>
              </a:gdLst>
              <a:ahLst/>
              <a:cxnLst>
                <a:cxn ang="0">
                  <a:pos x="connsiteX0" y="connsiteY0"/>
                </a:cxn>
                <a:cxn ang="0">
                  <a:pos x="connsiteX1" y="connsiteY1"/>
                </a:cxn>
                <a:cxn ang="0">
                  <a:pos x="connsiteX2" y="connsiteY2"/>
                </a:cxn>
                <a:cxn ang="0">
                  <a:pos x="connsiteX3" y="connsiteY3"/>
                </a:cxn>
              </a:cxnLst>
              <a:rect l="l" t="t" r="r" b="b"/>
              <a:pathLst>
                <a:path w="24644" h="61610">
                  <a:moveTo>
                    <a:pt x="0" y="0"/>
                  </a:moveTo>
                  <a:lnTo>
                    <a:pt x="24644" y="0"/>
                  </a:lnTo>
                  <a:lnTo>
                    <a:pt x="24644" y="63212"/>
                  </a:lnTo>
                  <a:lnTo>
                    <a:pt x="0" y="6321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05" name="Freeform: Shape 3104">
              <a:extLst>
                <a:ext uri="{FF2B5EF4-FFF2-40B4-BE49-F238E27FC236}">
                  <a16:creationId xmlns:a16="http://schemas.microsoft.com/office/drawing/2014/main" id="{F6F24412-DC55-45C9-9A47-822C89F8912F}"/>
                </a:ext>
              </a:extLst>
            </p:cNvPr>
            <p:cNvSpPr/>
            <p:nvPr/>
          </p:nvSpPr>
          <p:spPr>
            <a:xfrm>
              <a:off x="1419667" y="3151632"/>
              <a:ext cx="24644" cy="61611"/>
            </a:xfrm>
            <a:custGeom>
              <a:avLst/>
              <a:gdLst>
                <a:gd name="connsiteX0" fmla="*/ 0 w 24644"/>
                <a:gd name="connsiteY0" fmla="*/ 0 h 61610"/>
                <a:gd name="connsiteX1" fmla="*/ 24644 w 24644"/>
                <a:gd name="connsiteY1" fmla="*/ 0 h 61610"/>
                <a:gd name="connsiteX2" fmla="*/ 24644 w 24644"/>
                <a:gd name="connsiteY2" fmla="*/ 63212 h 61610"/>
                <a:gd name="connsiteX3" fmla="*/ 0 w 24644"/>
                <a:gd name="connsiteY3" fmla="*/ 63212 h 61610"/>
              </a:gdLst>
              <a:ahLst/>
              <a:cxnLst>
                <a:cxn ang="0">
                  <a:pos x="connsiteX0" y="connsiteY0"/>
                </a:cxn>
                <a:cxn ang="0">
                  <a:pos x="connsiteX1" y="connsiteY1"/>
                </a:cxn>
                <a:cxn ang="0">
                  <a:pos x="connsiteX2" y="connsiteY2"/>
                </a:cxn>
                <a:cxn ang="0">
                  <a:pos x="connsiteX3" y="connsiteY3"/>
                </a:cxn>
              </a:cxnLst>
              <a:rect l="l" t="t" r="r" b="b"/>
              <a:pathLst>
                <a:path w="24644" h="61610">
                  <a:moveTo>
                    <a:pt x="0" y="0"/>
                  </a:moveTo>
                  <a:lnTo>
                    <a:pt x="24644" y="0"/>
                  </a:lnTo>
                  <a:lnTo>
                    <a:pt x="24644" y="63212"/>
                  </a:lnTo>
                  <a:lnTo>
                    <a:pt x="0" y="6321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06" name="Freeform: Shape 3105">
              <a:extLst>
                <a:ext uri="{FF2B5EF4-FFF2-40B4-BE49-F238E27FC236}">
                  <a16:creationId xmlns:a16="http://schemas.microsoft.com/office/drawing/2014/main" id="{280091D3-392A-4B71-83D1-E38AE7C360C7}"/>
                </a:ext>
              </a:extLst>
            </p:cNvPr>
            <p:cNvSpPr/>
            <p:nvPr/>
          </p:nvSpPr>
          <p:spPr>
            <a:xfrm>
              <a:off x="1489287" y="3151632"/>
              <a:ext cx="24644" cy="61611"/>
            </a:xfrm>
            <a:custGeom>
              <a:avLst/>
              <a:gdLst>
                <a:gd name="connsiteX0" fmla="*/ 0 w 24644"/>
                <a:gd name="connsiteY0" fmla="*/ 0 h 61610"/>
                <a:gd name="connsiteX1" fmla="*/ 24644 w 24644"/>
                <a:gd name="connsiteY1" fmla="*/ 0 h 61610"/>
                <a:gd name="connsiteX2" fmla="*/ 24644 w 24644"/>
                <a:gd name="connsiteY2" fmla="*/ 63212 h 61610"/>
                <a:gd name="connsiteX3" fmla="*/ 0 w 24644"/>
                <a:gd name="connsiteY3" fmla="*/ 63212 h 61610"/>
              </a:gdLst>
              <a:ahLst/>
              <a:cxnLst>
                <a:cxn ang="0">
                  <a:pos x="connsiteX0" y="connsiteY0"/>
                </a:cxn>
                <a:cxn ang="0">
                  <a:pos x="connsiteX1" y="connsiteY1"/>
                </a:cxn>
                <a:cxn ang="0">
                  <a:pos x="connsiteX2" y="connsiteY2"/>
                </a:cxn>
                <a:cxn ang="0">
                  <a:pos x="connsiteX3" y="connsiteY3"/>
                </a:cxn>
              </a:cxnLst>
              <a:rect l="l" t="t" r="r" b="b"/>
              <a:pathLst>
                <a:path w="24644" h="61610">
                  <a:moveTo>
                    <a:pt x="0" y="0"/>
                  </a:moveTo>
                  <a:lnTo>
                    <a:pt x="24644" y="0"/>
                  </a:lnTo>
                  <a:lnTo>
                    <a:pt x="24644" y="63212"/>
                  </a:lnTo>
                  <a:lnTo>
                    <a:pt x="0" y="6321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07" name="Freeform: Shape 3106">
              <a:extLst>
                <a:ext uri="{FF2B5EF4-FFF2-40B4-BE49-F238E27FC236}">
                  <a16:creationId xmlns:a16="http://schemas.microsoft.com/office/drawing/2014/main" id="{8BA9BE94-6A76-43BA-8B45-6D7B1A5E9B19}"/>
                </a:ext>
              </a:extLst>
            </p:cNvPr>
            <p:cNvSpPr/>
            <p:nvPr/>
          </p:nvSpPr>
          <p:spPr>
            <a:xfrm>
              <a:off x="1559030" y="3151632"/>
              <a:ext cx="24644" cy="61611"/>
            </a:xfrm>
            <a:custGeom>
              <a:avLst/>
              <a:gdLst>
                <a:gd name="connsiteX0" fmla="*/ 0 w 24644"/>
                <a:gd name="connsiteY0" fmla="*/ 0 h 61610"/>
                <a:gd name="connsiteX1" fmla="*/ 24644 w 24644"/>
                <a:gd name="connsiteY1" fmla="*/ 0 h 61610"/>
                <a:gd name="connsiteX2" fmla="*/ 24644 w 24644"/>
                <a:gd name="connsiteY2" fmla="*/ 63212 h 61610"/>
                <a:gd name="connsiteX3" fmla="*/ 0 w 24644"/>
                <a:gd name="connsiteY3" fmla="*/ 63212 h 61610"/>
              </a:gdLst>
              <a:ahLst/>
              <a:cxnLst>
                <a:cxn ang="0">
                  <a:pos x="connsiteX0" y="connsiteY0"/>
                </a:cxn>
                <a:cxn ang="0">
                  <a:pos x="connsiteX1" y="connsiteY1"/>
                </a:cxn>
                <a:cxn ang="0">
                  <a:pos x="connsiteX2" y="connsiteY2"/>
                </a:cxn>
                <a:cxn ang="0">
                  <a:pos x="connsiteX3" y="connsiteY3"/>
                </a:cxn>
              </a:cxnLst>
              <a:rect l="l" t="t" r="r" b="b"/>
              <a:pathLst>
                <a:path w="24644" h="61610">
                  <a:moveTo>
                    <a:pt x="0" y="0"/>
                  </a:moveTo>
                  <a:lnTo>
                    <a:pt x="24644" y="0"/>
                  </a:lnTo>
                  <a:lnTo>
                    <a:pt x="24644" y="63212"/>
                  </a:lnTo>
                  <a:lnTo>
                    <a:pt x="0" y="6321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08" name="Freeform: Shape 3107">
              <a:extLst>
                <a:ext uri="{FF2B5EF4-FFF2-40B4-BE49-F238E27FC236}">
                  <a16:creationId xmlns:a16="http://schemas.microsoft.com/office/drawing/2014/main" id="{CA02DFB8-9F9E-4860-8208-89B383E5934A}"/>
                </a:ext>
              </a:extLst>
            </p:cNvPr>
            <p:cNvSpPr/>
            <p:nvPr/>
          </p:nvSpPr>
          <p:spPr>
            <a:xfrm>
              <a:off x="1777255" y="2796632"/>
              <a:ext cx="61611" cy="24644"/>
            </a:xfrm>
            <a:custGeom>
              <a:avLst/>
              <a:gdLst>
                <a:gd name="connsiteX0" fmla="*/ 0 w 61610"/>
                <a:gd name="connsiteY0" fmla="*/ 0 h 24644"/>
                <a:gd name="connsiteX1" fmla="*/ 63212 w 61610"/>
                <a:gd name="connsiteY1" fmla="*/ 0 h 24644"/>
                <a:gd name="connsiteX2" fmla="*/ 63212 w 61610"/>
                <a:gd name="connsiteY2" fmla="*/ 24644 h 24644"/>
                <a:gd name="connsiteX3" fmla="*/ 0 w 61610"/>
                <a:gd name="connsiteY3" fmla="*/ 24644 h 24644"/>
              </a:gdLst>
              <a:ahLst/>
              <a:cxnLst>
                <a:cxn ang="0">
                  <a:pos x="connsiteX0" y="connsiteY0"/>
                </a:cxn>
                <a:cxn ang="0">
                  <a:pos x="connsiteX1" y="connsiteY1"/>
                </a:cxn>
                <a:cxn ang="0">
                  <a:pos x="connsiteX2" y="connsiteY2"/>
                </a:cxn>
                <a:cxn ang="0">
                  <a:pos x="connsiteX3" y="connsiteY3"/>
                </a:cxn>
              </a:cxnLst>
              <a:rect l="l" t="t" r="r" b="b"/>
              <a:pathLst>
                <a:path w="61610" h="24644">
                  <a:moveTo>
                    <a:pt x="0" y="0"/>
                  </a:moveTo>
                  <a:lnTo>
                    <a:pt x="63212" y="0"/>
                  </a:lnTo>
                  <a:lnTo>
                    <a:pt x="63212" y="24644"/>
                  </a:lnTo>
                  <a:lnTo>
                    <a:pt x="0" y="24644"/>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09" name="Freeform: Shape 3108">
              <a:extLst>
                <a:ext uri="{FF2B5EF4-FFF2-40B4-BE49-F238E27FC236}">
                  <a16:creationId xmlns:a16="http://schemas.microsoft.com/office/drawing/2014/main" id="{16A0BE71-2A02-4571-A297-CAA487606CA4}"/>
                </a:ext>
              </a:extLst>
            </p:cNvPr>
            <p:cNvSpPr/>
            <p:nvPr/>
          </p:nvSpPr>
          <p:spPr>
            <a:xfrm>
              <a:off x="1777255" y="2866375"/>
              <a:ext cx="61611" cy="24644"/>
            </a:xfrm>
            <a:custGeom>
              <a:avLst/>
              <a:gdLst>
                <a:gd name="connsiteX0" fmla="*/ 0 w 61610"/>
                <a:gd name="connsiteY0" fmla="*/ 0 h 24644"/>
                <a:gd name="connsiteX1" fmla="*/ 63212 w 61610"/>
                <a:gd name="connsiteY1" fmla="*/ 0 h 24644"/>
                <a:gd name="connsiteX2" fmla="*/ 63212 w 61610"/>
                <a:gd name="connsiteY2" fmla="*/ 24644 h 24644"/>
                <a:gd name="connsiteX3" fmla="*/ 0 w 61610"/>
                <a:gd name="connsiteY3" fmla="*/ 24644 h 24644"/>
              </a:gdLst>
              <a:ahLst/>
              <a:cxnLst>
                <a:cxn ang="0">
                  <a:pos x="connsiteX0" y="connsiteY0"/>
                </a:cxn>
                <a:cxn ang="0">
                  <a:pos x="connsiteX1" y="connsiteY1"/>
                </a:cxn>
                <a:cxn ang="0">
                  <a:pos x="connsiteX2" y="connsiteY2"/>
                </a:cxn>
                <a:cxn ang="0">
                  <a:pos x="connsiteX3" y="connsiteY3"/>
                </a:cxn>
              </a:cxnLst>
              <a:rect l="l" t="t" r="r" b="b"/>
              <a:pathLst>
                <a:path w="61610" h="24644">
                  <a:moveTo>
                    <a:pt x="0" y="0"/>
                  </a:moveTo>
                  <a:lnTo>
                    <a:pt x="63212" y="0"/>
                  </a:lnTo>
                  <a:lnTo>
                    <a:pt x="63212" y="24644"/>
                  </a:lnTo>
                  <a:lnTo>
                    <a:pt x="0" y="24644"/>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10" name="Freeform: Shape 3109">
              <a:extLst>
                <a:ext uri="{FF2B5EF4-FFF2-40B4-BE49-F238E27FC236}">
                  <a16:creationId xmlns:a16="http://schemas.microsoft.com/office/drawing/2014/main" id="{89593EBD-7923-4E8A-AD28-E4305BBA9955}"/>
                </a:ext>
              </a:extLst>
            </p:cNvPr>
            <p:cNvSpPr/>
            <p:nvPr/>
          </p:nvSpPr>
          <p:spPr>
            <a:xfrm>
              <a:off x="1358426" y="2732803"/>
              <a:ext cx="480563" cy="480563"/>
            </a:xfrm>
            <a:custGeom>
              <a:avLst/>
              <a:gdLst>
                <a:gd name="connsiteX0" fmla="*/ 294992 w 480562"/>
                <a:gd name="connsiteY0" fmla="*/ 482041 h 480562"/>
                <a:gd name="connsiteX1" fmla="*/ 270347 w 480562"/>
                <a:gd name="connsiteY1" fmla="*/ 482041 h 480562"/>
                <a:gd name="connsiteX2" fmla="*/ 270347 w 480562"/>
                <a:gd name="connsiteY2" fmla="*/ 431151 h 480562"/>
                <a:gd name="connsiteX3" fmla="*/ 0 w 480562"/>
                <a:gd name="connsiteY3" fmla="*/ 431151 h 480562"/>
                <a:gd name="connsiteX4" fmla="*/ 0 w 480562"/>
                <a:gd name="connsiteY4" fmla="*/ 0 h 480562"/>
                <a:gd name="connsiteX5" fmla="*/ 431151 w 480562"/>
                <a:gd name="connsiteY5" fmla="*/ 0 h 480562"/>
                <a:gd name="connsiteX6" fmla="*/ 431151 w 480562"/>
                <a:gd name="connsiteY6" fmla="*/ 203192 h 480562"/>
                <a:gd name="connsiteX7" fmla="*/ 482041 w 480562"/>
                <a:gd name="connsiteY7" fmla="*/ 203192 h 480562"/>
                <a:gd name="connsiteX8" fmla="*/ 482041 w 480562"/>
                <a:gd name="connsiteY8" fmla="*/ 227836 h 480562"/>
                <a:gd name="connsiteX9" fmla="*/ 406507 w 480562"/>
                <a:gd name="connsiteY9" fmla="*/ 227836 h 480562"/>
                <a:gd name="connsiteX10" fmla="*/ 406507 w 480562"/>
                <a:gd name="connsiteY10" fmla="*/ 24644 h 480562"/>
                <a:gd name="connsiteX11" fmla="*/ 24644 w 480562"/>
                <a:gd name="connsiteY11" fmla="*/ 24644 h 480562"/>
                <a:gd name="connsiteX12" fmla="*/ 24644 w 480562"/>
                <a:gd name="connsiteY12" fmla="*/ 406507 h 480562"/>
                <a:gd name="connsiteX13" fmla="*/ 294992 w 480562"/>
                <a:gd name="connsiteY13" fmla="*/ 406507 h 480562"/>
                <a:gd name="connsiteX14" fmla="*/ 294992 w 480562"/>
                <a:gd name="connsiteY14" fmla="*/ 482041 h 48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0562" h="480562">
                  <a:moveTo>
                    <a:pt x="294992" y="482041"/>
                  </a:moveTo>
                  <a:lnTo>
                    <a:pt x="270347" y="482041"/>
                  </a:lnTo>
                  <a:lnTo>
                    <a:pt x="270347" y="431151"/>
                  </a:lnTo>
                  <a:lnTo>
                    <a:pt x="0" y="431151"/>
                  </a:lnTo>
                  <a:lnTo>
                    <a:pt x="0" y="0"/>
                  </a:lnTo>
                  <a:lnTo>
                    <a:pt x="431151" y="0"/>
                  </a:lnTo>
                  <a:lnTo>
                    <a:pt x="431151" y="203192"/>
                  </a:lnTo>
                  <a:lnTo>
                    <a:pt x="482041" y="203192"/>
                  </a:lnTo>
                  <a:lnTo>
                    <a:pt x="482041" y="227836"/>
                  </a:lnTo>
                  <a:lnTo>
                    <a:pt x="406507" y="227836"/>
                  </a:lnTo>
                  <a:lnTo>
                    <a:pt x="406507" y="24644"/>
                  </a:lnTo>
                  <a:lnTo>
                    <a:pt x="24644" y="24644"/>
                  </a:lnTo>
                  <a:lnTo>
                    <a:pt x="24644" y="406507"/>
                  </a:lnTo>
                  <a:lnTo>
                    <a:pt x="294992" y="406507"/>
                  </a:lnTo>
                  <a:lnTo>
                    <a:pt x="294992" y="482041"/>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11" name="Freeform: Shape 3110">
              <a:extLst>
                <a:ext uri="{FF2B5EF4-FFF2-40B4-BE49-F238E27FC236}">
                  <a16:creationId xmlns:a16="http://schemas.microsoft.com/office/drawing/2014/main" id="{641A11EF-51A5-4ECC-9E64-DD4355227E69}"/>
                </a:ext>
              </a:extLst>
            </p:cNvPr>
            <p:cNvSpPr/>
            <p:nvPr/>
          </p:nvSpPr>
          <p:spPr>
            <a:xfrm>
              <a:off x="1307536" y="2796632"/>
              <a:ext cx="61611" cy="24644"/>
            </a:xfrm>
            <a:custGeom>
              <a:avLst/>
              <a:gdLst>
                <a:gd name="connsiteX0" fmla="*/ 0 w 61610"/>
                <a:gd name="connsiteY0" fmla="*/ 0 h 24644"/>
                <a:gd name="connsiteX1" fmla="*/ 63212 w 61610"/>
                <a:gd name="connsiteY1" fmla="*/ 0 h 24644"/>
                <a:gd name="connsiteX2" fmla="*/ 63212 w 61610"/>
                <a:gd name="connsiteY2" fmla="*/ 24644 h 24644"/>
                <a:gd name="connsiteX3" fmla="*/ 0 w 61610"/>
                <a:gd name="connsiteY3" fmla="*/ 24644 h 24644"/>
              </a:gdLst>
              <a:ahLst/>
              <a:cxnLst>
                <a:cxn ang="0">
                  <a:pos x="connsiteX0" y="connsiteY0"/>
                </a:cxn>
                <a:cxn ang="0">
                  <a:pos x="connsiteX1" y="connsiteY1"/>
                </a:cxn>
                <a:cxn ang="0">
                  <a:pos x="connsiteX2" y="connsiteY2"/>
                </a:cxn>
                <a:cxn ang="0">
                  <a:pos x="connsiteX3" y="connsiteY3"/>
                </a:cxn>
              </a:cxnLst>
              <a:rect l="l" t="t" r="r" b="b"/>
              <a:pathLst>
                <a:path w="61610" h="24644">
                  <a:moveTo>
                    <a:pt x="0" y="0"/>
                  </a:moveTo>
                  <a:lnTo>
                    <a:pt x="63212" y="0"/>
                  </a:lnTo>
                  <a:lnTo>
                    <a:pt x="63212" y="24644"/>
                  </a:lnTo>
                  <a:lnTo>
                    <a:pt x="0" y="24644"/>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12" name="Freeform: Shape 3111">
              <a:extLst>
                <a:ext uri="{FF2B5EF4-FFF2-40B4-BE49-F238E27FC236}">
                  <a16:creationId xmlns:a16="http://schemas.microsoft.com/office/drawing/2014/main" id="{66B70BDF-B173-45F2-AB55-E45E394E25CF}"/>
                </a:ext>
              </a:extLst>
            </p:cNvPr>
            <p:cNvSpPr/>
            <p:nvPr/>
          </p:nvSpPr>
          <p:spPr>
            <a:xfrm>
              <a:off x="1307536" y="2866375"/>
              <a:ext cx="61611" cy="24644"/>
            </a:xfrm>
            <a:custGeom>
              <a:avLst/>
              <a:gdLst>
                <a:gd name="connsiteX0" fmla="*/ 0 w 61610"/>
                <a:gd name="connsiteY0" fmla="*/ 0 h 24644"/>
                <a:gd name="connsiteX1" fmla="*/ 63212 w 61610"/>
                <a:gd name="connsiteY1" fmla="*/ 0 h 24644"/>
                <a:gd name="connsiteX2" fmla="*/ 63212 w 61610"/>
                <a:gd name="connsiteY2" fmla="*/ 24644 h 24644"/>
                <a:gd name="connsiteX3" fmla="*/ 0 w 61610"/>
                <a:gd name="connsiteY3" fmla="*/ 24644 h 24644"/>
              </a:gdLst>
              <a:ahLst/>
              <a:cxnLst>
                <a:cxn ang="0">
                  <a:pos x="connsiteX0" y="connsiteY0"/>
                </a:cxn>
                <a:cxn ang="0">
                  <a:pos x="connsiteX1" y="connsiteY1"/>
                </a:cxn>
                <a:cxn ang="0">
                  <a:pos x="connsiteX2" y="connsiteY2"/>
                </a:cxn>
                <a:cxn ang="0">
                  <a:pos x="connsiteX3" y="connsiteY3"/>
                </a:cxn>
              </a:cxnLst>
              <a:rect l="l" t="t" r="r" b="b"/>
              <a:pathLst>
                <a:path w="61610" h="24644">
                  <a:moveTo>
                    <a:pt x="0" y="0"/>
                  </a:moveTo>
                  <a:lnTo>
                    <a:pt x="63212" y="0"/>
                  </a:lnTo>
                  <a:lnTo>
                    <a:pt x="63212" y="24644"/>
                  </a:lnTo>
                  <a:lnTo>
                    <a:pt x="0" y="24644"/>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13" name="Freeform: Shape 3112">
              <a:extLst>
                <a:ext uri="{FF2B5EF4-FFF2-40B4-BE49-F238E27FC236}">
                  <a16:creationId xmlns:a16="http://schemas.microsoft.com/office/drawing/2014/main" id="{C01C58B6-4287-416C-9669-9D61425CE800}"/>
                </a:ext>
              </a:extLst>
            </p:cNvPr>
            <p:cNvSpPr/>
            <p:nvPr/>
          </p:nvSpPr>
          <p:spPr>
            <a:xfrm>
              <a:off x="1307536" y="2935995"/>
              <a:ext cx="61611" cy="24644"/>
            </a:xfrm>
            <a:custGeom>
              <a:avLst/>
              <a:gdLst>
                <a:gd name="connsiteX0" fmla="*/ 0 w 61610"/>
                <a:gd name="connsiteY0" fmla="*/ 0 h 24644"/>
                <a:gd name="connsiteX1" fmla="*/ 63212 w 61610"/>
                <a:gd name="connsiteY1" fmla="*/ 0 h 24644"/>
                <a:gd name="connsiteX2" fmla="*/ 63212 w 61610"/>
                <a:gd name="connsiteY2" fmla="*/ 24644 h 24644"/>
                <a:gd name="connsiteX3" fmla="*/ 0 w 61610"/>
                <a:gd name="connsiteY3" fmla="*/ 24644 h 24644"/>
              </a:gdLst>
              <a:ahLst/>
              <a:cxnLst>
                <a:cxn ang="0">
                  <a:pos x="connsiteX0" y="connsiteY0"/>
                </a:cxn>
                <a:cxn ang="0">
                  <a:pos x="connsiteX1" y="connsiteY1"/>
                </a:cxn>
                <a:cxn ang="0">
                  <a:pos x="connsiteX2" y="connsiteY2"/>
                </a:cxn>
                <a:cxn ang="0">
                  <a:pos x="connsiteX3" y="connsiteY3"/>
                </a:cxn>
              </a:cxnLst>
              <a:rect l="l" t="t" r="r" b="b"/>
              <a:pathLst>
                <a:path w="61610" h="24644">
                  <a:moveTo>
                    <a:pt x="0" y="0"/>
                  </a:moveTo>
                  <a:lnTo>
                    <a:pt x="63212" y="0"/>
                  </a:lnTo>
                  <a:lnTo>
                    <a:pt x="63212" y="24644"/>
                  </a:lnTo>
                  <a:lnTo>
                    <a:pt x="0" y="24644"/>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14" name="Freeform: Shape 3113">
              <a:extLst>
                <a:ext uri="{FF2B5EF4-FFF2-40B4-BE49-F238E27FC236}">
                  <a16:creationId xmlns:a16="http://schemas.microsoft.com/office/drawing/2014/main" id="{3D4AE3E0-45A7-4863-9011-72C5AFBA62A6}"/>
                </a:ext>
              </a:extLst>
            </p:cNvPr>
            <p:cNvSpPr/>
            <p:nvPr/>
          </p:nvSpPr>
          <p:spPr>
            <a:xfrm>
              <a:off x="1307536" y="3005738"/>
              <a:ext cx="61611" cy="24644"/>
            </a:xfrm>
            <a:custGeom>
              <a:avLst/>
              <a:gdLst>
                <a:gd name="connsiteX0" fmla="*/ 0 w 61610"/>
                <a:gd name="connsiteY0" fmla="*/ 0 h 24644"/>
                <a:gd name="connsiteX1" fmla="*/ 63212 w 61610"/>
                <a:gd name="connsiteY1" fmla="*/ 0 h 24644"/>
                <a:gd name="connsiteX2" fmla="*/ 63212 w 61610"/>
                <a:gd name="connsiteY2" fmla="*/ 24644 h 24644"/>
                <a:gd name="connsiteX3" fmla="*/ 0 w 61610"/>
                <a:gd name="connsiteY3" fmla="*/ 24644 h 24644"/>
              </a:gdLst>
              <a:ahLst/>
              <a:cxnLst>
                <a:cxn ang="0">
                  <a:pos x="connsiteX0" y="connsiteY0"/>
                </a:cxn>
                <a:cxn ang="0">
                  <a:pos x="connsiteX1" y="connsiteY1"/>
                </a:cxn>
                <a:cxn ang="0">
                  <a:pos x="connsiteX2" y="connsiteY2"/>
                </a:cxn>
                <a:cxn ang="0">
                  <a:pos x="connsiteX3" y="connsiteY3"/>
                </a:cxn>
              </a:cxnLst>
              <a:rect l="l" t="t" r="r" b="b"/>
              <a:pathLst>
                <a:path w="61610" h="24644">
                  <a:moveTo>
                    <a:pt x="0" y="0"/>
                  </a:moveTo>
                  <a:lnTo>
                    <a:pt x="63212" y="0"/>
                  </a:lnTo>
                  <a:lnTo>
                    <a:pt x="63212" y="24644"/>
                  </a:lnTo>
                  <a:lnTo>
                    <a:pt x="0" y="24644"/>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15" name="Freeform: Shape 3114">
              <a:extLst>
                <a:ext uri="{FF2B5EF4-FFF2-40B4-BE49-F238E27FC236}">
                  <a16:creationId xmlns:a16="http://schemas.microsoft.com/office/drawing/2014/main" id="{98C9E5B6-E197-47CD-AB23-F66027AFE63E}"/>
                </a:ext>
              </a:extLst>
            </p:cNvPr>
            <p:cNvSpPr/>
            <p:nvPr/>
          </p:nvSpPr>
          <p:spPr>
            <a:xfrm>
              <a:off x="1307536" y="3075482"/>
              <a:ext cx="61611" cy="24644"/>
            </a:xfrm>
            <a:custGeom>
              <a:avLst/>
              <a:gdLst>
                <a:gd name="connsiteX0" fmla="*/ 0 w 61610"/>
                <a:gd name="connsiteY0" fmla="*/ 0 h 24644"/>
                <a:gd name="connsiteX1" fmla="*/ 63212 w 61610"/>
                <a:gd name="connsiteY1" fmla="*/ 0 h 24644"/>
                <a:gd name="connsiteX2" fmla="*/ 63212 w 61610"/>
                <a:gd name="connsiteY2" fmla="*/ 24644 h 24644"/>
                <a:gd name="connsiteX3" fmla="*/ 0 w 61610"/>
                <a:gd name="connsiteY3" fmla="*/ 24644 h 24644"/>
              </a:gdLst>
              <a:ahLst/>
              <a:cxnLst>
                <a:cxn ang="0">
                  <a:pos x="connsiteX0" y="connsiteY0"/>
                </a:cxn>
                <a:cxn ang="0">
                  <a:pos x="connsiteX1" y="connsiteY1"/>
                </a:cxn>
                <a:cxn ang="0">
                  <a:pos x="connsiteX2" y="connsiteY2"/>
                </a:cxn>
                <a:cxn ang="0">
                  <a:pos x="connsiteX3" y="connsiteY3"/>
                </a:cxn>
              </a:cxnLst>
              <a:rect l="l" t="t" r="r" b="b"/>
              <a:pathLst>
                <a:path w="61610" h="24644">
                  <a:moveTo>
                    <a:pt x="0" y="0"/>
                  </a:moveTo>
                  <a:lnTo>
                    <a:pt x="63212" y="0"/>
                  </a:lnTo>
                  <a:lnTo>
                    <a:pt x="63212" y="24644"/>
                  </a:lnTo>
                  <a:lnTo>
                    <a:pt x="0" y="24644"/>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16" name="Freeform: Shape 3115">
              <a:extLst>
                <a:ext uri="{FF2B5EF4-FFF2-40B4-BE49-F238E27FC236}">
                  <a16:creationId xmlns:a16="http://schemas.microsoft.com/office/drawing/2014/main" id="{D9D5C06B-902D-4127-B9D4-109A273E7626}"/>
                </a:ext>
              </a:extLst>
            </p:cNvPr>
            <p:cNvSpPr/>
            <p:nvPr/>
          </p:nvSpPr>
          <p:spPr>
            <a:xfrm>
              <a:off x="1686318" y="2991814"/>
              <a:ext cx="221798" cy="295731"/>
            </a:xfrm>
            <a:custGeom>
              <a:avLst/>
              <a:gdLst>
                <a:gd name="connsiteX0" fmla="*/ 112255 w 221798"/>
                <a:gd name="connsiteY0" fmla="*/ 298442 h 295730"/>
                <a:gd name="connsiteX1" fmla="*/ 0 w 221798"/>
                <a:gd name="connsiteY1" fmla="*/ 250632 h 295730"/>
                <a:gd name="connsiteX2" fmla="*/ 0 w 221798"/>
                <a:gd name="connsiteY2" fmla="*/ 47810 h 295730"/>
                <a:gd name="connsiteX3" fmla="*/ 112255 w 221798"/>
                <a:gd name="connsiteY3" fmla="*/ 0 h 295730"/>
                <a:gd name="connsiteX4" fmla="*/ 224755 w 221798"/>
                <a:gd name="connsiteY4" fmla="*/ 47810 h 295730"/>
                <a:gd name="connsiteX5" fmla="*/ 224755 w 221798"/>
                <a:gd name="connsiteY5" fmla="*/ 250632 h 295730"/>
                <a:gd name="connsiteX6" fmla="*/ 112255 w 221798"/>
                <a:gd name="connsiteY6" fmla="*/ 298442 h 295730"/>
                <a:gd name="connsiteX7" fmla="*/ 112255 w 221798"/>
                <a:gd name="connsiteY7" fmla="*/ 24644 h 295730"/>
                <a:gd name="connsiteX8" fmla="*/ 24644 w 221798"/>
                <a:gd name="connsiteY8" fmla="*/ 47810 h 295730"/>
                <a:gd name="connsiteX9" fmla="*/ 24644 w 221798"/>
                <a:gd name="connsiteY9" fmla="*/ 250632 h 295730"/>
                <a:gd name="connsiteX10" fmla="*/ 112255 w 221798"/>
                <a:gd name="connsiteY10" fmla="*/ 273798 h 295730"/>
                <a:gd name="connsiteX11" fmla="*/ 200111 w 221798"/>
                <a:gd name="connsiteY11" fmla="*/ 250632 h 295730"/>
                <a:gd name="connsiteX12" fmla="*/ 200111 w 221798"/>
                <a:gd name="connsiteY12" fmla="*/ 47810 h 295730"/>
                <a:gd name="connsiteX13" fmla="*/ 112255 w 221798"/>
                <a:gd name="connsiteY13" fmla="*/ 25014 h 29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798" h="295730">
                  <a:moveTo>
                    <a:pt x="112255" y="298442"/>
                  </a:moveTo>
                  <a:cubicBezTo>
                    <a:pt x="58160" y="298442"/>
                    <a:pt x="0" y="283409"/>
                    <a:pt x="0" y="250632"/>
                  </a:cubicBezTo>
                  <a:lnTo>
                    <a:pt x="0" y="47810"/>
                  </a:lnTo>
                  <a:cubicBezTo>
                    <a:pt x="0" y="14910"/>
                    <a:pt x="58160" y="0"/>
                    <a:pt x="112255" y="0"/>
                  </a:cubicBezTo>
                  <a:cubicBezTo>
                    <a:pt x="166349" y="0"/>
                    <a:pt x="224755" y="14910"/>
                    <a:pt x="224755" y="47810"/>
                  </a:cubicBezTo>
                  <a:lnTo>
                    <a:pt x="224755" y="250632"/>
                  </a:lnTo>
                  <a:cubicBezTo>
                    <a:pt x="224755" y="283778"/>
                    <a:pt x="166349" y="298442"/>
                    <a:pt x="112255" y="298442"/>
                  </a:cubicBezTo>
                  <a:close/>
                  <a:moveTo>
                    <a:pt x="112255" y="24644"/>
                  </a:moveTo>
                  <a:cubicBezTo>
                    <a:pt x="54833" y="24644"/>
                    <a:pt x="24644" y="41772"/>
                    <a:pt x="24644" y="47810"/>
                  </a:cubicBezTo>
                  <a:lnTo>
                    <a:pt x="24644" y="250632"/>
                  </a:lnTo>
                  <a:cubicBezTo>
                    <a:pt x="24644" y="256547"/>
                    <a:pt x="54833" y="273798"/>
                    <a:pt x="112255" y="273798"/>
                  </a:cubicBezTo>
                  <a:cubicBezTo>
                    <a:pt x="169676" y="273798"/>
                    <a:pt x="200111" y="256547"/>
                    <a:pt x="200111" y="250632"/>
                  </a:cubicBezTo>
                  <a:lnTo>
                    <a:pt x="200111" y="47810"/>
                  </a:lnTo>
                  <a:cubicBezTo>
                    <a:pt x="200111" y="41772"/>
                    <a:pt x="169799" y="25014"/>
                    <a:pt x="112255" y="25014"/>
                  </a:cubicBez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17" name="Freeform: Shape 3116">
              <a:extLst>
                <a:ext uri="{FF2B5EF4-FFF2-40B4-BE49-F238E27FC236}">
                  <a16:creationId xmlns:a16="http://schemas.microsoft.com/office/drawing/2014/main" id="{DCB9F4A0-A955-484E-9FCF-0D1B19355DF9}"/>
                </a:ext>
              </a:extLst>
            </p:cNvPr>
            <p:cNvSpPr/>
            <p:nvPr/>
          </p:nvSpPr>
          <p:spPr>
            <a:xfrm>
              <a:off x="1686318" y="3033463"/>
              <a:ext cx="221798" cy="36966"/>
            </a:xfrm>
            <a:custGeom>
              <a:avLst/>
              <a:gdLst>
                <a:gd name="connsiteX0" fmla="*/ 112255 w 221798"/>
                <a:gd name="connsiteY0" fmla="*/ 47810 h 36966"/>
                <a:gd name="connsiteX1" fmla="*/ 0 w 221798"/>
                <a:gd name="connsiteY1" fmla="*/ 0 h 36966"/>
                <a:gd name="connsiteX2" fmla="*/ 24644 w 221798"/>
                <a:gd name="connsiteY2" fmla="*/ 0 h 36966"/>
                <a:gd name="connsiteX3" fmla="*/ 112255 w 221798"/>
                <a:gd name="connsiteY3" fmla="*/ 23166 h 36966"/>
                <a:gd name="connsiteX4" fmla="*/ 200111 w 221798"/>
                <a:gd name="connsiteY4" fmla="*/ 0 h 36966"/>
                <a:gd name="connsiteX5" fmla="*/ 224755 w 221798"/>
                <a:gd name="connsiteY5" fmla="*/ 0 h 36966"/>
                <a:gd name="connsiteX6" fmla="*/ 112255 w 221798"/>
                <a:gd name="connsiteY6" fmla="*/ 47810 h 36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798" h="36966">
                  <a:moveTo>
                    <a:pt x="112255" y="47810"/>
                  </a:moveTo>
                  <a:cubicBezTo>
                    <a:pt x="58160" y="47810"/>
                    <a:pt x="0" y="32777"/>
                    <a:pt x="0" y="0"/>
                  </a:cubicBezTo>
                  <a:lnTo>
                    <a:pt x="24644" y="0"/>
                  </a:lnTo>
                  <a:cubicBezTo>
                    <a:pt x="24644" y="5915"/>
                    <a:pt x="54833" y="23166"/>
                    <a:pt x="112255" y="23166"/>
                  </a:cubicBezTo>
                  <a:cubicBezTo>
                    <a:pt x="169676" y="23166"/>
                    <a:pt x="200111" y="5915"/>
                    <a:pt x="200111" y="0"/>
                  </a:cubicBezTo>
                  <a:lnTo>
                    <a:pt x="224755" y="0"/>
                  </a:lnTo>
                  <a:cubicBezTo>
                    <a:pt x="224755" y="32654"/>
                    <a:pt x="166349" y="47810"/>
                    <a:pt x="112255" y="47810"/>
                  </a:cubicBez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2955" name="Graphic 8">
            <a:extLst>
              <a:ext uri="{FF2B5EF4-FFF2-40B4-BE49-F238E27FC236}">
                <a16:creationId xmlns:a16="http://schemas.microsoft.com/office/drawing/2014/main" id="{7CFA2323-2572-4378-8296-EE931B1B94C4}"/>
              </a:ext>
            </a:extLst>
          </p:cNvPr>
          <p:cNvGrpSpPr/>
          <p:nvPr/>
        </p:nvGrpSpPr>
        <p:grpSpPr>
          <a:xfrm>
            <a:off x="23382851" y="7497000"/>
            <a:ext cx="537642" cy="852017"/>
            <a:chOff x="2139644" y="2688636"/>
            <a:chExt cx="322585" cy="511210"/>
          </a:xfrm>
          <a:solidFill>
            <a:schemeClr val="tx1">
              <a:lumMod val="65000"/>
            </a:schemeClr>
          </a:solidFill>
        </p:grpSpPr>
        <p:sp>
          <p:nvSpPr>
            <p:cNvPr id="3097" name="Freeform: Shape 3096">
              <a:extLst>
                <a:ext uri="{FF2B5EF4-FFF2-40B4-BE49-F238E27FC236}">
                  <a16:creationId xmlns:a16="http://schemas.microsoft.com/office/drawing/2014/main" id="{305A5240-6A21-4C53-8639-4CA56E91FDFE}"/>
                </a:ext>
              </a:extLst>
            </p:cNvPr>
            <p:cNvSpPr/>
            <p:nvPr/>
          </p:nvSpPr>
          <p:spPr>
            <a:xfrm>
              <a:off x="2139644" y="2688636"/>
              <a:ext cx="322585" cy="322585"/>
            </a:xfrm>
            <a:custGeom>
              <a:avLst/>
              <a:gdLst>
                <a:gd name="connsiteX0" fmla="*/ 50513 w 322584"/>
                <a:gd name="connsiteY0" fmla="*/ 331787 h 322584"/>
                <a:gd name="connsiteX1" fmla="*/ 13916 w 322584"/>
                <a:gd name="connsiteY1" fmla="*/ 330118 h 322584"/>
                <a:gd name="connsiteX2" fmla="*/ 11692 w 322584"/>
                <a:gd name="connsiteY2" fmla="*/ 330118 h 322584"/>
                <a:gd name="connsiteX3" fmla="*/ 1903 w 322584"/>
                <a:gd name="connsiteY3" fmla="*/ 320440 h 322584"/>
                <a:gd name="connsiteX4" fmla="*/ 69534 w 322584"/>
                <a:gd name="connsiteY4" fmla="*/ 71160 h 322584"/>
                <a:gd name="connsiteX5" fmla="*/ 314143 w 322584"/>
                <a:gd name="connsiteY5" fmla="*/ 1860 h 322584"/>
                <a:gd name="connsiteX6" fmla="*/ 323820 w 322584"/>
                <a:gd name="connsiteY6" fmla="*/ 11649 h 322584"/>
                <a:gd name="connsiteX7" fmla="*/ 256189 w 322584"/>
                <a:gd name="connsiteY7" fmla="*/ 260929 h 322584"/>
                <a:gd name="connsiteX8" fmla="*/ 50513 w 322584"/>
                <a:gd name="connsiteY8" fmla="*/ 331787 h 322584"/>
                <a:gd name="connsiteX9" fmla="*/ 23260 w 322584"/>
                <a:gd name="connsiteY9" fmla="*/ 308538 h 322584"/>
                <a:gd name="connsiteX10" fmla="*/ 240282 w 322584"/>
                <a:gd name="connsiteY10" fmla="*/ 245134 h 322584"/>
                <a:gd name="connsiteX11" fmla="*/ 302463 w 322584"/>
                <a:gd name="connsiteY11" fmla="*/ 22661 h 322584"/>
                <a:gd name="connsiteX12" fmla="*/ 84996 w 322584"/>
                <a:gd name="connsiteY12" fmla="*/ 87067 h 322584"/>
                <a:gd name="connsiteX13" fmla="*/ 23260 w 322584"/>
                <a:gd name="connsiteY13" fmla="*/ 308761 h 32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2584" h="322584">
                  <a:moveTo>
                    <a:pt x="50513" y="331787"/>
                  </a:moveTo>
                  <a:cubicBezTo>
                    <a:pt x="33383" y="331787"/>
                    <a:pt x="20368" y="330785"/>
                    <a:pt x="13916" y="330118"/>
                  </a:cubicBezTo>
                  <a:lnTo>
                    <a:pt x="11692" y="330118"/>
                  </a:lnTo>
                  <a:cubicBezTo>
                    <a:pt x="6585" y="329541"/>
                    <a:pt x="2538" y="325540"/>
                    <a:pt x="1903" y="320440"/>
                  </a:cubicBezTo>
                  <a:cubicBezTo>
                    <a:pt x="1124" y="313877"/>
                    <a:pt x="-16006" y="158369"/>
                    <a:pt x="69534" y="71160"/>
                  </a:cubicBezTo>
                  <a:cubicBezTo>
                    <a:pt x="155075" y="-16049"/>
                    <a:pt x="307469" y="1081"/>
                    <a:pt x="314143" y="1860"/>
                  </a:cubicBezTo>
                  <a:cubicBezTo>
                    <a:pt x="319243" y="2496"/>
                    <a:pt x="323243" y="6542"/>
                    <a:pt x="323820" y="11649"/>
                  </a:cubicBezTo>
                  <a:cubicBezTo>
                    <a:pt x="324599" y="18212"/>
                    <a:pt x="341729" y="173609"/>
                    <a:pt x="256189" y="260929"/>
                  </a:cubicBezTo>
                  <a:cubicBezTo>
                    <a:pt x="196232" y="322220"/>
                    <a:pt x="103573" y="331787"/>
                    <a:pt x="50513" y="331787"/>
                  </a:cubicBezTo>
                  <a:close/>
                  <a:moveTo>
                    <a:pt x="23260" y="308538"/>
                  </a:moveTo>
                  <a:cubicBezTo>
                    <a:pt x="55185" y="310763"/>
                    <a:pt x="173095" y="313655"/>
                    <a:pt x="240282" y="245134"/>
                  </a:cubicBezTo>
                  <a:cubicBezTo>
                    <a:pt x="307469" y="176612"/>
                    <a:pt x="304688" y="56588"/>
                    <a:pt x="302463" y="22661"/>
                  </a:cubicBezTo>
                  <a:cubicBezTo>
                    <a:pt x="269315" y="20993"/>
                    <a:pt x="151738" y="18434"/>
                    <a:pt x="84996" y="87067"/>
                  </a:cubicBezTo>
                  <a:cubicBezTo>
                    <a:pt x="18254" y="155700"/>
                    <a:pt x="21035" y="275279"/>
                    <a:pt x="23260" y="308761"/>
                  </a:cubicBezTo>
                  <a:close/>
                </a:path>
              </a:pathLst>
            </a:custGeom>
            <a:grpFill/>
            <a:ln w="1104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098" name="Freeform: Shape 3097">
              <a:extLst>
                <a:ext uri="{FF2B5EF4-FFF2-40B4-BE49-F238E27FC236}">
                  <a16:creationId xmlns:a16="http://schemas.microsoft.com/office/drawing/2014/main" id="{D538E6E1-BC5A-4984-A4E2-805AC5912BC2}"/>
                </a:ext>
              </a:extLst>
            </p:cNvPr>
            <p:cNvSpPr/>
            <p:nvPr/>
          </p:nvSpPr>
          <p:spPr>
            <a:xfrm>
              <a:off x="2139644" y="2688681"/>
              <a:ext cx="322585" cy="322585"/>
            </a:xfrm>
            <a:custGeom>
              <a:avLst/>
              <a:gdLst>
                <a:gd name="connsiteX0" fmla="*/ 15029 w 322584"/>
                <a:gd name="connsiteY0" fmla="*/ 330295 h 322584"/>
                <a:gd name="connsiteX1" fmla="*/ 13583 w 322584"/>
                <a:gd name="connsiteY1" fmla="*/ 330295 h 322584"/>
                <a:gd name="connsiteX2" fmla="*/ 11692 w 322584"/>
                <a:gd name="connsiteY2" fmla="*/ 330295 h 322584"/>
                <a:gd name="connsiteX3" fmla="*/ 1903 w 322584"/>
                <a:gd name="connsiteY3" fmla="*/ 320617 h 322584"/>
                <a:gd name="connsiteX4" fmla="*/ 69534 w 322584"/>
                <a:gd name="connsiteY4" fmla="*/ 71337 h 322584"/>
                <a:gd name="connsiteX5" fmla="*/ 314143 w 322584"/>
                <a:gd name="connsiteY5" fmla="*/ 1814 h 322584"/>
                <a:gd name="connsiteX6" fmla="*/ 323847 w 322584"/>
                <a:gd name="connsiteY6" fmla="*/ 14196 h 322584"/>
                <a:gd name="connsiteX7" fmla="*/ 322040 w 322584"/>
                <a:gd name="connsiteY7" fmla="*/ 19056 h 322584"/>
                <a:gd name="connsiteX8" fmla="*/ 181327 w 322584"/>
                <a:gd name="connsiteY8" fmla="*/ 189915 h 322584"/>
                <a:gd name="connsiteX9" fmla="*/ 21480 w 322584"/>
                <a:gd name="connsiteY9" fmla="*/ 328292 h 322584"/>
                <a:gd name="connsiteX10" fmla="*/ 15029 w 322584"/>
                <a:gd name="connsiteY10" fmla="*/ 330295 h 322584"/>
                <a:gd name="connsiteX11" fmla="*/ 276990 w 322584"/>
                <a:gd name="connsiteY11" fmla="*/ 22393 h 322584"/>
                <a:gd name="connsiteX12" fmla="*/ 84996 w 322584"/>
                <a:gd name="connsiteY12" fmla="*/ 87021 h 322584"/>
                <a:gd name="connsiteX13" fmla="*/ 22370 w 322584"/>
                <a:gd name="connsiteY13" fmla="*/ 300261 h 322584"/>
                <a:gd name="connsiteX14" fmla="*/ 165420 w 322584"/>
                <a:gd name="connsiteY14" fmla="*/ 174342 h 322584"/>
                <a:gd name="connsiteX15" fmla="*/ 292563 w 322584"/>
                <a:gd name="connsiteY15" fmla="*/ 22615 h 32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2584" h="322584">
                  <a:moveTo>
                    <a:pt x="15029" y="330295"/>
                  </a:moveTo>
                  <a:lnTo>
                    <a:pt x="13583" y="330295"/>
                  </a:lnTo>
                  <a:lnTo>
                    <a:pt x="11692" y="330295"/>
                  </a:lnTo>
                  <a:cubicBezTo>
                    <a:pt x="6585" y="329717"/>
                    <a:pt x="2538" y="325717"/>
                    <a:pt x="1903" y="320617"/>
                  </a:cubicBezTo>
                  <a:cubicBezTo>
                    <a:pt x="1124" y="314054"/>
                    <a:pt x="-16006" y="158546"/>
                    <a:pt x="69534" y="71337"/>
                  </a:cubicBezTo>
                  <a:cubicBezTo>
                    <a:pt x="155075" y="-15872"/>
                    <a:pt x="307469" y="1036"/>
                    <a:pt x="314143" y="1814"/>
                  </a:cubicBezTo>
                  <a:cubicBezTo>
                    <a:pt x="320241" y="2553"/>
                    <a:pt x="324586" y="8097"/>
                    <a:pt x="323847" y="14196"/>
                  </a:cubicBezTo>
                  <a:cubicBezTo>
                    <a:pt x="323636" y="15935"/>
                    <a:pt x="323017" y="17601"/>
                    <a:pt x="322040" y="19056"/>
                  </a:cubicBezTo>
                  <a:cubicBezTo>
                    <a:pt x="280410" y="80155"/>
                    <a:pt x="233311" y="137343"/>
                    <a:pt x="181327" y="189915"/>
                  </a:cubicBezTo>
                  <a:cubicBezTo>
                    <a:pt x="132195" y="240628"/>
                    <a:pt x="78708" y="286932"/>
                    <a:pt x="21480" y="328292"/>
                  </a:cubicBezTo>
                  <a:cubicBezTo>
                    <a:pt x="19589" y="329613"/>
                    <a:pt x="17335" y="330312"/>
                    <a:pt x="15029" y="330295"/>
                  </a:cubicBezTo>
                  <a:close/>
                  <a:moveTo>
                    <a:pt x="276990" y="22393"/>
                  </a:moveTo>
                  <a:cubicBezTo>
                    <a:pt x="228602" y="22393"/>
                    <a:pt x="140614" y="30736"/>
                    <a:pt x="84996" y="87021"/>
                  </a:cubicBezTo>
                  <a:cubicBezTo>
                    <a:pt x="22926" y="150314"/>
                    <a:pt x="20590" y="257991"/>
                    <a:pt x="22370" y="300261"/>
                  </a:cubicBezTo>
                  <a:cubicBezTo>
                    <a:pt x="73285" y="262108"/>
                    <a:pt x="121116" y="220005"/>
                    <a:pt x="165420" y="174342"/>
                  </a:cubicBezTo>
                  <a:cubicBezTo>
                    <a:pt x="211852" y="127304"/>
                    <a:pt x="254374" y="76561"/>
                    <a:pt x="292563" y="22615"/>
                  </a:cubicBezTo>
                  <a:close/>
                </a:path>
              </a:pathLst>
            </a:custGeom>
            <a:grpFill/>
            <a:ln w="1104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099" name="Freeform: Shape 3098">
              <a:extLst>
                <a:ext uri="{FF2B5EF4-FFF2-40B4-BE49-F238E27FC236}">
                  <a16:creationId xmlns:a16="http://schemas.microsoft.com/office/drawing/2014/main" id="{0670321F-0281-4304-8B1D-73168E73817A}"/>
                </a:ext>
              </a:extLst>
            </p:cNvPr>
            <p:cNvSpPr/>
            <p:nvPr/>
          </p:nvSpPr>
          <p:spPr>
            <a:xfrm>
              <a:off x="2139767" y="2988497"/>
              <a:ext cx="22247" cy="211349"/>
            </a:xfrm>
            <a:custGeom>
              <a:avLst/>
              <a:gdLst>
                <a:gd name="connsiteX0" fmla="*/ 0 w 22247"/>
                <a:gd name="connsiteY0" fmla="*/ 0 h 211348"/>
                <a:gd name="connsiteX1" fmla="*/ 22247 w 22247"/>
                <a:gd name="connsiteY1" fmla="*/ 0 h 211348"/>
                <a:gd name="connsiteX2" fmla="*/ 22247 w 22247"/>
                <a:gd name="connsiteY2" fmla="*/ 219024 h 211348"/>
                <a:gd name="connsiteX3" fmla="*/ 0 w 22247"/>
                <a:gd name="connsiteY3" fmla="*/ 219024 h 211348"/>
              </a:gdLst>
              <a:ahLst/>
              <a:cxnLst>
                <a:cxn ang="0">
                  <a:pos x="connsiteX0" y="connsiteY0"/>
                </a:cxn>
                <a:cxn ang="0">
                  <a:pos x="connsiteX1" y="connsiteY1"/>
                </a:cxn>
                <a:cxn ang="0">
                  <a:pos x="connsiteX2" y="connsiteY2"/>
                </a:cxn>
                <a:cxn ang="0">
                  <a:pos x="connsiteX3" y="connsiteY3"/>
                </a:cxn>
              </a:cxnLst>
              <a:rect l="l" t="t" r="r" b="b"/>
              <a:pathLst>
                <a:path w="22247" h="211348">
                  <a:moveTo>
                    <a:pt x="0" y="0"/>
                  </a:moveTo>
                  <a:lnTo>
                    <a:pt x="22247" y="0"/>
                  </a:lnTo>
                  <a:lnTo>
                    <a:pt x="22247" y="219024"/>
                  </a:lnTo>
                  <a:lnTo>
                    <a:pt x="0" y="219024"/>
                  </a:lnTo>
                  <a:close/>
                </a:path>
              </a:pathLst>
            </a:custGeom>
            <a:grpFill/>
            <a:ln w="11049"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3287" name="Graphic 13">
            <a:extLst>
              <a:ext uri="{FF2B5EF4-FFF2-40B4-BE49-F238E27FC236}">
                <a16:creationId xmlns:a16="http://schemas.microsoft.com/office/drawing/2014/main" id="{CF2527B3-B518-4AFD-9885-1575185E0E36}"/>
              </a:ext>
            </a:extLst>
          </p:cNvPr>
          <p:cNvGrpSpPr/>
          <p:nvPr/>
        </p:nvGrpSpPr>
        <p:grpSpPr>
          <a:xfrm>
            <a:off x="-351697" y="9436425"/>
            <a:ext cx="783167" cy="783167"/>
            <a:chOff x="10464366" y="2921732"/>
            <a:chExt cx="469900" cy="469900"/>
          </a:xfrm>
          <a:solidFill>
            <a:schemeClr val="tx1">
              <a:lumMod val="65000"/>
            </a:schemeClr>
          </a:solidFill>
        </p:grpSpPr>
        <p:sp>
          <p:nvSpPr>
            <p:cNvPr id="3543" name="Freeform: Shape 3542">
              <a:extLst>
                <a:ext uri="{FF2B5EF4-FFF2-40B4-BE49-F238E27FC236}">
                  <a16:creationId xmlns:a16="http://schemas.microsoft.com/office/drawing/2014/main" id="{90EF7C41-C356-459A-8687-6A2AA3EA0DD7}"/>
                </a:ext>
              </a:extLst>
            </p:cNvPr>
            <p:cNvSpPr/>
            <p:nvPr/>
          </p:nvSpPr>
          <p:spPr>
            <a:xfrm>
              <a:off x="10531374" y="2935829"/>
              <a:ext cx="328930" cy="441706"/>
            </a:xfrm>
            <a:custGeom>
              <a:avLst/>
              <a:gdLst>
                <a:gd name="connsiteX0" fmla="*/ 167942 w 328930"/>
                <a:gd name="connsiteY0" fmla="*/ 441706 h 441706"/>
                <a:gd name="connsiteX1" fmla="*/ 0 w 328930"/>
                <a:gd name="connsiteY1" fmla="*/ 377518 h 441706"/>
                <a:gd name="connsiteX2" fmla="*/ 0 w 328930"/>
                <a:gd name="connsiteY2" fmla="*/ 64188 h 441706"/>
                <a:gd name="connsiteX3" fmla="*/ 167942 w 328930"/>
                <a:gd name="connsiteY3" fmla="*/ 0 h 441706"/>
                <a:gd name="connsiteX4" fmla="*/ 335979 w 328930"/>
                <a:gd name="connsiteY4" fmla="*/ 64188 h 441706"/>
                <a:gd name="connsiteX5" fmla="*/ 335979 w 328930"/>
                <a:gd name="connsiteY5" fmla="*/ 377518 h 441706"/>
                <a:gd name="connsiteX6" fmla="*/ 167942 w 328930"/>
                <a:gd name="connsiteY6" fmla="*/ 441706 h 441706"/>
                <a:gd name="connsiteX7" fmla="*/ 167942 w 328930"/>
                <a:gd name="connsiteY7" fmla="*/ 18796 h 441706"/>
                <a:gd name="connsiteX8" fmla="*/ 18796 w 328930"/>
                <a:gd name="connsiteY8" fmla="*/ 64188 h 441706"/>
                <a:gd name="connsiteX9" fmla="*/ 18796 w 328930"/>
                <a:gd name="connsiteY9" fmla="*/ 377518 h 441706"/>
                <a:gd name="connsiteX10" fmla="*/ 167942 w 328930"/>
                <a:gd name="connsiteY10" fmla="*/ 422910 h 441706"/>
                <a:gd name="connsiteX11" fmla="*/ 317183 w 328930"/>
                <a:gd name="connsiteY11" fmla="*/ 377518 h 441706"/>
                <a:gd name="connsiteX12" fmla="*/ 317183 w 328930"/>
                <a:gd name="connsiteY12" fmla="*/ 64188 h 441706"/>
                <a:gd name="connsiteX13" fmla="*/ 167942 w 328930"/>
                <a:gd name="connsiteY13" fmla="*/ 18796 h 44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8930" h="441706">
                  <a:moveTo>
                    <a:pt x="167942" y="441706"/>
                  </a:moveTo>
                  <a:cubicBezTo>
                    <a:pt x="86462" y="441706"/>
                    <a:pt x="0" y="419245"/>
                    <a:pt x="0" y="377518"/>
                  </a:cubicBezTo>
                  <a:lnTo>
                    <a:pt x="0" y="64188"/>
                  </a:lnTo>
                  <a:cubicBezTo>
                    <a:pt x="0" y="22461"/>
                    <a:pt x="86462" y="0"/>
                    <a:pt x="167942" y="0"/>
                  </a:cubicBezTo>
                  <a:cubicBezTo>
                    <a:pt x="249423" y="0"/>
                    <a:pt x="335979" y="22461"/>
                    <a:pt x="335979" y="64188"/>
                  </a:cubicBezTo>
                  <a:lnTo>
                    <a:pt x="335979" y="377518"/>
                  </a:lnTo>
                  <a:cubicBezTo>
                    <a:pt x="335979" y="419245"/>
                    <a:pt x="249423" y="441706"/>
                    <a:pt x="167942" y="441706"/>
                  </a:cubicBezTo>
                  <a:close/>
                  <a:moveTo>
                    <a:pt x="167942" y="18796"/>
                  </a:moveTo>
                  <a:cubicBezTo>
                    <a:pt x="75466" y="18796"/>
                    <a:pt x="18796" y="45204"/>
                    <a:pt x="18796" y="64188"/>
                  </a:cubicBezTo>
                  <a:lnTo>
                    <a:pt x="18796" y="377518"/>
                  </a:lnTo>
                  <a:cubicBezTo>
                    <a:pt x="18796" y="396314"/>
                    <a:pt x="75184" y="422910"/>
                    <a:pt x="167942" y="422910"/>
                  </a:cubicBezTo>
                  <a:cubicBezTo>
                    <a:pt x="260701" y="422910"/>
                    <a:pt x="317183" y="396502"/>
                    <a:pt x="317183" y="377518"/>
                  </a:cubicBezTo>
                  <a:lnTo>
                    <a:pt x="317183" y="64188"/>
                  </a:lnTo>
                  <a:cubicBezTo>
                    <a:pt x="317183" y="45204"/>
                    <a:pt x="260419" y="18796"/>
                    <a:pt x="167942" y="18796"/>
                  </a:cubicBez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544" name="Freeform: Shape 3543">
              <a:extLst>
                <a:ext uri="{FF2B5EF4-FFF2-40B4-BE49-F238E27FC236}">
                  <a16:creationId xmlns:a16="http://schemas.microsoft.com/office/drawing/2014/main" id="{45B5EA86-7629-4C2B-A7A5-8D4C28D67CE3}"/>
                </a:ext>
              </a:extLst>
            </p:cNvPr>
            <p:cNvSpPr/>
            <p:nvPr/>
          </p:nvSpPr>
          <p:spPr>
            <a:xfrm>
              <a:off x="10531374" y="2990525"/>
              <a:ext cx="328930" cy="56388"/>
            </a:xfrm>
            <a:custGeom>
              <a:avLst/>
              <a:gdLst>
                <a:gd name="connsiteX0" fmla="*/ 167942 w 328930"/>
                <a:gd name="connsiteY0" fmla="*/ 64188 h 56388"/>
                <a:gd name="connsiteX1" fmla="*/ 0 w 328930"/>
                <a:gd name="connsiteY1" fmla="*/ 0 h 56388"/>
                <a:gd name="connsiteX2" fmla="*/ 18796 w 328930"/>
                <a:gd name="connsiteY2" fmla="*/ 0 h 56388"/>
                <a:gd name="connsiteX3" fmla="*/ 167942 w 328930"/>
                <a:gd name="connsiteY3" fmla="*/ 45392 h 56388"/>
                <a:gd name="connsiteX4" fmla="*/ 317183 w 328930"/>
                <a:gd name="connsiteY4" fmla="*/ 0 h 56388"/>
                <a:gd name="connsiteX5" fmla="*/ 335979 w 328930"/>
                <a:gd name="connsiteY5" fmla="*/ 0 h 56388"/>
                <a:gd name="connsiteX6" fmla="*/ 167942 w 328930"/>
                <a:gd name="connsiteY6" fmla="*/ 64188 h 56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8930" h="56388">
                  <a:moveTo>
                    <a:pt x="167942" y="64188"/>
                  </a:moveTo>
                  <a:cubicBezTo>
                    <a:pt x="86462" y="64188"/>
                    <a:pt x="0" y="41727"/>
                    <a:pt x="0" y="0"/>
                  </a:cubicBezTo>
                  <a:lnTo>
                    <a:pt x="18796" y="0"/>
                  </a:lnTo>
                  <a:cubicBezTo>
                    <a:pt x="18796" y="18796"/>
                    <a:pt x="75184" y="45392"/>
                    <a:pt x="167942" y="45392"/>
                  </a:cubicBezTo>
                  <a:cubicBezTo>
                    <a:pt x="260701" y="45392"/>
                    <a:pt x="317183" y="18984"/>
                    <a:pt x="317183" y="0"/>
                  </a:cubicBezTo>
                  <a:lnTo>
                    <a:pt x="335979" y="0"/>
                  </a:lnTo>
                  <a:cubicBezTo>
                    <a:pt x="335979" y="41727"/>
                    <a:pt x="249423" y="64188"/>
                    <a:pt x="167942" y="64188"/>
                  </a:cubicBez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3288" name="Graphic 40">
            <a:extLst>
              <a:ext uri="{FF2B5EF4-FFF2-40B4-BE49-F238E27FC236}">
                <a16:creationId xmlns:a16="http://schemas.microsoft.com/office/drawing/2014/main" id="{4510CA74-047F-45A2-AD25-ECF49C2FB50E}"/>
              </a:ext>
            </a:extLst>
          </p:cNvPr>
          <p:cNvGrpSpPr/>
          <p:nvPr/>
        </p:nvGrpSpPr>
        <p:grpSpPr>
          <a:xfrm>
            <a:off x="1022742" y="9411106"/>
            <a:ext cx="722633" cy="833808"/>
            <a:chOff x="11337494" y="2941909"/>
            <a:chExt cx="433580" cy="500285"/>
          </a:xfrm>
          <a:solidFill>
            <a:schemeClr val="tx1">
              <a:lumMod val="65000"/>
            </a:schemeClr>
          </a:solidFill>
        </p:grpSpPr>
        <p:sp>
          <p:nvSpPr>
            <p:cNvPr id="3538" name="Freeform: Shape 3537">
              <a:extLst>
                <a:ext uri="{FF2B5EF4-FFF2-40B4-BE49-F238E27FC236}">
                  <a16:creationId xmlns:a16="http://schemas.microsoft.com/office/drawing/2014/main" id="{7F4E0AA3-691C-4A1B-98D3-A6AFF343345C}"/>
                </a:ext>
              </a:extLst>
            </p:cNvPr>
            <p:cNvSpPr/>
            <p:nvPr/>
          </p:nvSpPr>
          <p:spPr>
            <a:xfrm>
              <a:off x="11337494" y="2941909"/>
              <a:ext cx="433580" cy="500285"/>
            </a:xfrm>
            <a:custGeom>
              <a:avLst/>
              <a:gdLst>
                <a:gd name="connsiteX0" fmla="*/ 35242 w 433580"/>
                <a:gd name="connsiteY0" fmla="*/ 0 h 500284"/>
                <a:gd name="connsiteX1" fmla="*/ 35242 w 433580"/>
                <a:gd name="connsiteY1" fmla="*/ 60257 h 500284"/>
                <a:gd name="connsiteX2" fmla="*/ 0 w 433580"/>
                <a:gd name="connsiteY2" fmla="*/ 60257 h 500284"/>
                <a:gd name="connsiteX3" fmla="*/ 0 w 433580"/>
                <a:gd name="connsiteY3" fmla="*/ 82491 h 500284"/>
                <a:gd name="connsiteX4" fmla="*/ 35242 w 433580"/>
                <a:gd name="connsiteY4" fmla="*/ 82491 h 500284"/>
                <a:gd name="connsiteX5" fmla="*/ 35242 w 433580"/>
                <a:gd name="connsiteY5" fmla="*/ 120624 h 500284"/>
                <a:gd name="connsiteX6" fmla="*/ 0 w 433580"/>
                <a:gd name="connsiteY6" fmla="*/ 120624 h 500284"/>
                <a:gd name="connsiteX7" fmla="*/ 0 w 433580"/>
                <a:gd name="connsiteY7" fmla="*/ 142859 h 500284"/>
                <a:gd name="connsiteX8" fmla="*/ 35242 w 433580"/>
                <a:gd name="connsiteY8" fmla="*/ 142859 h 500284"/>
                <a:gd name="connsiteX9" fmla="*/ 35242 w 433580"/>
                <a:gd name="connsiteY9" fmla="*/ 180881 h 500284"/>
                <a:gd name="connsiteX10" fmla="*/ 0 w 433580"/>
                <a:gd name="connsiteY10" fmla="*/ 180881 h 500284"/>
                <a:gd name="connsiteX11" fmla="*/ 0 w 433580"/>
                <a:gd name="connsiteY11" fmla="*/ 203116 h 500284"/>
                <a:gd name="connsiteX12" fmla="*/ 35242 w 433580"/>
                <a:gd name="connsiteY12" fmla="*/ 203116 h 500284"/>
                <a:gd name="connsiteX13" fmla="*/ 35242 w 433580"/>
                <a:gd name="connsiteY13" fmla="*/ 241137 h 500284"/>
                <a:gd name="connsiteX14" fmla="*/ 0 w 433580"/>
                <a:gd name="connsiteY14" fmla="*/ 241137 h 500284"/>
                <a:gd name="connsiteX15" fmla="*/ 0 w 433580"/>
                <a:gd name="connsiteY15" fmla="*/ 263372 h 500284"/>
                <a:gd name="connsiteX16" fmla="*/ 35242 w 433580"/>
                <a:gd name="connsiteY16" fmla="*/ 263372 h 500284"/>
                <a:gd name="connsiteX17" fmla="*/ 35242 w 433580"/>
                <a:gd name="connsiteY17" fmla="*/ 301394 h 500284"/>
                <a:gd name="connsiteX18" fmla="*/ 0 w 433580"/>
                <a:gd name="connsiteY18" fmla="*/ 301394 h 500284"/>
                <a:gd name="connsiteX19" fmla="*/ 0 w 433580"/>
                <a:gd name="connsiteY19" fmla="*/ 323629 h 500284"/>
                <a:gd name="connsiteX20" fmla="*/ 35242 w 433580"/>
                <a:gd name="connsiteY20" fmla="*/ 323629 h 500284"/>
                <a:gd name="connsiteX21" fmla="*/ 35242 w 433580"/>
                <a:gd name="connsiteY21" fmla="*/ 361650 h 500284"/>
                <a:gd name="connsiteX22" fmla="*/ 0 w 433580"/>
                <a:gd name="connsiteY22" fmla="*/ 361650 h 500284"/>
                <a:gd name="connsiteX23" fmla="*/ 0 w 433580"/>
                <a:gd name="connsiteY23" fmla="*/ 383885 h 500284"/>
                <a:gd name="connsiteX24" fmla="*/ 35242 w 433580"/>
                <a:gd name="connsiteY24" fmla="*/ 383885 h 500284"/>
                <a:gd name="connsiteX25" fmla="*/ 35242 w 433580"/>
                <a:gd name="connsiteY25" fmla="*/ 422018 h 500284"/>
                <a:gd name="connsiteX26" fmla="*/ 0 w 433580"/>
                <a:gd name="connsiteY26" fmla="*/ 422018 h 500284"/>
                <a:gd name="connsiteX27" fmla="*/ 0 w 433580"/>
                <a:gd name="connsiteY27" fmla="*/ 444253 h 500284"/>
                <a:gd name="connsiteX28" fmla="*/ 35242 w 433580"/>
                <a:gd name="connsiteY28" fmla="*/ 444253 h 500284"/>
                <a:gd name="connsiteX29" fmla="*/ 35242 w 433580"/>
                <a:gd name="connsiteY29" fmla="*/ 504509 h 500284"/>
                <a:gd name="connsiteX30" fmla="*/ 442919 w 433580"/>
                <a:gd name="connsiteY30" fmla="*/ 504509 h 500284"/>
                <a:gd name="connsiteX31" fmla="*/ 442919 w 433580"/>
                <a:gd name="connsiteY31" fmla="*/ 0 h 500284"/>
                <a:gd name="connsiteX32" fmla="*/ 420684 w 433580"/>
                <a:gd name="connsiteY32" fmla="*/ 482275 h 500284"/>
                <a:gd name="connsiteX33" fmla="*/ 57477 w 433580"/>
                <a:gd name="connsiteY33" fmla="*/ 482275 h 500284"/>
                <a:gd name="connsiteX34" fmla="*/ 57477 w 433580"/>
                <a:gd name="connsiteY34" fmla="*/ 444253 h 500284"/>
                <a:gd name="connsiteX35" fmla="*/ 92719 w 433580"/>
                <a:gd name="connsiteY35" fmla="*/ 444253 h 500284"/>
                <a:gd name="connsiteX36" fmla="*/ 92719 w 433580"/>
                <a:gd name="connsiteY36" fmla="*/ 422018 h 500284"/>
                <a:gd name="connsiteX37" fmla="*/ 57477 w 433580"/>
                <a:gd name="connsiteY37" fmla="*/ 422018 h 500284"/>
                <a:gd name="connsiteX38" fmla="*/ 57477 w 433580"/>
                <a:gd name="connsiteY38" fmla="*/ 383885 h 500284"/>
                <a:gd name="connsiteX39" fmla="*/ 92719 w 433580"/>
                <a:gd name="connsiteY39" fmla="*/ 383885 h 500284"/>
                <a:gd name="connsiteX40" fmla="*/ 92719 w 433580"/>
                <a:gd name="connsiteY40" fmla="*/ 361650 h 500284"/>
                <a:gd name="connsiteX41" fmla="*/ 57477 w 433580"/>
                <a:gd name="connsiteY41" fmla="*/ 361650 h 500284"/>
                <a:gd name="connsiteX42" fmla="*/ 57477 w 433580"/>
                <a:gd name="connsiteY42" fmla="*/ 323629 h 500284"/>
                <a:gd name="connsiteX43" fmla="*/ 92719 w 433580"/>
                <a:gd name="connsiteY43" fmla="*/ 323629 h 500284"/>
                <a:gd name="connsiteX44" fmla="*/ 92719 w 433580"/>
                <a:gd name="connsiteY44" fmla="*/ 301394 h 500284"/>
                <a:gd name="connsiteX45" fmla="*/ 57477 w 433580"/>
                <a:gd name="connsiteY45" fmla="*/ 301394 h 500284"/>
                <a:gd name="connsiteX46" fmla="*/ 57477 w 433580"/>
                <a:gd name="connsiteY46" fmla="*/ 263372 h 500284"/>
                <a:gd name="connsiteX47" fmla="*/ 92719 w 433580"/>
                <a:gd name="connsiteY47" fmla="*/ 263372 h 500284"/>
                <a:gd name="connsiteX48" fmla="*/ 92719 w 433580"/>
                <a:gd name="connsiteY48" fmla="*/ 241137 h 500284"/>
                <a:gd name="connsiteX49" fmla="*/ 57477 w 433580"/>
                <a:gd name="connsiteY49" fmla="*/ 241137 h 500284"/>
                <a:gd name="connsiteX50" fmla="*/ 57477 w 433580"/>
                <a:gd name="connsiteY50" fmla="*/ 203116 h 500284"/>
                <a:gd name="connsiteX51" fmla="*/ 92719 w 433580"/>
                <a:gd name="connsiteY51" fmla="*/ 203116 h 500284"/>
                <a:gd name="connsiteX52" fmla="*/ 92719 w 433580"/>
                <a:gd name="connsiteY52" fmla="*/ 180881 h 500284"/>
                <a:gd name="connsiteX53" fmla="*/ 57477 w 433580"/>
                <a:gd name="connsiteY53" fmla="*/ 180881 h 500284"/>
                <a:gd name="connsiteX54" fmla="*/ 57477 w 433580"/>
                <a:gd name="connsiteY54" fmla="*/ 142859 h 500284"/>
                <a:gd name="connsiteX55" fmla="*/ 92719 w 433580"/>
                <a:gd name="connsiteY55" fmla="*/ 142859 h 500284"/>
                <a:gd name="connsiteX56" fmla="*/ 92719 w 433580"/>
                <a:gd name="connsiteY56" fmla="*/ 120624 h 500284"/>
                <a:gd name="connsiteX57" fmla="*/ 57477 w 433580"/>
                <a:gd name="connsiteY57" fmla="*/ 120624 h 500284"/>
                <a:gd name="connsiteX58" fmla="*/ 57477 w 433580"/>
                <a:gd name="connsiteY58" fmla="*/ 82491 h 500284"/>
                <a:gd name="connsiteX59" fmla="*/ 92719 w 433580"/>
                <a:gd name="connsiteY59" fmla="*/ 82491 h 500284"/>
                <a:gd name="connsiteX60" fmla="*/ 92719 w 433580"/>
                <a:gd name="connsiteY60" fmla="*/ 60257 h 500284"/>
                <a:gd name="connsiteX61" fmla="*/ 57477 w 433580"/>
                <a:gd name="connsiteY61" fmla="*/ 60257 h 500284"/>
                <a:gd name="connsiteX62" fmla="*/ 57477 w 433580"/>
                <a:gd name="connsiteY62" fmla="*/ 22235 h 500284"/>
                <a:gd name="connsiteX63" fmla="*/ 420684 w 433580"/>
                <a:gd name="connsiteY63" fmla="*/ 22235 h 50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33580" h="500284">
                  <a:moveTo>
                    <a:pt x="35242" y="0"/>
                  </a:moveTo>
                  <a:lnTo>
                    <a:pt x="35242" y="60257"/>
                  </a:lnTo>
                  <a:lnTo>
                    <a:pt x="0" y="60257"/>
                  </a:lnTo>
                  <a:lnTo>
                    <a:pt x="0" y="82491"/>
                  </a:lnTo>
                  <a:lnTo>
                    <a:pt x="35242" y="82491"/>
                  </a:lnTo>
                  <a:lnTo>
                    <a:pt x="35242" y="120624"/>
                  </a:lnTo>
                  <a:lnTo>
                    <a:pt x="0" y="120624"/>
                  </a:lnTo>
                  <a:lnTo>
                    <a:pt x="0" y="142859"/>
                  </a:lnTo>
                  <a:lnTo>
                    <a:pt x="35242" y="142859"/>
                  </a:lnTo>
                  <a:lnTo>
                    <a:pt x="35242" y="180881"/>
                  </a:lnTo>
                  <a:lnTo>
                    <a:pt x="0" y="180881"/>
                  </a:lnTo>
                  <a:lnTo>
                    <a:pt x="0" y="203116"/>
                  </a:lnTo>
                  <a:lnTo>
                    <a:pt x="35242" y="203116"/>
                  </a:lnTo>
                  <a:lnTo>
                    <a:pt x="35242" y="241137"/>
                  </a:lnTo>
                  <a:lnTo>
                    <a:pt x="0" y="241137"/>
                  </a:lnTo>
                  <a:lnTo>
                    <a:pt x="0" y="263372"/>
                  </a:lnTo>
                  <a:lnTo>
                    <a:pt x="35242" y="263372"/>
                  </a:lnTo>
                  <a:lnTo>
                    <a:pt x="35242" y="301394"/>
                  </a:lnTo>
                  <a:lnTo>
                    <a:pt x="0" y="301394"/>
                  </a:lnTo>
                  <a:lnTo>
                    <a:pt x="0" y="323629"/>
                  </a:lnTo>
                  <a:lnTo>
                    <a:pt x="35242" y="323629"/>
                  </a:lnTo>
                  <a:lnTo>
                    <a:pt x="35242" y="361650"/>
                  </a:lnTo>
                  <a:lnTo>
                    <a:pt x="0" y="361650"/>
                  </a:lnTo>
                  <a:lnTo>
                    <a:pt x="0" y="383885"/>
                  </a:lnTo>
                  <a:lnTo>
                    <a:pt x="35242" y="383885"/>
                  </a:lnTo>
                  <a:lnTo>
                    <a:pt x="35242" y="422018"/>
                  </a:lnTo>
                  <a:lnTo>
                    <a:pt x="0" y="422018"/>
                  </a:lnTo>
                  <a:lnTo>
                    <a:pt x="0" y="444253"/>
                  </a:lnTo>
                  <a:lnTo>
                    <a:pt x="35242" y="444253"/>
                  </a:lnTo>
                  <a:lnTo>
                    <a:pt x="35242" y="504509"/>
                  </a:lnTo>
                  <a:lnTo>
                    <a:pt x="442919" y="504509"/>
                  </a:lnTo>
                  <a:lnTo>
                    <a:pt x="442919" y="0"/>
                  </a:lnTo>
                  <a:close/>
                  <a:moveTo>
                    <a:pt x="420684" y="482275"/>
                  </a:moveTo>
                  <a:lnTo>
                    <a:pt x="57477" y="482275"/>
                  </a:lnTo>
                  <a:lnTo>
                    <a:pt x="57477" y="444253"/>
                  </a:lnTo>
                  <a:lnTo>
                    <a:pt x="92719" y="444253"/>
                  </a:lnTo>
                  <a:lnTo>
                    <a:pt x="92719" y="422018"/>
                  </a:lnTo>
                  <a:lnTo>
                    <a:pt x="57477" y="422018"/>
                  </a:lnTo>
                  <a:lnTo>
                    <a:pt x="57477" y="383885"/>
                  </a:lnTo>
                  <a:lnTo>
                    <a:pt x="92719" y="383885"/>
                  </a:lnTo>
                  <a:lnTo>
                    <a:pt x="92719" y="361650"/>
                  </a:lnTo>
                  <a:lnTo>
                    <a:pt x="57477" y="361650"/>
                  </a:lnTo>
                  <a:lnTo>
                    <a:pt x="57477" y="323629"/>
                  </a:lnTo>
                  <a:lnTo>
                    <a:pt x="92719" y="323629"/>
                  </a:lnTo>
                  <a:lnTo>
                    <a:pt x="92719" y="301394"/>
                  </a:lnTo>
                  <a:lnTo>
                    <a:pt x="57477" y="301394"/>
                  </a:lnTo>
                  <a:lnTo>
                    <a:pt x="57477" y="263372"/>
                  </a:lnTo>
                  <a:lnTo>
                    <a:pt x="92719" y="263372"/>
                  </a:lnTo>
                  <a:lnTo>
                    <a:pt x="92719" y="241137"/>
                  </a:lnTo>
                  <a:lnTo>
                    <a:pt x="57477" y="241137"/>
                  </a:lnTo>
                  <a:lnTo>
                    <a:pt x="57477" y="203116"/>
                  </a:lnTo>
                  <a:lnTo>
                    <a:pt x="92719" y="203116"/>
                  </a:lnTo>
                  <a:lnTo>
                    <a:pt x="92719" y="180881"/>
                  </a:lnTo>
                  <a:lnTo>
                    <a:pt x="57477" y="180881"/>
                  </a:lnTo>
                  <a:lnTo>
                    <a:pt x="57477" y="142859"/>
                  </a:lnTo>
                  <a:lnTo>
                    <a:pt x="92719" y="142859"/>
                  </a:lnTo>
                  <a:lnTo>
                    <a:pt x="92719" y="120624"/>
                  </a:lnTo>
                  <a:lnTo>
                    <a:pt x="57477" y="120624"/>
                  </a:lnTo>
                  <a:lnTo>
                    <a:pt x="57477" y="82491"/>
                  </a:lnTo>
                  <a:lnTo>
                    <a:pt x="92719" y="82491"/>
                  </a:lnTo>
                  <a:lnTo>
                    <a:pt x="92719" y="60257"/>
                  </a:lnTo>
                  <a:lnTo>
                    <a:pt x="57477" y="60257"/>
                  </a:lnTo>
                  <a:lnTo>
                    <a:pt x="57477" y="22235"/>
                  </a:lnTo>
                  <a:lnTo>
                    <a:pt x="420684" y="22235"/>
                  </a:lnTo>
                  <a:close/>
                </a:path>
              </a:pathLst>
            </a:custGeom>
            <a:grpFill/>
            <a:ln w="1104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539" name="Freeform: Shape 3538">
              <a:extLst>
                <a:ext uri="{FF2B5EF4-FFF2-40B4-BE49-F238E27FC236}">
                  <a16:creationId xmlns:a16="http://schemas.microsoft.com/office/drawing/2014/main" id="{1EC4C52D-C48C-4B8A-A8E4-59ABA51E91CC}"/>
                </a:ext>
              </a:extLst>
            </p:cNvPr>
            <p:cNvSpPr/>
            <p:nvPr/>
          </p:nvSpPr>
          <p:spPr>
            <a:xfrm>
              <a:off x="11474906" y="3075207"/>
              <a:ext cx="222349" cy="22235"/>
            </a:xfrm>
            <a:custGeom>
              <a:avLst/>
              <a:gdLst>
                <a:gd name="connsiteX0" fmla="*/ 0 w 222348"/>
                <a:gd name="connsiteY0" fmla="*/ 0 h 22234"/>
                <a:gd name="connsiteX1" fmla="*/ 224572 w 222348"/>
                <a:gd name="connsiteY1" fmla="*/ 0 h 22234"/>
                <a:gd name="connsiteX2" fmla="*/ 224572 w 222348"/>
                <a:gd name="connsiteY2" fmla="*/ 22235 h 22234"/>
                <a:gd name="connsiteX3" fmla="*/ 0 w 222348"/>
                <a:gd name="connsiteY3" fmla="*/ 22235 h 22234"/>
              </a:gdLst>
              <a:ahLst/>
              <a:cxnLst>
                <a:cxn ang="0">
                  <a:pos x="connsiteX0" y="connsiteY0"/>
                </a:cxn>
                <a:cxn ang="0">
                  <a:pos x="connsiteX1" y="connsiteY1"/>
                </a:cxn>
                <a:cxn ang="0">
                  <a:pos x="connsiteX2" y="connsiteY2"/>
                </a:cxn>
                <a:cxn ang="0">
                  <a:pos x="connsiteX3" y="connsiteY3"/>
                </a:cxn>
              </a:cxnLst>
              <a:rect l="l" t="t" r="r" b="b"/>
              <a:pathLst>
                <a:path w="222348" h="22234">
                  <a:moveTo>
                    <a:pt x="0" y="0"/>
                  </a:moveTo>
                  <a:lnTo>
                    <a:pt x="224572" y="0"/>
                  </a:lnTo>
                  <a:lnTo>
                    <a:pt x="224572" y="22235"/>
                  </a:lnTo>
                  <a:lnTo>
                    <a:pt x="0" y="22235"/>
                  </a:lnTo>
                  <a:close/>
                </a:path>
              </a:pathLst>
            </a:custGeom>
            <a:grpFill/>
            <a:ln w="1104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540" name="Freeform: Shape 3539">
              <a:extLst>
                <a:ext uri="{FF2B5EF4-FFF2-40B4-BE49-F238E27FC236}">
                  <a16:creationId xmlns:a16="http://schemas.microsoft.com/office/drawing/2014/main" id="{82687697-76E5-4F32-B443-A8EF1B935C12}"/>
                </a:ext>
              </a:extLst>
            </p:cNvPr>
            <p:cNvSpPr/>
            <p:nvPr/>
          </p:nvSpPr>
          <p:spPr>
            <a:xfrm>
              <a:off x="11474906" y="3221179"/>
              <a:ext cx="111174" cy="22235"/>
            </a:xfrm>
            <a:custGeom>
              <a:avLst/>
              <a:gdLst>
                <a:gd name="connsiteX0" fmla="*/ 0 w 111174"/>
                <a:gd name="connsiteY0" fmla="*/ 0 h 22234"/>
                <a:gd name="connsiteX1" fmla="*/ 112286 w 111174"/>
                <a:gd name="connsiteY1" fmla="*/ 0 h 22234"/>
                <a:gd name="connsiteX2" fmla="*/ 112286 w 111174"/>
                <a:gd name="connsiteY2" fmla="*/ 22235 h 22234"/>
                <a:gd name="connsiteX3" fmla="*/ 0 w 111174"/>
                <a:gd name="connsiteY3" fmla="*/ 22235 h 22234"/>
              </a:gdLst>
              <a:ahLst/>
              <a:cxnLst>
                <a:cxn ang="0">
                  <a:pos x="connsiteX0" y="connsiteY0"/>
                </a:cxn>
                <a:cxn ang="0">
                  <a:pos x="connsiteX1" y="connsiteY1"/>
                </a:cxn>
                <a:cxn ang="0">
                  <a:pos x="connsiteX2" y="connsiteY2"/>
                </a:cxn>
                <a:cxn ang="0">
                  <a:pos x="connsiteX3" y="connsiteY3"/>
                </a:cxn>
              </a:cxnLst>
              <a:rect l="l" t="t" r="r" b="b"/>
              <a:pathLst>
                <a:path w="111174" h="22234">
                  <a:moveTo>
                    <a:pt x="0" y="0"/>
                  </a:moveTo>
                  <a:lnTo>
                    <a:pt x="112286" y="0"/>
                  </a:lnTo>
                  <a:lnTo>
                    <a:pt x="112286" y="22235"/>
                  </a:lnTo>
                  <a:lnTo>
                    <a:pt x="0" y="22235"/>
                  </a:lnTo>
                  <a:close/>
                </a:path>
              </a:pathLst>
            </a:custGeom>
            <a:grpFill/>
            <a:ln w="1104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541" name="Freeform: Shape 3540">
              <a:extLst>
                <a:ext uri="{FF2B5EF4-FFF2-40B4-BE49-F238E27FC236}">
                  <a16:creationId xmlns:a16="http://schemas.microsoft.com/office/drawing/2014/main" id="{02AA9D1B-249E-45EF-8122-A44F2CBAF587}"/>
                </a:ext>
              </a:extLst>
            </p:cNvPr>
            <p:cNvSpPr/>
            <p:nvPr/>
          </p:nvSpPr>
          <p:spPr>
            <a:xfrm>
              <a:off x="11474906" y="3002166"/>
              <a:ext cx="222349" cy="22235"/>
            </a:xfrm>
            <a:custGeom>
              <a:avLst/>
              <a:gdLst>
                <a:gd name="connsiteX0" fmla="*/ 0 w 222348"/>
                <a:gd name="connsiteY0" fmla="*/ 0 h 22234"/>
                <a:gd name="connsiteX1" fmla="*/ 224572 w 222348"/>
                <a:gd name="connsiteY1" fmla="*/ 0 h 22234"/>
                <a:gd name="connsiteX2" fmla="*/ 224572 w 222348"/>
                <a:gd name="connsiteY2" fmla="*/ 22235 h 22234"/>
                <a:gd name="connsiteX3" fmla="*/ 0 w 222348"/>
                <a:gd name="connsiteY3" fmla="*/ 22235 h 22234"/>
              </a:gdLst>
              <a:ahLst/>
              <a:cxnLst>
                <a:cxn ang="0">
                  <a:pos x="connsiteX0" y="connsiteY0"/>
                </a:cxn>
                <a:cxn ang="0">
                  <a:pos x="connsiteX1" y="connsiteY1"/>
                </a:cxn>
                <a:cxn ang="0">
                  <a:pos x="connsiteX2" y="connsiteY2"/>
                </a:cxn>
                <a:cxn ang="0">
                  <a:pos x="connsiteX3" y="connsiteY3"/>
                </a:cxn>
              </a:cxnLst>
              <a:rect l="l" t="t" r="r" b="b"/>
              <a:pathLst>
                <a:path w="222348" h="22234">
                  <a:moveTo>
                    <a:pt x="0" y="0"/>
                  </a:moveTo>
                  <a:lnTo>
                    <a:pt x="224572" y="0"/>
                  </a:lnTo>
                  <a:lnTo>
                    <a:pt x="224572" y="22235"/>
                  </a:lnTo>
                  <a:lnTo>
                    <a:pt x="0" y="22235"/>
                  </a:lnTo>
                  <a:close/>
                </a:path>
              </a:pathLst>
            </a:custGeom>
            <a:grpFill/>
            <a:ln w="1104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542" name="Freeform: Shape 3541">
              <a:extLst>
                <a:ext uri="{FF2B5EF4-FFF2-40B4-BE49-F238E27FC236}">
                  <a16:creationId xmlns:a16="http://schemas.microsoft.com/office/drawing/2014/main" id="{54987C6A-3BF5-4814-A7A2-CD48FAF6DF97}"/>
                </a:ext>
              </a:extLst>
            </p:cNvPr>
            <p:cNvSpPr/>
            <p:nvPr/>
          </p:nvSpPr>
          <p:spPr>
            <a:xfrm>
              <a:off x="11474906" y="3148249"/>
              <a:ext cx="222349" cy="22235"/>
            </a:xfrm>
            <a:custGeom>
              <a:avLst/>
              <a:gdLst>
                <a:gd name="connsiteX0" fmla="*/ 0 w 222348"/>
                <a:gd name="connsiteY0" fmla="*/ 0 h 22234"/>
                <a:gd name="connsiteX1" fmla="*/ 224572 w 222348"/>
                <a:gd name="connsiteY1" fmla="*/ 0 h 22234"/>
                <a:gd name="connsiteX2" fmla="*/ 224572 w 222348"/>
                <a:gd name="connsiteY2" fmla="*/ 22235 h 22234"/>
                <a:gd name="connsiteX3" fmla="*/ 0 w 222348"/>
                <a:gd name="connsiteY3" fmla="*/ 22235 h 22234"/>
              </a:gdLst>
              <a:ahLst/>
              <a:cxnLst>
                <a:cxn ang="0">
                  <a:pos x="connsiteX0" y="connsiteY0"/>
                </a:cxn>
                <a:cxn ang="0">
                  <a:pos x="connsiteX1" y="connsiteY1"/>
                </a:cxn>
                <a:cxn ang="0">
                  <a:pos x="connsiteX2" y="connsiteY2"/>
                </a:cxn>
                <a:cxn ang="0">
                  <a:pos x="connsiteX3" y="connsiteY3"/>
                </a:cxn>
              </a:cxnLst>
              <a:rect l="l" t="t" r="r" b="b"/>
              <a:pathLst>
                <a:path w="222348" h="22234">
                  <a:moveTo>
                    <a:pt x="0" y="0"/>
                  </a:moveTo>
                  <a:lnTo>
                    <a:pt x="224572" y="0"/>
                  </a:lnTo>
                  <a:lnTo>
                    <a:pt x="224572" y="22235"/>
                  </a:lnTo>
                  <a:lnTo>
                    <a:pt x="0" y="22235"/>
                  </a:lnTo>
                  <a:close/>
                </a:path>
              </a:pathLst>
            </a:custGeom>
            <a:grpFill/>
            <a:ln w="11049"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3289" name="Graphic 19">
            <a:extLst>
              <a:ext uri="{FF2B5EF4-FFF2-40B4-BE49-F238E27FC236}">
                <a16:creationId xmlns:a16="http://schemas.microsoft.com/office/drawing/2014/main" id="{3E034F04-891E-4C30-9125-5BC2FF15A233}"/>
              </a:ext>
            </a:extLst>
          </p:cNvPr>
          <p:cNvGrpSpPr/>
          <p:nvPr/>
        </p:nvGrpSpPr>
        <p:grpSpPr>
          <a:xfrm>
            <a:off x="2336647" y="9327878"/>
            <a:ext cx="1000260" cy="1000260"/>
            <a:chOff x="12430892" y="2964896"/>
            <a:chExt cx="469900" cy="469900"/>
          </a:xfrm>
          <a:solidFill>
            <a:schemeClr val="tx1">
              <a:lumMod val="65000"/>
            </a:schemeClr>
          </a:solidFill>
        </p:grpSpPr>
        <p:sp>
          <p:nvSpPr>
            <p:cNvPr id="3533" name="Freeform: Shape 3532">
              <a:extLst>
                <a:ext uri="{FF2B5EF4-FFF2-40B4-BE49-F238E27FC236}">
                  <a16:creationId xmlns:a16="http://schemas.microsoft.com/office/drawing/2014/main" id="{0D9260A9-7658-4E1E-8973-4708DF628B78}"/>
                </a:ext>
              </a:extLst>
            </p:cNvPr>
            <p:cNvSpPr/>
            <p:nvPr/>
          </p:nvSpPr>
          <p:spPr>
            <a:xfrm>
              <a:off x="12444926" y="2984783"/>
              <a:ext cx="441706" cy="272542"/>
            </a:xfrm>
            <a:custGeom>
              <a:avLst/>
              <a:gdLst>
                <a:gd name="connsiteX0" fmla="*/ 356247 w 441706"/>
                <a:gd name="connsiteY0" fmla="*/ 279815 h 272542"/>
                <a:gd name="connsiteX1" fmla="*/ 309257 w 441706"/>
                <a:gd name="connsiteY1" fmla="*/ 279815 h 272542"/>
                <a:gd name="connsiteX2" fmla="*/ 309257 w 441706"/>
                <a:gd name="connsiteY2" fmla="*/ 261019 h 272542"/>
                <a:gd name="connsiteX3" fmla="*/ 356247 w 441706"/>
                <a:gd name="connsiteY3" fmla="*/ 261019 h 272542"/>
                <a:gd name="connsiteX4" fmla="*/ 422973 w 441706"/>
                <a:gd name="connsiteY4" fmla="*/ 200214 h 272542"/>
                <a:gd name="connsiteX5" fmla="*/ 361792 w 441706"/>
                <a:gd name="connsiteY5" fmla="*/ 135086 h 272542"/>
                <a:gd name="connsiteX6" fmla="*/ 354274 w 441706"/>
                <a:gd name="connsiteY6" fmla="*/ 126439 h 272542"/>
                <a:gd name="connsiteX7" fmla="*/ 316681 w 441706"/>
                <a:gd name="connsiteY7" fmla="*/ 80389 h 272542"/>
                <a:gd name="connsiteX8" fmla="*/ 288487 w 441706"/>
                <a:gd name="connsiteY8" fmla="*/ 94768 h 272542"/>
                <a:gd name="connsiteX9" fmla="*/ 275309 w 441706"/>
                <a:gd name="connsiteY9" fmla="*/ 96495 h 272542"/>
                <a:gd name="connsiteX10" fmla="*/ 272229 w 441706"/>
                <a:gd name="connsiteY10" fmla="*/ 92325 h 272542"/>
                <a:gd name="connsiteX11" fmla="*/ 244411 w 441706"/>
                <a:gd name="connsiteY11" fmla="*/ 48906 h 272542"/>
                <a:gd name="connsiteX12" fmla="*/ 133890 w 441706"/>
                <a:gd name="connsiteY12" fmla="*/ 27572 h 272542"/>
                <a:gd name="connsiteX13" fmla="*/ 76187 w 441706"/>
                <a:gd name="connsiteY13" fmla="*/ 114316 h 272542"/>
                <a:gd name="connsiteX14" fmla="*/ 76938 w 441706"/>
                <a:gd name="connsiteY14" fmla="*/ 125969 h 272542"/>
                <a:gd name="connsiteX15" fmla="*/ 69890 w 441706"/>
                <a:gd name="connsiteY15" fmla="*/ 136307 h 272542"/>
                <a:gd name="connsiteX16" fmla="*/ 18859 w 441706"/>
                <a:gd name="connsiteY16" fmla="*/ 199462 h 272542"/>
                <a:gd name="connsiteX17" fmla="*/ 18859 w 441706"/>
                <a:gd name="connsiteY17" fmla="*/ 204443 h 272542"/>
                <a:gd name="connsiteX18" fmla="*/ 85397 w 441706"/>
                <a:gd name="connsiteY18" fmla="*/ 260831 h 272542"/>
                <a:gd name="connsiteX19" fmla="*/ 132387 w 441706"/>
                <a:gd name="connsiteY19" fmla="*/ 260831 h 272542"/>
                <a:gd name="connsiteX20" fmla="*/ 132387 w 441706"/>
                <a:gd name="connsiteY20" fmla="*/ 279627 h 272542"/>
                <a:gd name="connsiteX21" fmla="*/ 85397 w 441706"/>
                <a:gd name="connsiteY21" fmla="*/ 279627 h 272542"/>
                <a:gd name="connsiteX22" fmla="*/ 63 w 441706"/>
                <a:gd name="connsiteY22" fmla="*/ 205195 h 272542"/>
                <a:gd name="connsiteX23" fmla="*/ 63 w 441706"/>
                <a:gd name="connsiteY23" fmla="*/ 199274 h 272542"/>
                <a:gd name="connsiteX24" fmla="*/ 57579 w 441706"/>
                <a:gd name="connsiteY24" fmla="*/ 120143 h 272542"/>
                <a:gd name="connsiteX25" fmla="*/ 57579 w 441706"/>
                <a:gd name="connsiteY25" fmla="*/ 114128 h 272542"/>
                <a:gd name="connsiteX26" fmla="*/ 176683 w 441706"/>
                <a:gd name="connsiteY26" fmla="*/ 27 h 272542"/>
                <a:gd name="connsiteX27" fmla="*/ 257662 w 441706"/>
                <a:gd name="connsiteY27" fmla="*/ 35185 h 272542"/>
                <a:gd name="connsiteX28" fmla="*/ 284070 w 441706"/>
                <a:gd name="connsiteY28" fmla="*/ 72777 h 272542"/>
                <a:gd name="connsiteX29" fmla="*/ 316494 w 441706"/>
                <a:gd name="connsiteY29" fmla="*/ 61781 h 272542"/>
                <a:gd name="connsiteX30" fmla="*/ 372882 w 441706"/>
                <a:gd name="connsiteY30" fmla="*/ 118169 h 272542"/>
                <a:gd name="connsiteX31" fmla="*/ 441769 w 441706"/>
                <a:gd name="connsiteY31" fmla="*/ 200214 h 272542"/>
                <a:gd name="connsiteX32" fmla="*/ 356247 w 441706"/>
                <a:gd name="connsiteY32" fmla="*/ 279815 h 272542"/>
                <a:gd name="connsiteX33" fmla="*/ 256158 w 441706"/>
                <a:gd name="connsiteY33" fmla="*/ 279815 h 272542"/>
                <a:gd name="connsiteX34" fmla="*/ 185673 w 441706"/>
                <a:gd name="connsiteY34" fmla="*/ 279815 h 272542"/>
                <a:gd name="connsiteX35" fmla="*/ 185673 w 441706"/>
                <a:gd name="connsiteY35" fmla="*/ 261019 h 272542"/>
                <a:gd name="connsiteX36" fmla="*/ 256158 w 441706"/>
                <a:gd name="connsiteY36" fmla="*/ 261019 h 27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1706" h="272542">
                  <a:moveTo>
                    <a:pt x="356247" y="279815"/>
                  </a:moveTo>
                  <a:lnTo>
                    <a:pt x="309257" y="279815"/>
                  </a:lnTo>
                  <a:lnTo>
                    <a:pt x="309257" y="261019"/>
                  </a:lnTo>
                  <a:lnTo>
                    <a:pt x="356247" y="261019"/>
                  </a:lnTo>
                  <a:cubicBezTo>
                    <a:pt x="401170" y="261019"/>
                    <a:pt x="422973" y="241095"/>
                    <a:pt x="422973" y="200214"/>
                  </a:cubicBezTo>
                  <a:cubicBezTo>
                    <a:pt x="422973" y="165253"/>
                    <a:pt x="402391" y="143356"/>
                    <a:pt x="361792" y="135086"/>
                  </a:cubicBezTo>
                  <a:cubicBezTo>
                    <a:pt x="357616" y="134241"/>
                    <a:pt x="354530" y="130693"/>
                    <a:pt x="354274" y="126439"/>
                  </a:cubicBezTo>
                  <a:cubicBezTo>
                    <a:pt x="352300" y="92513"/>
                    <a:pt x="332564" y="80389"/>
                    <a:pt x="316681" y="80389"/>
                  </a:cubicBezTo>
                  <a:cubicBezTo>
                    <a:pt x="305550" y="80500"/>
                    <a:pt x="295113" y="85822"/>
                    <a:pt x="288487" y="94768"/>
                  </a:cubicBezTo>
                  <a:cubicBezTo>
                    <a:pt x="285325" y="98884"/>
                    <a:pt x="279425" y="99657"/>
                    <a:pt x="275309" y="96495"/>
                  </a:cubicBezTo>
                  <a:cubicBezTo>
                    <a:pt x="273912" y="95421"/>
                    <a:pt x="272844" y="93976"/>
                    <a:pt x="272229" y="92325"/>
                  </a:cubicBezTo>
                  <a:cubicBezTo>
                    <a:pt x="266397" y="75915"/>
                    <a:pt x="256881" y="61062"/>
                    <a:pt x="244411" y="48906"/>
                  </a:cubicBezTo>
                  <a:cubicBezTo>
                    <a:pt x="215425" y="19815"/>
                    <a:pt x="171621" y="11359"/>
                    <a:pt x="133890" y="27572"/>
                  </a:cubicBezTo>
                  <a:cubicBezTo>
                    <a:pt x="99864" y="43323"/>
                    <a:pt x="77564" y="76846"/>
                    <a:pt x="76187" y="114316"/>
                  </a:cubicBezTo>
                  <a:cubicBezTo>
                    <a:pt x="76200" y="118212"/>
                    <a:pt x="76451" y="122104"/>
                    <a:pt x="76938" y="125969"/>
                  </a:cubicBezTo>
                  <a:cubicBezTo>
                    <a:pt x="77558" y="130706"/>
                    <a:pt x="74525" y="135153"/>
                    <a:pt x="69890" y="136307"/>
                  </a:cubicBezTo>
                  <a:cubicBezTo>
                    <a:pt x="51094" y="141006"/>
                    <a:pt x="18859" y="155103"/>
                    <a:pt x="18859" y="199462"/>
                  </a:cubicBezTo>
                  <a:cubicBezTo>
                    <a:pt x="18859" y="201153"/>
                    <a:pt x="18859" y="202751"/>
                    <a:pt x="18859" y="204443"/>
                  </a:cubicBezTo>
                  <a:cubicBezTo>
                    <a:pt x="20644" y="237148"/>
                    <a:pt x="48651" y="260831"/>
                    <a:pt x="85397" y="260831"/>
                  </a:cubicBezTo>
                  <a:lnTo>
                    <a:pt x="132387" y="260831"/>
                  </a:lnTo>
                  <a:lnTo>
                    <a:pt x="132387" y="279627"/>
                  </a:lnTo>
                  <a:lnTo>
                    <a:pt x="85397" y="279627"/>
                  </a:lnTo>
                  <a:cubicBezTo>
                    <a:pt x="38407" y="279627"/>
                    <a:pt x="2506" y="248331"/>
                    <a:pt x="63" y="205195"/>
                  </a:cubicBezTo>
                  <a:cubicBezTo>
                    <a:pt x="63" y="203221"/>
                    <a:pt x="63" y="201341"/>
                    <a:pt x="63" y="199274"/>
                  </a:cubicBezTo>
                  <a:cubicBezTo>
                    <a:pt x="-1388" y="162765"/>
                    <a:pt x="22405" y="130031"/>
                    <a:pt x="57579" y="120143"/>
                  </a:cubicBezTo>
                  <a:cubicBezTo>
                    <a:pt x="57579" y="118169"/>
                    <a:pt x="57579" y="116102"/>
                    <a:pt x="57579" y="114128"/>
                  </a:cubicBezTo>
                  <a:cubicBezTo>
                    <a:pt x="58960" y="49730"/>
                    <a:pt x="112285" y="-1354"/>
                    <a:pt x="176683" y="27"/>
                  </a:cubicBezTo>
                  <a:cubicBezTo>
                    <a:pt x="207240" y="683"/>
                    <a:pt x="236318" y="13308"/>
                    <a:pt x="257662" y="35185"/>
                  </a:cubicBezTo>
                  <a:cubicBezTo>
                    <a:pt x="268679" y="46004"/>
                    <a:pt x="277629" y="58744"/>
                    <a:pt x="284070" y="72777"/>
                  </a:cubicBezTo>
                  <a:cubicBezTo>
                    <a:pt x="293384" y="65664"/>
                    <a:pt x="304774" y="61801"/>
                    <a:pt x="316494" y="61781"/>
                  </a:cubicBezTo>
                  <a:cubicBezTo>
                    <a:pt x="341398" y="61781"/>
                    <a:pt x="367525" y="79355"/>
                    <a:pt x="372882" y="118169"/>
                  </a:cubicBezTo>
                  <a:cubicBezTo>
                    <a:pt x="417240" y="129541"/>
                    <a:pt x="441769" y="158675"/>
                    <a:pt x="441769" y="200214"/>
                  </a:cubicBezTo>
                  <a:cubicBezTo>
                    <a:pt x="441769" y="251527"/>
                    <a:pt x="411413" y="279815"/>
                    <a:pt x="356247" y="279815"/>
                  </a:cubicBezTo>
                  <a:close/>
                  <a:moveTo>
                    <a:pt x="256158" y="279815"/>
                  </a:moveTo>
                  <a:lnTo>
                    <a:pt x="185673" y="279815"/>
                  </a:lnTo>
                  <a:lnTo>
                    <a:pt x="185673" y="261019"/>
                  </a:lnTo>
                  <a:lnTo>
                    <a:pt x="256158" y="261019"/>
                  </a:ln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534" name="Freeform: Shape 3533">
              <a:extLst>
                <a:ext uri="{FF2B5EF4-FFF2-40B4-BE49-F238E27FC236}">
                  <a16:creationId xmlns:a16="http://schemas.microsoft.com/office/drawing/2014/main" id="{BF72A725-380C-48EE-8EF5-1ED161D7E67B}"/>
                </a:ext>
              </a:extLst>
            </p:cNvPr>
            <p:cNvSpPr/>
            <p:nvPr/>
          </p:nvSpPr>
          <p:spPr>
            <a:xfrm>
              <a:off x="12668004" y="3345515"/>
              <a:ext cx="112776" cy="65786"/>
            </a:xfrm>
            <a:custGeom>
              <a:avLst/>
              <a:gdLst>
                <a:gd name="connsiteX0" fmla="*/ 59489 w 112776"/>
                <a:gd name="connsiteY0" fmla="*/ 68887 h 65786"/>
                <a:gd name="connsiteX1" fmla="*/ 52911 w 112776"/>
                <a:gd name="connsiteY1" fmla="*/ 66162 h 65786"/>
                <a:gd name="connsiteX2" fmla="*/ 0 w 112776"/>
                <a:gd name="connsiteY2" fmla="*/ 13251 h 65786"/>
                <a:gd name="connsiteX3" fmla="*/ 13251 w 112776"/>
                <a:gd name="connsiteY3" fmla="*/ 0 h 65786"/>
                <a:gd name="connsiteX4" fmla="*/ 59489 w 112776"/>
                <a:gd name="connsiteY4" fmla="*/ 46144 h 65786"/>
                <a:gd name="connsiteX5" fmla="*/ 105728 w 112776"/>
                <a:gd name="connsiteY5" fmla="*/ 0 h 65786"/>
                <a:gd name="connsiteX6" fmla="*/ 118979 w 112776"/>
                <a:gd name="connsiteY6" fmla="*/ 13251 h 65786"/>
                <a:gd name="connsiteX7" fmla="*/ 66162 w 112776"/>
                <a:gd name="connsiteY7" fmla="*/ 66162 h 65786"/>
                <a:gd name="connsiteX8" fmla="*/ 59489 w 112776"/>
                <a:gd name="connsiteY8" fmla="*/ 68887 h 6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76" h="65786">
                  <a:moveTo>
                    <a:pt x="59489" y="68887"/>
                  </a:moveTo>
                  <a:cubicBezTo>
                    <a:pt x="57024" y="68877"/>
                    <a:pt x="54661" y="67898"/>
                    <a:pt x="52911" y="66162"/>
                  </a:cubicBezTo>
                  <a:lnTo>
                    <a:pt x="0" y="13251"/>
                  </a:lnTo>
                  <a:lnTo>
                    <a:pt x="13251" y="0"/>
                  </a:lnTo>
                  <a:lnTo>
                    <a:pt x="59489" y="46144"/>
                  </a:lnTo>
                  <a:lnTo>
                    <a:pt x="105728" y="0"/>
                  </a:lnTo>
                  <a:lnTo>
                    <a:pt x="118979" y="13251"/>
                  </a:lnTo>
                  <a:lnTo>
                    <a:pt x="66162" y="66162"/>
                  </a:lnTo>
                  <a:cubicBezTo>
                    <a:pt x="64388" y="67921"/>
                    <a:pt x="61987" y="68902"/>
                    <a:pt x="59489" y="68887"/>
                  </a:cubicBez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535" name="Freeform: Shape 3534">
              <a:extLst>
                <a:ext uri="{FF2B5EF4-FFF2-40B4-BE49-F238E27FC236}">
                  <a16:creationId xmlns:a16="http://schemas.microsoft.com/office/drawing/2014/main" id="{A26E3C34-E818-4C14-A393-421E0D8F1659}"/>
                </a:ext>
              </a:extLst>
            </p:cNvPr>
            <p:cNvSpPr/>
            <p:nvPr/>
          </p:nvSpPr>
          <p:spPr>
            <a:xfrm>
              <a:off x="12718095" y="3246366"/>
              <a:ext cx="18796" cy="140970"/>
            </a:xfrm>
            <a:custGeom>
              <a:avLst/>
              <a:gdLst>
                <a:gd name="connsiteX0" fmla="*/ 0 w 18796"/>
                <a:gd name="connsiteY0" fmla="*/ 0 h 140970"/>
                <a:gd name="connsiteX1" fmla="*/ 18796 w 18796"/>
                <a:gd name="connsiteY1" fmla="*/ 0 h 140970"/>
                <a:gd name="connsiteX2" fmla="*/ 18796 w 18796"/>
                <a:gd name="connsiteY2" fmla="*/ 149804 h 140970"/>
                <a:gd name="connsiteX3" fmla="*/ 0 w 18796"/>
                <a:gd name="connsiteY3" fmla="*/ 149804 h 140970"/>
              </a:gdLst>
              <a:ahLst/>
              <a:cxnLst>
                <a:cxn ang="0">
                  <a:pos x="connsiteX0" y="connsiteY0"/>
                </a:cxn>
                <a:cxn ang="0">
                  <a:pos x="connsiteX1" y="connsiteY1"/>
                </a:cxn>
                <a:cxn ang="0">
                  <a:pos x="connsiteX2" y="connsiteY2"/>
                </a:cxn>
                <a:cxn ang="0">
                  <a:pos x="connsiteX3" y="connsiteY3"/>
                </a:cxn>
              </a:cxnLst>
              <a:rect l="l" t="t" r="r" b="b"/>
              <a:pathLst>
                <a:path w="18796" h="140970">
                  <a:moveTo>
                    <a:pt x="0" y="0"/>
                  </a:moveTo>
                  <a:lnTo>
                    <a:pt x="18796" y="0"/>
                  </a:lnTo>
                  <a:lnTo>
                    <a:pt x="18796" y="149804"/>
                  </a:lnTo>
                  <a:lnTo>
                    <a:pt x="0" y="149804"/>
                  </a:ln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536" name="Freeform: Shape 3535">
              <a:extLst>
                <a:ext uri="{FF2B5EF4-FFF2-40B4-BE49-F238E27FC236}">
                  <a16:creationId xmlns:a16="http://schemas.microsoft.com/office/drawing/2014/main" id="{A3233496-EEF9-4A9F-AA9D-D52DFF9F6F83}"/>
                </a:ext>
              </a:extLst>
            </p:cNvPr>
            <p:cNvSpPr/>
            <p:nvPr/>
          </p:nvSpPr>
          <p:spPr>
            <a:xfrm>
              <a:off x="12544702" y="3096085"/>
              <a:ext cx="112776" cy="65786"/>
            </a:xfrm>
            <a:custGeom>
              <a:avLst/>
              <a:gdLst>
                <a:gd name="connsiteX0" fmla="*/ 105728 w 112776"/>
                <a:gd name="connsiteY0" fmla="*/ 68895 h 65786"/>
                <a:gd name="connsiteX1" fmla="*/ 59489 w 112776"/>
                <a:gd name="connsiteY1" fmla="*/ 22657 h 65786"/>
                <a:gd name="connsiteX2" fmla="*/ 13251 w 112776"/>
                <a:gd name="connsiteY2" fmla="*/ 68895 h 65786"/>
                <a:gd name="connsiteX3" fmla="*/ 0 w 112776"/>
                <a:gd name="connsiteY3" fmla="*/ 55550 h 65786"/>
                <a:gd name="connsiteX4" fmla="*/ 52817 w 112776"/>
                <a:gd name="connsiteY4" fmla="*/ 2733 h 65786"/>
                <a:gd name="connsiteX5" fmla="*/ 66068 w 112776"/>
                <a:gd name="connsiteY5" fmla="*/ 2733 h 65786"/>
                <a:gd name="connsiteX6" fmla="*/ 118979 w 112776"/>
                <a:gd name="connsiteY6" fmla="*/ 55550 h 6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776" h="65786">
                  <a:moveTo>
                    <a:pt x="105728" y="68895"/>
                  </a:moveTo>
                  <a:lnTo>
                    <a:pt x="59489" y="22657"/>
                  </a:lnTo>
                  <a:lnTo>
                    <a:pt x="13251" y="68895"/>
                  </a:lnTo>
                  <a:lnTo>
                    <a:pt x="0" y="55550"/>
                  </a:lnTo>
                  <a:lnTo>
                    <a:pt x="52817" y="2733"/>
                  </a:lnTo>
                  <a:cubicBezTo>
                    <a:pt x="56482" y="-911"/>
                    <a:pt x="62402" y="-911"/>
                    <a:pt x="66068" y="2733"/>
                  </a:cubicBezTo>
                  <a:lnTo>
                    <a:pt x="118979" y="55550"/>
                  </a:ln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537" name="Freeform: Shape 3536">
              <a:extLst>
                <a:ext uri="{FF2B5EF4-FFF2-40B4-BE49-F238E27FC236}">
                  <a16:creationId xmlns:a16="http://schemas.microsoft.com/office/drawing/2014/main" id="{6EFA30F2-B4C2-4252-8FBF-A75ADD944E9E}"/>
                </a:ext>
              </a:extLst>
            </p:cNvPr>
            <p:cNvSpPr/>
            <p:nvPr/>
          </p:nvSpPr>
          <p:spPr>
            <a:xfrm>
              <a:off x="12594793" y="3105396"/>
              <a:ext cx="18796" cy="150368"/>
            </a:xfrm>
            <a:custGeom>
              <a:avLst/>
              <a:gdLst>
                <a:gd name="connsiteX0" fmla="*/ 0 w 18796"/>
                <a:gd name="connsiteY0" fmla="*/ 0 h 150368"/>
                <a:gd name="connsiteX1" fmla="*/ 18796 w 18796"/>
                <a:gd name="connsiteY1" fmla="*/ 0 h 150368"/>
                <a:gd name="connsiteX2" fmla="*/ 18796 w 18796"/>
                <a:gd name="connsiteY2" fmla="*/ 158638 h 150368"/>
                <a:gd name="connsiteX3" fmla="*/ 0 w 18796"/>
                <a:gd name="connsiteY3" fmla="*/ 158638 h 150368"/>
              </a:gdLst>
              <a:ahLst/>
              <a:cxnLst>
                <a:cxn ang="0">
                  <a:pos x="connsiteX0" y="connsiteY0"/>
                </a:cxn>
                <a:cxn ang="0">
                  <a:pos x="connsiteX1" y="connsiteY1"/>
                </a:cxn>
                <a:cxn ang="0">
                  <a:pos x="connsiteX2" y="connsiteY2"/>
                </a:cxn>
                <a:cxn ang="0">
                  <a:pos x="connsiteX3" y="connsiteY3"/>
                </a:cxn>
              </a:cxnLst>
              <a:rect l="l" t="t" r="r" b="b"/>
              <a:pathLst>
                <a:path w="18796" h="150368">
                  <a:moveTo>
                    <a:pt x="0" y="0"/>
                  </a:moveTo>
                  <a:lnTo>
                    <a:pt x="18796" y="0"/>
                  </a:lnTo>
                  <a:lnTo>
                    <a:pt x="18796" y="158638"/>
                  </a:lnTo>
                  <a:lnTo>
                    <a:pt x="0" y="158638"/>
                  </a:ln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3290" name="Graphic 27">
            <a:extLst>
              <a:ext uri="{FF2B5EF4-FFF2-40B4-BE49-F238E27FC236}">
                <a16:creationId xmlns:a16="http://schemas.microsoft.com/office/drawing/2014/main" id="{D59E411D-AA0F-4333-9526-D0074BFAADA3}"/>
              </a:ext>
            </a:extLst>
          </p:cNvPr>
          <p:cNvGrpSpPr/>
          <p:nvPr/>
        </p:nvGrpSpPr>
        <p:grpSpPr>
          <a:xfrm>
            <a:off x="5381023" y="9454358"/>
            <a:ext cx="753865" cy="747305"/>
            <a:chOff x="13637645" y="2866371"/>
            <a:chExt cx="452319" cy="448383"/>
          </a:xfrm>
          <a:solidFill>
            <a:schemeClr val="tx1">
              <a:lumMod val="65000"/>
            </a:schemeClr>
          </a:solidFill>
        </p:grpSpPr>
        <p:sp>
          <p:nvSpPr>
            <p:cNvPr id="3529" name="Freeform: Shape 3528">
              <a:extLst>
                <a:ext uri="{FF2B5EF4-FFF2-40B4-BE49-F238E27FC236}">
                  <a16:creationId xmlns:a16="http://schemas.microsoft.com/office/drawing/2014/main" id="{A909A5D5-0D3F-48FD-B191-12C5F6E883E2}"/>
                </a:ext>
              </a:extLst>
            </p:cNvPr>
            <p:cNvSpPr/>
            <p:nvPr/>
          </p:nvSpPr>
          <p:spPr>
            <a:xfrm>
              <a:off x="13640816" y="3097443"/>
              <a:ext cx="273404" cy="185915"/>
            </a:xfrm>
            <a:custGeom>
              <a:avLst/>
              <a:gdLst>
                <a:gd name="connsiteX0" fmla="*/ 264764 w 273404"/>
                <a:gd name="connsiteY0" fmla="*/ 187126 h 185914"/>
                <a:gd name="connsiteX1" fmla="*/ 104003 w 273404"/>
                <a:gd name="connsiteY1" fmla="*/ 26365 h 185914"/>
                <a:gd name="connsiteX2" fmla="*/ 15529 w 273404"/>
                <a:gd name="connsiteY2" fmla="*/ 114838 h 185914"/>
                <a:gd name="connsiteX3" fmla="*/ 0 w 273404"/>
                <a:gd name="connsiteY3" fmla="*/ 99418 h 185914"/>
                <a:gd name="connsiteX4" fmla="*/ 96238 w 273404"/>
                <a:gd name="connsiteY4" fmla="*/ 3180 h 185914"/>
                <a:gd name="connsiteX5" fmla="*/ 111658 w 273404"/>
                <a:gd name="connsiteY5" fmla="*/ 3180 h 185914"/>
                <a:gd name="connsiteX6" fmla="*/ 280184 w 273404"/>
                <a:gd name="connsiteY6" fmla="*/ 171706 h 185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404" h="185914">
                  <a:moveTo>
                    <a:pt x="264764" y="187126"/>
                  </a:moveTo>
                  <a:lnTo>
                    <a:pt x="104003" y="26365"/>
                  </a:lnTo>
                  <a:lnTo>
                    <a:pt x="15529" y="114838"/>
                  </a:lnTo>
                  <a:lnTo>
                    <a:pt x="0" y="99418"/>
                  </a:lnTo>
                  <a:lnTo>
                    <a:pt x="96238" y="3180"/>
                  </a:lnTo>
                  <a:cubicBezTo>
                    <a:pt x="100504" y="-1060"/>
                    <a:pt x="107393" y="-1060"/>
                    <a:pt x="111658" y="3180"/>
                  </a:cubicBezTo>
                  <a:lnTo>
                    <a:pt x="280184" y="171706"/>
                  </a:ln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530" name="Freeform: Shape 3529">
              <a:extLst>
                <a:ext uri="{FF2B5EF4-FFF2-40B4-BE49-F238E27FC236}">
                  <a16:creationId xmlns:a16="http://schemas.microsoft.com/office/drawing/2014/main" id="{6DE204DD-BCD9-45F9-BCC7-C896FFA6EFFC}"/>
                </a:ext>
              </a:extLst>
            </p:cNvPr>
            <p:cNvSpPr/>
            <p:nvPr/>
          </p:nvSpPr>
          <p:spPr>
            <a:xfrm>
              <a:off x="13816560" y="3042872"/>
              <a:ext cx="273404" cy="142170"/>
            </a:xfrm>
            <a:custGeom>
              <a:avLst/>
              <a:gdLst>
                <a:gd name="connsiteX0" fmla="*/ 261702 w 273404"/>
                <a:gd name="connsiteY0" fmla="*/ 150709 h 142170"/>
                <a:gd name="connsiteX1" fmla="*/ 137358 w 273404"/>
                <a:gd name="connsiteY1" fmla="*/ 26365 h 142170"/>
                <a:gd name="connsiteX2" fmla="*/ 15420 w 273404"/>
                <a:gd name="connsiteY2" fmla="*/ 148303 h 142170"/>
                <a:gd name="connsiteX3" fmla="*/ 0 w 273404"/>
                <a:gd name="connsiteY3" fmla="*/ 132883 h 142170"/>
                <a:gd name="connsiteX4" fmla="*/ 129703 w 273404"/>
                <a:gd name="connsiteY4" fmla="*/ 3180 h 142170"/>
                <a:gd name="connsiteX5" fmla="*/ 145123 w 273404"/>
                <a:gd name="connsiteY5" fmla="*/ 3180 h 142170"/>
                <a:gd name="connsiteX6" fmla="*/ 277232 w 273404"/>
                <a:gd name="connsiteY6" fmla="*/ 135289 h 142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404" h="142170">
                  <a:moveTo>
                    <a:pt x="261702" y="150709"/>
                  </a:moveTo>
                  <a:lnTo>
                    <a:pt x="137358" y="26365"/>
                  </a:lnTo>
                  <a:lnTo>
                    <a:pt x="15420" y="148303"/>
                  </a:lnTo>
                  <a:lnTo>
                    <a:pt x="0" y="132883"/>
                  </a:lnTo>
                  <a:lnTo>
                    <a:pt x="129703" y="3180"/>
                  </a:lnTo>
                  <a:cubicBezTo>
                    <a:pt x="133968" y="-1060"/>
                    <a:pt x="140857" y="-1060"/>
                    <a:pt x="145123" y="3180"/>
                  </a:cubicBezTo>
                  <a:lnTo>
                    <a:pt x="277232" y="135289"/>
                  </a:ln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531" name="Freeform: Shape 3530">
              <a:extLst>
                <a:ext uri="{FF2B5EF4-FFF2-40B4-BE49-F238E27FC236}">
                  <a16:creationId xmlns:a16="http://schemas.microsoft.com/office/drawing/2014/main" id="{F474C5F4-6B60-4980-B14E-FBCA23D40A63}"/>
                </a:ext>
              </a:extLst>
            </p:cNvPr>
            <p:cNvSpPr/>
            <p:nvPr/>
          </p:nvSpPr>
          <p:spPr>
            <a:xfrm>
              <a:off x="13774019" y="2980216"/>
              <a:ext cx="98425" cy="98425"/>
            </a:xfrm>
            <a:custGeom>
              <a:avLst/>
              <a:gdLst>
                <a:gd name="connsiteX0" fmla="*/ 51290 w 98425"/>
                <a:gd name="connsiteY0" fmla="*/ 102362 h 98425"/>
                <a:gd name="connsiteX1" fmla="*/ 0 w 98425"/>
                <a:gd name="connsiteY1" fmla="*/ 51290 h 98425"/>
                <a:gd name="connsiteX2" fmla="*/ 51072 w 98425"/>
                <a:gd name="connsiteY2" fmla="*/ 0 h 98425"/>
                <a:gd name="connsiteX3" fmla="*/ 102362 w 98425"/>
                <a:gd name="connsiteY3" fmla="*/ 51072 h 98425"/>
                <a:gd name="connsiteX4" fmla="*/ 102362 w 98425"/>
                <a:gd name="connsiteY4" fmla="*/ 51290 h 98425"/>
                <a:gd name="connsiteX5" fmla="*/ 51290 w 98425"/>
                <a:gd name="connsiteY5" fmla="*/ 102362 h 98425"/>
                <a:gd name="connsiteX6" fmla="*/ 51290 w 98425"/>
                <a:gd name="connsiteY6" fmla="*/ 21982 h 98425"/>
                <a:gd name="connsiteX7" fmla="*/ 21872 w 98425"/>
                <a:gd name="connsiteY7" fmla="*/ 51181 h 98425"/>
                <a:gd name="connsiteX8" fmla="*/ 51072 w 98425"/>
                <a:gd name="connsiteY8" fmla="*/ 80599 h 98425"/>
                <a:gd name="connsiteX9" fmla="*/ 80490 w 98425"/>
                <a:gd name="connsiteY9" fmla="*/ 51400 h 98425"/>
                <a:gd name="connsiteX10" fmla="*/ 80490 w 98425"/>
                <a:gd name="connsiteY10" fmla="*/ 51290 h 98425"/>
                <a:gd name="connsiteX11" fmla="*/ 51290 w 98425"/>
                <a:gd name="connsiteY11" fmla="*/ 21982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425" h="98425">
                  <a:moveTo>
                    <a:pt x="51290" y="102362"/>
                  </a:moveTo>
                  <a:cubicBezTo>
                    <a:pt x="23024" y="102423"/>
                    <a:pt x="60" y="79557"/>
                    <a:pt x="0" y="51290"/>
                  </a:cubicBezTo>
                  <a:cubicBezTo>
                    <a:pt x="-60" y="23024"/>
                    <a:pt x="22805" y="60"/>
                    <a:pt x="51072" y="0"/>
                  </a:cubicBezTo>
                  <a:cubicBezTo>
                    <a:pt x="79339" y="-60"/>
                    <a:pt x="102302" y="22805"/>
                    <a:pt x="102362" y="51072"/>
                  </a:cubicBezTo>
                  <a:cubicBezTo>
                    <a:pt x="102363" y="51145"/>
                    <a:pt x="102363" y="51218"/>
                    <a:pt x="102362" y="51290"/>
                  </a:cubicBezTo>
                  <a:cubicBezTo>
                    <a:pt x="102302" y="79472"/>
                    <a:pt x="79472" y="102302"/>
                    <a:pt x="51290" y="102362"/>
                  </a:cubicBezTo>
                  <a:close/>
                  <a:moveTo>
                    <a:pt x="51290" y="21982"/>
                  </a:moveTo>
                  <a:cubicBezTo>
                    <a:pt x="35104" y="21921"/>
                    <a:pt x="21933" y="34994"/>
                    <a:pt x="21872" y="51181"/>
                  </a:cubicBezTo>
                  <a:cubicBezTo>
                    <a:pt x="21812" y="67368"/>
                    <a:pt x="34885" y="80539"/>
                    <a:pt x="51072" y="80599"/>
                  </a:cubicBezTo>
                  <a:cubicBezTo>
                    <a:pt x="67259" y="80659"/>
                    <a:pt x="80429" y="67586"/>
                    <a:pt x="80490" y="51400"/>
                  </a:cubicBezTo>
                  <a:cubicBezTo>
                    <a:pt x="80490" y="51363"/>
                    <a:pt x="80490" y="51327"/>
                    <a:pt x="80490" y="51290"/>
                  </a:cubicBezTo>
                  <a:cubicBezTo>
                    <a:pt x="80490" y="35146"/>
                    <a:pt x="67435" y="22042"/>
                    <a:pt x="51290" y="21982"/>
                  </a:cubicBez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532" name="Freeform: Shape 3531">
              <a:extLst>
                <a:ext uri="{FF2B5EF4-FFF2-40B4-BE49-F238E27FC236}">
                  <a16:creationId xmlns:a16="http://schemas.microsoft.com/office/drawing/2014/main" id="{5F9261B3-C0C9-4D52-81F6-7BEA3768D9AC}"/>
                </a:ext>
              </a:extLst>
            </p:cNvPr>
            <p:cNvSpPr/>
            <p:nvPr/>
          </p:nvSpPr>
          <p:spPr>
            <a:xfrm>
              <a:off x="13637645" y="2866371"/>
              <a:ext cx="448383" cy="448383"/>
            </a:xfrm>
            <a:custGeom>
              <a:avLst/>
              <a:gdLst>
                <a:gd name="connsiteX0" fmla="*/ 444664 w 448382"/>
                <a:gd name="connsiteY0" fmla="*/ 455600 h 448382"/>
                <a:gd name="connsiteX1" fmla="*/ 10936 w 448382"/>
                <a:gd name="connsiteY1" fmla="*/ 455600 h 448382"/>
                <a:gd name="connsiteX2" fmla="*/ 0 w 448382"/>
                <a:gd name="connsiteY2" fmla="*/ 444664 h 448382"/>
                <a:gd name="connsiteX3" fmla="*/ 0 w 448382"/>
                <a:gd name="connsiteY3" fmla="*/ 10936 h 448382"/>
                <a:gd name="connsiteX4" fmla="*/ 10936 w 448382"/>
                <a:gd name="connsiteY4" fmla="*/ 0 h 448382"/>
                <a:gd name="connsiteX5" fmla="*/ 444664 w 448382"/>
                <a:gd name="connsiteY5" fmla="*/ 0 h 448382"/>
                <a:gd name="connsiteX6" fmla="*/ 455600 w 448382"/>
                <a:gd name="connsiteY6" fmla="*/ 10936 h 448382"/>
                <a:gd name="connsiteX7" fmla="*/ 455600 w 448382"/>
                <a:gd name="connsiteY7" fmla="*/ 444664 h 448382"/>
                <a:gd name="connsiteX8" fmla="*/ 444664 w 448382"/>
                <a:gd name="connsiteY8" fmla="*/ 455600 h 448382"/>
                <a:gd name="connsiteX9" fmla="*/ 21872 w 448382"/>
                <a:gd name="connsiteY9" fmla="*/ 433728 h 448382"/>
                <a:gd name="connsiteX10" fmla="*/ 433728 w 448382"/>
                <a:gd name="connsiteY10" fmla="*/ 433728 h 448382"/>
                <a:gd name="connsiteX11" fmla="*/ 433728 w 448382"/>
                <a:gd name="connsiteY11" fmla="*/ 21872 h 448382"/>
                <a:gd name="connsiteX12" fmla="*/ 21872 w 448382"/>
                <a:gd name="connsiteY12" fmla="*/ 21872 h 448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82" h="448382">
                  <a:moveTo>
                    <a:pt x="444664" y="455600"/>
                  </a:moveTo>
                  <a:lnTo>
                    <a:pt x="10936" y="455600"/>
                  </a:lnTo>
                  <a:cubicBezTo>
                    <a:pt x="4896" y="455600"/>
                    <a:pt x="0" y="450704"/>
                    <a:pt x="0" y="444664"/>
                  </a:cubicBezTo>
                  <a:lnTo>
                    <a:pt x="0" y="10936"/>
                  </a:lnTo>
                  <a:cubicBezTo>
                    <a:pt x="0" y="4896"/>
                    <a:pt x="4896" y="0"/>
                    <a:pt x="10936" y="0"/>
                  </a:cubicBezTo>
                  <a:lnTo>
                    <a:pt x="444664" y="0"/>
                  </a:lnTo>
                  <a:cubicBezTo>
                    <a:pt x="450704" y="0"/>
                    <a:pt x="455600" y="4896"/>
                    <a:pt x="455600" y="10936"/>
                  </a:cubicBezTo>
                  <a:lnTo>
                    <a:pt x="455600" y="444664"/>
                  </a:lnTo>
                  <a:cubicBezTo>
                    <a:pt x="455600" y="450704"/>
                    <a:pt x="450704" y="455600"/>
                    <a:pt x="444664" y="455600"/>
                  </a:cubicBezTo>
                  <a:close/>
                  <a:moveTo>
                    <a:pt x="21872" y="433728"/>
                  </a:moveTo>
                  <a:lnTo>
                    <a:pt x="433728" y="433728"/>
                  </a:lnTo>
                  <a:lnTo>
                    <a:pt x="433728" y="21872"/>
                  </a:lnTo>
                  <a:lnTo>
                    <a:pt x="21872" y="21872"/>
                  </a:ln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3295" name="Graphic 30">
            <a:extLst>
              <a:ext uri="{FF2B5EF4-FFF2-40B4-BE49-F238E27FC236}">
                <a16:creationId xmlns:a16="http://schemas.microsoft.com/office/drawing/2014/main" id="{4E98DD77-A131-4FA8-89FB-1C21CAF396A1}"/>
              </a:ext>
            </a:extLst>
          </p:cNvPr>
          <p:cNvGrpSpPr/>
          <p:nvPr/>
        </p:nvGrpSpPr>
        <p:grpSpPr>
          <a:xfrm>
            <a:off x="3928179" y="9405288"/>
            <a:ext cx="861572" cy="845440"/>
            <a:chOff x="6699861" y="4394491"/>
            <a:chExt cx="516943" cy="507264"/>
          </a:xfrm>
          <a:solidFill>
            <a:schemeClr val="tx1">
              <a:lumMod val="65000"/>
            </a:schemeClr>
          </a:solidFill>
        </p:grpSpPr>
        <p:sp>
          <p:nvSpPr>
            <p:cNvPr id="3467" name="Freeform: Shape 3466">
              <a:extLst>
                <a:ext uri="{FF2B5EF4-FFF2-40B4-BE49-F238E27FC236}">
                  <a16:creationId xmlns:a16="http://schemas.microsoft.com/office/drawing/2014/main" id="{A2B5B9AA-DC49-40FA-A4B0-085088C712C2}"/>
                </a:ext>
              </a:extLst>
            </p:cNvPr>
            <p:cNvSpPr/>
            <p:nvPr/>
          </p:nvSpPr>
          <p:spPr>
            <a:xfrm>
              <a:off x="6699861" y="4394491"/>
              <a:ext cx="516943" cy="197978"/>
            </a:xfrm>
            <a:custGeom>
              <a:avLst/>
              <a:gdLst>
                <a:gd name="connsiteX0" fmla="*/ 505944 w 516942"/>
                <a:gd name="connsiteY0" fmla="*/ 207657 h 197978"/>
                <a:gd name="connsiteX1" fmla="*/ 10999 w 516942"/>
                <a:gd name="connsiteY1" fmla="*/ 207657 h 197978"/>
                <a:gd name="connsiteX2" fmla="*/ 0 w 516942"/>
                <a:gd name="connsiteY2" fmla="*/ 196658 h 197978"/>
                <a:gd name="connsiteX3" fmla="*/ 0 w 516942"/>
                <a:gd name="connsiteY3" fmla="*/ 10999 h 197978"/>
                <a:gd name="connsiteX4" fmla="*/ 10999 w 516942"/>
                <a:gd name="connsiteY4" fmla="*/ 0 h 197978"/>
                <a:gd name="connsiteX5" fmla="*/ 505944 w 516942"/>
                <a:gd name="connsiteY5" fmla="*/ 0 h 197978"/>
                <a:gd name="connsiteX6" fmla="*/ 516943 w 516942"/>
                <a:gd name="connsiteY6" fmla="*/ 10999 h 197978"/>
                <a:gd name="connsiteX7" fmla="*/ 516943 w 516942"/>
                <a:gd name="connsiteY7" fmla="*/ 196658 h 197978"/>
                <a:gd name="connsiteX8" fmla="*/ 505944 w 516942"/>
                <a:gd name="connsiteY8" fmla="*/ 207657 h 197978"/>
                <a:gd name="connsiteX9" fmla="*/ 21998 w 516942"/>
                <a:gd name="connsiteY9" fmla="*/ 185659 h 197978"/>
                <a:gd name="connsiteX10" fmla="*/ 494945 w 516942"/>
                <a:gd name="connsiteY10" fmla="*/ 185659 h 197978"/>
                <a:gd name="connsiteX11" fmla="*/ 494945 w 516942"/>
                <a:gd name="connsiteY11" fmla="*/ 21998 h 197978"/>
                <a:gd name="connsiteX12" fmla="*/ 21998 w 516942"/>
                <a:gd name="connsiteY12" fmla="*/ 21998 h 197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6942" h="197978">
                  <a:moveTo>
                    <a:pt x="505944" y="207657"/>
                  </a:moveTo>
                  <a:lnTo>
                    <a:pt x="10999" y="207657"/>
                  </a:lnTo>
                  <a:cubicBezTo>
                    <a:pt x="4924" y="207657"/>
                    <a:pt x="0" y="202733"/>
                    <a:pt x="0" y="196658"/>
                  </a:cubicBezTo>
                  <a:lnTo>
                    <a:pt x="0" y="10999"/>
                  </a:lnTo>
                  <a:cubicBezTo>
                    <a:pt x="0" y="4924"/>
                    <a:pt x="4924" y="0"/>
                    <a:pt x="10999" y="0"/>
                  </a:cubicBezTo>
                  <a:lnTo>
                    <a:pt x="505944" y="0"/>
                  </a:lnTo>
                  <a:cubicBezTo>
                    <a:pt x="512018" y="0"/>
                    <a:pt x="516943" y="4924"/>
                    <a:pt x="516943" y="10999"/>
                  </a:cubicBezTo>
                  <a:lnTo>
                    <a:pt x="516943" y="196658"/>
                  </a:lnTo>
                  <a:cubicBezTo>
                    <a:pt x="516943" y="202733"/>
                    <a:pt x="512018" y="207657"/>
                    <a:pt x="505944" y="207657"/>
                  </a:cubicBezTo>
                  <a:close/>
                  <a:moveTo>
                    <a:pt x="21998" y="185659"/>
                  </a:moveTo>
                  <a:lnTo>
                    <a:pt x="494945" y="185659"/>
                  </a:lnTo>
                  <a:lnTo>
                    <a:pt x="494945" y="21998"/>
                  </a:lnTo>
                  <a:lnTo>
                    <a:pt x="21998" y="21998"/>
                  </a:ln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68" name="Freeform: Shape 3467">
              <a:extLst>
                <a:ext uri="{FF2B5EF4-FFF2-40B4-BE49-F238E27FC236}">
                  <a16:creationId xmlns:a16="http://schemas.microsoft.com/office/drawing/2014/main" id="{B08C6460-4E9A-44BC-93DB-C3392DC9DB0A}"/>
                </a:ext>
              </a:extLst>
            </p:cNvPr>
            <p:cNvSpPr/>
            <p:nvPr/>
          </p:nvSpPr>
          <p:spPr>
            <a:xfrm>
              <a:off x="6699861" y="4703777"/>
              <a:ext cx="516943" cy="197978"/>
            </a:xfrm>
            <a:custGeom>
              <a:avLst/>
              <a:gdLst>
                <a:gd name="connsiteX0" fmla="*/ 505944 w 516942"/>
                <a:gd name="connsiteY0" fmla="*/ 207657 h 197978"/>
                <a:gd name="connsiteX1" fmla="*/ 10999 w 516942"/>
                <a:gd name="connsiteY1" fmla="*/ 207657 h 197978"/>
                <a:gd name="connsiteX2" fmla="*/ 0 w 516942"/>
                <a:gd name="connsiteY2" fmla="*/ 196658 h 197978"/>
                <a:gd name="connsiteX3" fmla="*/ 0 w 516942"/>
                <a:gd name="connsiteY3" fmla="*/ 10999 h 197978"/>
                <a:gd name="connsiteX4" fmla="*/ 10999 w 516942"/>
                <a:gd name="connsiteY4" fmla="*/ 0 h 197978"/>
                <a:gd name="connsiteX5" fmla="*/ 505944 w 516942"/>
                <a:gd name="connsiteY5" fmla="*/ 0 h 197978"/>
                <a:gd name="connsiteX6" fmla="*/ 516943 w 516942"/>
                <a:gd name="connsiteY6" fmla="*/ 10999 h 197978"/>
                <a:gd name="connsiteX7" fmla="*/ 516943 w 516942"/>
                <a:gd name="connsiteY7" fmla="*/ 196658 h 197978"/>
                <a:gd name="connsiteX8" fmla="*/ 505944 w 516942"/>
                <a:gd name="connsiteY8" fmla="*/ 207657 h 197978"/>
                <a:gd name="connsiteX9" fmla="*/ 21998 w 516942"/>
                <a:gd name="connsiteY9" fmla="*/ 185659 h 197978"/>
                <a:gd name="connsiteX10" fmla="*/ 494945 w 516942"/>
                <a:gd name="connsiteY10" fmla="*/ 185659 h 197978"/>
                <a:gd name="connsiteX11" fmla="*/ 494945 w 516942"/>
                <a:gd name="connsiteY11" fmla="*/ 21998 h 197978"/>
                <a:gd name="connsiteX12" fmla="*/ 21998 w 516942"/>
                <a:gd name="connsiteY12" fmla="*/ 21998 h 197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6942" h="197978">
                  <a:moveTo>
                    <a:pt x="505944" y="207657"/>
                  </a:moveTo>
                  <a:lnTo>
                    <a:pt x="10999" y="207657"/>
                  </a:lnTo>
                  <a:cubicBezTo>
                    <a:pt x="4924" y="207657"/>
                    <a:pt x="0" y="202733"/>
                    <a:pt x="0" y="196658"/>
                  </a:cubicBezTo>
                  <a:lnTo>
                    <a:pt x="0" y="10999"/>
                  </a:lnTo>
                  <a:cubicBezTo>
                    <a:pt x="0" y="4924"/>
                    <a:pt x="4924" y="0"/>
                    <a:pt x="10999" y="0"/>
                  </a:cubicBezTo>
                  <a:lnTo>
                    <a:pt x="505944" y="0"/>
                  </a:lnTo>
                  <a:cubicBezTo>
                    <a:pt x="512018" y="0"/>
                    <a:pt x="516943" y="4924"/>
                    <a:pt x="516943" y="10999"/>
                  </a:cubicBezTo>
                  <a:lnTo>
                    <a:pt x="516943" y="196658"/>
                  </a:lnTo>
                  <a:cubicBezTo>
                    <a:pt x="516943" y="202733"/>
                    <a:pt x="512018" y="207657"/>
                    <a:pt x="505944" y="207657"/>
                  </a:cubicBezTo>
                  <a:close/>
                  <a:moveTo>
                    <a:pt x="21998" y="185659"/>
                  </a:moveTo>
                  <a:lnTo>
                    <a:pt x="494945" y="185659"/>
                  </a:lnTo>
                  <a:lnTo>
                    <a:pt x="494945" y="21998"/>
                  </a:lnTo>
                  <a:lnTo>
                    <a:pt x="21998" y="21998"/>
                  </a:ln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3296" name="Graphic 56">
            <a:extLst>
              <a:ext uri="{FF2B5EF4-FFF2-40B4-BE49-F238E27FC236}">
                <a16:creationId xmlns:a16="http://schemas.microsoft.com/office/drawing/2014/main" id="{5BD2199C-5765-4FC4-AE9D-FD6BDF13CF76}"/>
              </a:ext>
            </a:extLst>
          </p:cNvPr>
          <p:cNvGrpSpPr/>
          <p:nvPr/>
        </p:nvGrpSpPr>
        <p:grpSpPr>
          <a:xfrm>
            <a:off x="8259767" y="9469005"/>
            <a:ext cx="736177" cy="718007"/>
            <a:chOff x="585309" y="2690605"/>
            <a:chExt cx="441706" cy="430804"/>
          </a:xfrm>
          <a:solidFill>
            <a:schemeClr val="tx1">
              <a:lumMod val="65000"/>
            </a:schemeClr>
          </a:solidFill>
        </p:grpSpPr>
        <p:sp>
          <p:nvSpPr>
            <p:cNvPr id="3461" name="Freeform: Shape 3460">
              <a:extLst>
                <a:ext uri="{FF2B5EF4-FFF2-40B4-BE49-F238E27FC236}">
                  <a16:creationId xmlns:a16="http://schemas.microsoft.com/office/drawing/2014/main" id="{3E91CB7C-D49F-4AF2-BEA9-4A13CE18B976}"/>
                </a:ext>
              </a:extLst>
            </p:cNvPr>
            <p:cNvSpPr/>
            <p:nvPr/>
          </p:nvSpPr>
          <p:spPr>
            <a:xfrm>
              <a:off x="585309" y="2690605"/>
              <a:ext cx="441706" cy="131572"/>
            </a:xfrm>
            <a:custGeom>
              <a:avLst/>
              <a:gdLst>
                <a:gd name="connsiteX0" fmla="*/ 441706 w 441706"/>
                <a:gd name="connsiteY0" fmla="*/ 133076 h 131572"/>
                <a:gd name="connsiteX1" fmla="*/ 0 w 441706"/>
                <a:gd name="connsiteY1" fmla="*/ 133076 h 131572"/>
                <a:gd name="connsiteX2" fmla="*/ 0 w 441706"/>
                <a:gd name="connsiteY2" fmla="*/ 0 h 131572"/>
                <a:gd name="connsiteX3" fmla="*/ 441706 w 441706"/>
                <a:gd name="connsiteY3" fmla="*/ 0 h 131572"/>
                <a:gd name="connsiteX4" fmla="*/ 18796 w 441706"/>
                <a:gd name="connsiteY4" fmla="*/ 114280 h 131572"/>
                <a:gd name="connsiteX5" fmla="*/ 422910 w 441706"/>
                <a:gd name="connsiteY5" fmla="*/ 114280 h 131572"/>
                <a:gd name="connsiteX6" fmla="*/ 422910 w 441706"/>
                <a:gd name="connsiteY6" fmla="*/ 18796 h 131572"/>
                <a:gd name="connsiteX7" fmla="*/ 18796 w 441706"/>
                <a:gd name="connsiteY7" fmla="*/ 18796 h 13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706" h="131572">
                  <a:moveTo>
                    <a:pt x="441706" y="133076"/>
                  </a:moveTo>
                  <a:lnTo>
                    <a:pt x="0" y="133076"/>
                  </a:lnTo>
                  <a:lnTo>
                    <a:pt x="0" y="0"/>
                  </a:lnTo>
                  <a:lnTo>
                    <a:pt x="441706" y="0"/>
                  </a:lnTo>
                  <a:close/>
                  <a:moveTo>
                    <a:pt x="18796" y="114280"/>
                  </a:moveTo>
                  <a:lnTo>
                    <a:pt x="422910" y="114280"/>
                  </a:lnTo>
                  <a:lnTo>
                    <a:pt x="422910" y="18796"/>
                  </a:lnTo>
                  <a:lnTo>
                    <a:pt x="18796" y="18796"/>
                  </a:ln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62" name="Freeform: Shape 3461">
              <a:extLst>
                <a:ext uri="{FF2B5EF4-FFF2-40B4-BE49-F238E27FC236}">
                  <a16:creationId xmlns:a16="http://schemas.microsoft.com/office/drawing/2014/main" id="{13DADE07-2FAB-45C1-A493-81B1660AA9AF}"/>
                </a:ext>
              </a:extLst>
            </p:cNvPr>
            <p:cNvSpPr/>
            <p:nvPr/>
          </p:nvSpPr>
          <p:spPr>
            <a:xfrm>
              <a:off x="585309" y="2840127"/>
              <a:ext cx="206756" cy="131572"/>
            </a:xfrm>
            <a:custGeom>
              <a:avLst/>
              <a:gdLst>
                <a:gd name="connsiteX0" fmla="*/ 212583 w 206756"/>
                <a:gd name="connsiteY0" fmla="*/ 133264 h 131572"/>
                <a:gd name="connsiteX1" fmla="*/ 0 w 206756"/>
                <a:gd name="connsiteY1" fmla="*/ 133264 h 131572"/>
                <a:gd name="connsiteX2" fmla="*/ 0 w 206756"/>
                <a:gd name="connsiteY2" fmla="*/ 0 h 131572"/>
                <a:gd name="connsiteX3" fmla="*/ 212583 w 206756"/>
                <a:gd name="connsiteY3" fmla="*/ 0 h 131572"/>
                <a:gd name="connsiteX4" fmla="*/ 18796 w 206756"/>
                <a:gd name="connsiteY4" fmla="*/ 114468 h 131572"/>
                <a:gd name="connsiteX5" fmla="*/ 193787 w 206756"/>
                <a:gd name="connsiteY5" fmla="*/ 114468 h 131572"/>
                <a:gd name="connsiteX6" fmla="*/ 193787 w 206756"/>
                <a:gd name="connsiteY6" fmla="*/ 18796 h 131572"/>
                <a:gd name="connsiteX7" fmla="*/ 18796 w 206756"/>
                <a:gd name="connsiteY7" fmla="*/ 18796 h 13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756" h="131572">
                  <a:moveTo>
                    <a:pt x="212583" y="133264"/>
                  </a:moveTo>
                  <a:lnTo>
                    <a:pt x="0" y="133264"/>
                  </a:lnTo>
                  <a:lnTo>
                    <a:pt x="0" y="0"/>
                  </a:lnTo>
                  <a:lnTo>
                    <a:pt x="212583" y="0"/>
                  </a:lnTo>
                  <a:close/>
                  <a:moveTo>
                    <a:pt x="18796" y="114468"/>
                  </a:moveTo>
                  <a:lnTo>
                    <a:pt x="193787" y="114468"/>
                  </a:lnTo>
                  <a:lnTo>
                    <a:pt x="193787" y="18796"/>
                  </a:lnTo>
                  <a:lnTo>
                    <a:pt x="18796" y="18796"/>
                  </a:ln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63" name="Freeform: Shape 3462">
              <a:extLst>
                <a:ext uri="{FF2B5EF4-FFF2-40B4-BE49-F238E27FC236}">
                  <a16:creationId xmlns:a16="http://schemas.microsoft.com/office/drawing/2014/main" id="{5E323774-2DEE-4D1F-BB1C-E41FCA961135}"/>
                </a:ext>
              </a:extLst>
            </p:cNvPr>
            <p:cNvSpPr/>
            <p:nvPr/>
          </p:nvSpPr>
          <p:spPr>
            <a:xfrm>
              <a:off x="585309" y="2989837"/>
              <a:ext cx="131572" cy="131572"/>
            </a:xfrm>
            <a:custGeom>
              <a:avLst/>
              <a:gdLst>
                <a:gd name="connsiteX0" fmla="*/ 133358 w 131572"/>
                <a:gd name="connsiteY0" fmla="*/ 133076 h 131572"/>
                <a:gd name="connsiteX1" fmla="*/ 0 w 131572"/>
                <a:gd name="connsiteY1" fmla="*/ 133076 h 131572"/>
                <a:gd name="connsiteX2" fmla="*/ 0 w 131572"/>
                <a:gd name="connsiteY2" fmla="*/ 0 h 131572"/>
                <a:gd name="connsiteX3" fmla="*/ 133358 w 131572"/>
                <a:gd name="connsiteY3" fmla="*/ 0 h 131572"/>
                <a:gd name="connsiteX4" fmla="*/ 18796 w 131572"/>
                <a:gd name="connsiteY4" fmla="*/ 114280 h 131572"/>
                <a:gd name="connsiteX5" fmla="*/ 114562 w 131572"/>
                <a:gd name="connsiteY5" fmla="*/ 114280 h 131572"/>
                <a:gd name="connsiteX6" fmla="*/ 114562 w 131572"/>
                <a:gd name="connsiteY6" fmla="*/ 18796 h 131572"/>
                <a:gd name="connsiteX7" fmla="*/ 18796 w 131572"/>
                <a:gd name="connsiteY7" fmla="*/ 18796 h 13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572" h="131572">
                  <a:moveTo>
                    <a:pt x="133358" y="133076"/>
                  </a:moveTo>
                  <a:lnTo>
                    <a:pt x="0" y="133076"/>
                  </a:lnTo>
                  <a:lnTo>
                    <a:pt x="0" y="0"/>
                  </a:lnTo>
                  <a:lnTo>
                    <a:pt x="133358" y="0"/>
                  </a:lnTo>
                  <a:close/>
                  <a:moveTo>
                    <a:pt x="18796" y="114280"/>
                  </a:moveTo>
                  <a:lnTo>
                    <a:pt x="114562" y="114280"/>
                  </a:lnTo>
                  <a:lnTo>
                    <a:pt x="114562" y="18796"/>
                  </a:lnTo>
                  <a:lnTo>
                    <a:pt x="18796" y="18796"/>
                  </a:ln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64" name="Freeform: Shape 3463">
              <a:extLst>
                <a:ext uri="{FF2B5EF4-FFF2-40B4-BE49-F238E27FC236}">
                  <a16:creationId xmlns:a16="http://schemas.microsoft.com/office/drawing/2014/main" id="{6805D2AC-EAB3-470E-887F-DF95180A5C07}"/>
                </a:ext>
              </a:extLst>
            </p:cNvPr>
            <p:cNvSpPr/>
            <p:nvPr/>
          </p:nvSpPr>
          <p:spPr>
            <a:xfrm>
              <a:off x="735113" y="2989837"/>
              <a:ext cx="140970" cy="131572"/>
            </a:xfrm>
            <a:custGeom>
              <a:avLst/>
              <a:gdLst>
                <a:gd name="connsiteX0" fmla="*/ 142098 w 140970"/>
                <a:gd name="connsiteY0" fmla="*/ 133076 h 131572"/>
                <a:gd name="connsiteX1" fmla="*/ 0 w 140970"/>
                <a:gd name="connsiteY1" fmla="*/ 133076 h 131572"/>
                <a:gd name="connsiteX2" fmla="*/ 0 w 140970"/>
                <a:gd name="connsiteY2" fmla="*/ 0 h 131572"/>
                <a:gd name="connsiteX3" fmla="*/ 142098 w 140970"/>
                <a:gd name="connsiteY3" fmla="*/ 0 h 131572"/>
                <a:gd name="connsiteX4" fmla="*/ 18796 w 140970"/>
                <a:gd name="connsiteY4" fmla="*/ 114280 h 131572"/>
                <a:gd name="connsiteX5" fmla="*/ 123302 w 140970"/>
                <a:gd name="connsiteY5" fmla="*/ 114280 h 131572"/>
                <a:gd name="connsiteX6" fmla="*/ 123302 w 140970"/>
                <a:gd name="connsiteY6" fmla="*/ 18796 h 131572"/>
                <a:gd name="connsiteX7" fmla="*/ 18796 w 140970"/>
                <a:gd name="connsiteY7" fmla="*/ 18796 h 13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970" h="131572">
                  <a:moveTo>
                    <a:pt x="142098" y="133076"/>
                  </a:moveTo>
                  <a:lnTo>
                    <a:pt x="0" y="133076"/>
                  </a:lnTo>
                  <a:lnTo>
                    <a:pt x="0" y="0"/>
                  </a:lnTo>
                  <a:lnTo>
                    <a:pt x="142098" y="0"/>
                  </a:lnTo>
                  <a:close/>
                  <a:moveTo>
                    <a:pt x="18796" y="114280"/>
                  </a:moveTo>
                  <a:lnTo>
                    <a:pt x="123302" y="114280"/>
                  </a:lnTo>
                  <a:lnTo>
                    <a:pt x="123302" y="18796"/>
                  </a:lnTo>
                  <a:lnTo>
                    <a:pt x="18796" y="18796"/>
                  </a:ln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65" name="Freeform: Shape 3464">
              <a:extLst>
                <a:ext uri="{FF2B5EF4-FFF2-40B4-BE49-F238E27FC236}">
                  <a16:creationId xmlns:a16="http://schemas.microsoft.com/office/drawing/2014/main" id="{331482F6-E9A5-4B44-AEAD-3D246D116230}"/>
                </a:ext>
              </a:extLst>
            </p:cNvPr>
            <p:cNvSpPr/>
            <p:nvPr/>
          </p:nvSpPr>
          <p:spPr>
            <a:xfrm>
              <a:off x="893657" y="2989837"/>
              <a:ext cx="131572" cy="131572"/>
            </a:xfrm>
            <a:custGeom>
              <a:avLst/>
              <a:gdLst>
                <a:gd name="connsiteX0" fmla="*/ 133358 w 131572"/>
                <a:gd name="connsiteY0" fmla="*/ 133076 h 131572"/>
                <a:gd name="connsiteX1" fmla="*/ 0 w 131572"/>
                <a:gd name="connsiteY1" fmla="*/ 133076 h 131572"/>
                <a:gd name="connsiteX2" fmla="*/ 0 w 131572"/>
                <a:gd name="connsiteY2" fmla="*/ 0 h 131572"/>
                <a:gd name="connsiteX3" fmla="*/ 133358 w 131572"/>
                <a:gd name="connsiteY3" fmla="*/ 0 h 131572"/>
                <a:gd name="connsiteX4" fmla="*/ 18796 w 131572"/>
                <a:gd name="connsiteY4" fmla="*/ 114280 h 131572"/>
                <a:gd name="connsiteX5" fmla="*/ 114562 w 131572"/>
                <a:gd name="connsiteY5" fmla="*/ 114280 h 131572"/>
                <a:gd name="connsiteX6" fmla="*/ 114562 w 131572"/>
                <a:gd name="connsiteY6" fmla="*/ 18796 h 131572"/>
                <a:gd name="connsiteX7" fmla="*/ 18796 w 131572"/>
                <a:gd name="connsiteY7" fmla="*/ 18796 h 13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572" h="131572">
                  <a:moveTo>
                    <a:pt x="133358" y="133076"/>
                  </a:moveTo>
                  <a:lnTo>
                    <a:pt x="0" y="133076"/>
                  </a:lnTo>
                  <a:lnTo>
                    <a:pt x="0" y="0"/>
                  </a:lnTo>
                  <a:lnTo>
                    <a:pt x="133358" y="0"/>
                  </a:lnTo>
                  <a:close/>
                  <a:moveTo>
                    <a:pt x="18796" y="114280"/>
                  </a:moveTo>
                  <a:lnTo>
                    <a:pt x="114562" y="114280"/>
                  </a:lnTo>
                  <a:lnTo>
                    <a:pt x="114562" y="18796"/>
                  </a:lnTo>
                  <a:lnTo>
                    <a:pt x="18796" y="18796"/>
                  </a:ln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66" name="Freeform: Shape 3465">
              <a:extLst>
                <a:ext uri="{FF2B5EF4-FFF2-40B4-BE49-F238E27FC236}">
                  <a16:creationId xmlns:a16="http://schemas.microsoft.com/office/drawing/2014/main" id="{933788DA-AC3D-449F-99D0-6BC3C2BFBA04}"/>
                </a:ext>
              </a:extLst>
            </p:cNvPr>
            <p:cNvSpPr/>
            <p:nvPr/>
          </p:nvSpPr>
          <p:spPr>
            <a:xfrm>
              <a:off x="814432" y="2840127"/>
              <a:ext cx="206756" cy="131572"/>
            </a:xfrm>
            <a:custGeom>
              <a:avLst/>
              <a:gdLst>
                <a:gd name="connsiteX0" fmla="*/ 212583 w 206756"/>
                <a:gd name="connsiteY0" fmla="*/ 133264 h 131572"/>
                <a:gd name="connsiteX1" fmla="*/ 0 w 206756"/>
                <a:gd name="connsiteY1" fmla="*/ 133264 h 131572"/>
                <a:gd name="connsiteX2" fmla="*/ 0 w 206756"/>
                <a:gd name="connsiteY2" fmla="*/ 0 h 131572"/>
                <a:gd name="connsiteX3" fmla="*/ 212583 w 206756"/>
                <a:gd name="connsiteY3" fmla="*/ 0 h 131572"/>
                <a:gd name="connsiteX4" fmla="*/ 18796 w 206756"/>
                <a:gd name="connsiteY4" fmla="*/ 114468 h 131572"/>
                <a:gd name="connsiteX5" fmla="*/ 193787 w 206756"/>
                <a:gd name="connsiteY5" fmla="*/ 114468 h 131572"/>
                <a:gd name="connsiteX6" fmla="*/ 193787 w 206756"/>
                <a:gd name="connsiteY6" fmla="*/ 18796 h 131572"/>
                <a:gd name="connsiteX7" fmla="*/ 18796 w 206756"/>
                <a:gd name="connsiteY7" fmla="*/ 18796 h 13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756" h="131572">
                  <a:moveTo>
                    <a:pt x="212583" y="133264"/>
                  </a:moveTo>
                  <a:lnTo>
                    <a:pt x="0" y="133264"/>
                  </a:lnTo>
                  <a:lnTo>
                    <a:pt x="0" y="0"/>
                  </a:lnTo>
                  <a:lnTo>
                    <a:pt x="212583" y="0"/>
                  </a:lnTo>
                  <a:close/>
                  <a:moveTo>
                    <a:pt x="18796" y="114468"/>
                  </a:moveTo>
                  <a:lnTo>
                    <a:pt x="193787" y="114468"/>
                  </a:lnTo>
                  <a:lnTo>
                    <a:pt x="193787" y="18796"/>
                  </a:lnTo>
                  <a:lnTo>
                    <a:pt x="18796" y="18796"/>
                  </a:ln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3297" name="Graphic 28">
            <a:extLst>
              <a:ext uri="{FF2B5EF4-FFF2-40B4-BE49-F238E27FC236}">
                <a16:creationId xmlns:a16="http://schemas.microsoft.com/office/drawing/2014/main" id="{944B072C-200E-43CB-BD45-0A1597718011}"/>
              </a:ext>
            </a:extLst>
          </p:cNvPr>
          <p:cNvGrpSpPr/>
          <p:nvPr/>
        </p:nvGrpSpPr>
        <p:grpSpPr>
          <a:xfrm>
            <a:off x="9587215" y="9323214"/>
            <a:ext cx="1000967" cy="1009592"/>
            <a:chOff x="1307536" y="2681790"/>
            <a:chExt cx="600580" cy="605755"/>
          </a:xfrm>
          <a:solidFill>
            <a:schemeClr val="tx1">
              <a:lumMod val="65000"/>
            </a:schemeClr>
          </a:solidFill>
        </p:grpSpPr>
        <p:sp>
          <p:nvSpPr>
            <p:cNvPr id="3443" name="Freeform: Shape 3442">
              <a:extLst>
                <a:ext uri="{FF2B5EF4-FFF2-40B4-BE49-F238E27FC236}">
                  <a16:creationId xmlns:a16="http://schemas.microsoft.com/office/drawing/2014/main" id="{8FF94119-B476-44AE-91A8-3A801D09BD1F}"/>
                </a:ext>
              </a:extLst>
            </p:cNvPr>
            <p:cNvSpPr/>
            <p:nvPr/>
          </p:nvSpPr>
          <p:spPr>
            <a:xfrm>
              <a:off x="1419667" y="2681790"/>
              <a:ext cx="24644" cy="61611"/>
            </a:xfrm>
            <a:custGeom>
              <a:avLst/>
              <a:gdLst>
                <a:gd name="connsiteX0" fmla="*/ 0 w 24644"/>
                <a:gd name="connsiteY0" fmla="*/ 0 h 61610"/>
                <a:gd name="connsiteX1" fmla="*/ 24644 w 24644"/>
                <a:gd name="connsiteY1" fmla="*/ 0 h 61610"/>
                <a:gd name="connsiteX2" fmla="*/ 24644 w 24644"/>
                <a:gd name="connsiteY2" fmla="*/ 63212 h 61610"/>
                <a:gd name="connsiteX3" fmla="*/ 0 w 24644"/>
                <a:gd name="connsiteY3" fmla="*/ 63212 h 61610"/>
              </a:gdLst>
              <a:ahLst/>
              <a:cxnLst>
                <a:cxn ang="0">
                  <a:pos x="connsiteX0" y="connsiteY0"/>
                </a:cxn>
                <a:cxn ang="0">
                  <a:pos x="connsiteX1" y="connsiteY1"/>
                </a:cxn>
                <a:cxn ang="0">
                  <a:pos x="connsiteX2" y="connsiteY2"/>
                </a:cxn>
                <a:cxn ang="0">
                  <a:pos x="connsiteX3" y="connsiteY3"/>
                </a:cxn>
              </a:cxnLst>
              <a:rect l="l" t="t" r="r" b="b"/>
              <a:pathLst>
                <a:path w="24644" h="61610">
                  <a:moveTo>
                    <a:pt x="0" y="0"/>
                  </a:moveTo>
                  <a:lnTo>
                    <a:pt x="24644" y="0"/>
                  </a:lnTo>
                  <a:lnTo>
                    <a:pt x="24644" y="63212"/>
                  </a:lnTo>
                  <a:lnTo>
                    <a:pt x="0" y="6321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44" name="Freeform: Shape 3443">
              <a:extLst>
                <a:ext uri="{FF2B5EF4-FFF2-40B4-BE49-F238E27FC236}">
                  <a16:creationId xmlns:a16="http://schemas.microsoft.com/office/drawing/2014/main" id="{4E797C44-5B07-4722-A217-7CB5E5DD3926}"/>
                </a:ext>
              </a:extLst>
            </p:cNvPr>
            <p:cNvSpPr/>
            <p:nvPr/>
          </p:nvSpPr>
          <p:spPr>
            <a:xfrm>
              <a:off x="1489287" y="2681790"/>
              <a:ext cx="24644" cy="61611"/>
            </a:xfrm>
            <a:custGeom>
              <a:avLst/>
              <a:gdLst>
                <a:gd name="connsiteX0" fmla="*/ 0 w 24644"/>
                <a:gd name="connsiteY0" fmla="*/ 0 h 61610"/>
                <a:gd name="connsiteX1" fmla="*/ 24644 w 24644"/>
                <a:gd name="connsiteY1" fmla="*/ 0 h 61610"/>
                <a:gd name="connsiteX2" fmla="*/ 24644 w 24644"/>
                <a:gd name="connsiteY2" fmla="*/ 63212 h 61610"/>
                <a:gd name="connsiteX3" fmla="*/ 0 w 24644"/>
                <a:gd name="connsiteY3" fmla="*/ 63212 h 61610"/>
              </a:gdLst>
              <a:ahLst/>
              <a:cxnLst>
                <a:cxn ang="0">
                  <a:pos x="connsiteX0" y="connsiteY0"/>
                </a:cxn>
                <a:cxn ang="0">
                  <a:pos x="connsiteX1" y="connsiteY1"/>
                </a:cxn>
                <a:cxn ang="0">
                  <a:pos x="connsiteX2" y="connsiteY2"/>
                </a:cxn>
                <a:cxn ang="0">
                  <a:pos x="connsiteX3" y="connsiteY3"/>
                </a:cxn>
              </a:cxnLst>
              <a:rect l="l" t="t" r="r" b="b"/>
              <a:pathLst>
                <a:path w="24644" h="61610">
                  <a:moveTo>
                    <a:pt x="0" y="0"/>
                  </a:moveTo>
                  <a:lnTo>
                    <a:pt x="24644" y="0"/>
                  </a:lnTo>
                  <a:lnTo>
                    <a:pt x="24644" y="63212"/>
                  </a:lnTo>
                  <a:lnTo>
                    <a:pt x="0" y="6321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45" name="Freeform: Shape 3444">
              <a:extLst>
                <a:ext uri="{FF2B5EF4-FFF2-40B4-BE49-F238E27FC236}">
                  <a16:creationId xmlns:a16="http://schemas.microsoft.com/office/drawing/2014/main" id="{3F09895D-F9E9-443C-B6D2-E8AD181E104D}"/>
                </a:ext>
              </a:extLst>
            </p:cNvPr>
            <p:cNvSpPr/>
            <p:nvPr/>
          </p:nvSpPr>
          <p:spPr>
            <a:xfrm>
              <a:off x="1559030" y="2681790"/>
              <a:ext cx="24644" cy="61611"/>
            </a:xfrm>
            <a:custGeom>
              <a:avLst/>
              <a:gdLst>
                <a:gd name="connsiteX0" fmla="*/ 0 w 24644"/>
                <a:gd name="connsiteY0" fmla="*/ 0 h 61610"/>
                <a:gd name="connsiteX1" fmla="*/ 24644 w 24644"/>
                <a:gd name="connsiteY1" fmla="*/ 0 h 61610"/>
                <a:gd name="connsiteX2" fmla="*/ 24644 w 24644"/>
                <a:gd name="connsiteY2" fmla="*/ 63212 h 61610"/>
                <a:gd name="connsiteX3" fmla="*/ 0 w 24644"/>
                <a:gd name="connsiteY3" fmla="*/ 63212 h 61610"/>
              </a:gdLst>
              <a:ahLst/>
              <a:cxnLst>
                <a:cxn ang="0">
                  <a:pos x="connsiteX0" y="connsiteY0"/>
                </a:cxn>
                <a:cxn ang="0">
                  <a:pos x="connsiteX1" y="connsiteY1"/>
                </a:cxn>
                <a:cxn ang="0">
                  <a:pos x="connsiteX2" y="connsiteY2"/>
                </a:cxn>
                <a:cxn ang="0">
                  <a:pos x="connsiteX3" y="connsiteY3"/>
                </a:cxn>
              </a:cxnLst>
              <a:rect l="l" t="t" r="r" b="b"/>
              <a:pathLst>
                <a:path w="24644" h="61610">
                  <a:moveTo>
                    <a:pt x="0" y="0"/>
                  </a:moveTo>
                  <a:lnTo>
                    <a:pt x="24644" y="0"/>
                  </a:lnTo>
                  <a:lnTo>
                    <a:pt x="24644" y="63212"/>
                  </a:lnTo>
                  <a:lnTo>
                    <a:pt x="0" y="6321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46" name="Freeform: Shape 3445">
              <a:extLst>
                <a:ext uri="{FF2B5EF4-FFF2-40B4-BE49-F238E27FC236}">
                  <a16:creationId xmlns:a16="http://schemas.microsoft.com/office/drawing/2014/main" id="{EF965C0E-56EC-4F73-8C2B-D0E8771F2703}"/>
                </a:ext>
              </a:extLst>
            </p:cNvPr>
            <p:cNvSpPr/>
            <p:nvPr/>
          </p:nvSpPr>
          <p:spPr>
            <a:xfrm>
              <a:off x="1628773" y="2681790"/>
              <a:ext cx="24644" cy="61611"/>
            </a:xfrm>
            <a:custGeom>
              <a:avLst/>
              <a:gdLst>
                <a:gd name="connsiteX0" fmla="*/ 0 w 24644"/>
                <a:gd name="connsiteY0" fmla="*/ 0 h 61610"/>
                <a:gd name="connsiteX1" fmla="*/ 24644 w 24644"/>
                <a:gd name="connsiteY1" fmla="*/ 0 h 61610"/>
                <a:gd name="connsiteX2" fmla="*/ 24644 w 24644"/>
                <a:gd name="connsiteY2" fmla="*/ 63212 h 61610"/>
                <a:gd name="connsiteX3" fmla="*/ 0 w 24644"/>
                <a:gd name="connsiteY3" fmla="*/ 63212 h 61610"/>
              </a:gdLst>
              <a:ahLst/>
              <a:cxnLst>
                <a:cxn ang="0">
                  <a:pos x="connsiteX0" y="connsiteY0"/>
                </a:cxn>
                <a:cxn ang="0">
                  <a:pos x="connsiteX1" y="connsiteY1"/>
                </a:cxn>
                <a:cxn ang="0">
                  <a:pos x="connsiteX2" y="connsiteY2"/>
                </a:cxn>
                <a:cxn ang="0">
                  <a:pos x="connsiteX3" y="connsiteY3"/>
                </a:cxn>
              </a:cxnLst>
              <a:rect l="l" t="t" r="r" b="b"/>
              <a:pathLst>
                <a:path w="24644" h="61610">
                  <a:moveTo>
                    <a:pt x="0" y="0"/>
                  </a:moveTo>
                  <a:lnTo>
                    <a:pt x="24644" y="0"/>
                  </a:lnTo>
                  <a:lnTo>
                    <a:pt x="24644" y="63212"/>
                  </a:lnTo>
                  <a:lnTo>
                    <a:pt x="0" y="6321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47" name="Freeform: Shape 3446">
              <a:extLst>
                <a:ext uri="{FF2B5EF4-FFF2-40B4-BE49-F238E27FC236}">
                  <a16:creationId xmlns:a16="http://schemas.microsoft.com/office/drawing/2014/main" id="{88ECA9DB-B6D3-401B-AC37-40D19E3A0425}"/>
                </a:ext>
              </a:extLst>
            </p:cNvPr>
            <p:cNvSpPr/>
            <p:nvPr/>
          </p:nvSpPr>
          <p:spPr>
            <a:xfrm>
              <a:off x="1698516" y="2681790"/>
              <a:ext cx="24644" cy="61611"/>
            </a:xfrm>
            <a:custGeom>
              <a:avLst/>
              <a:gdLst>
                <a:gd name="connsiteX0" fmla="*/ 0 w 24644"/>
                <a:gd name="connsiteY0" fmla="*/ 0 h 61610"/>
                <a:gd name="connsiteX1" fmla="*/ 24644 w 24644"/>
                <a:gd name="connsiteY1" fmla="*/ 0 h 61610"/>
                <a:gd name="connsiteX2" fmla="*/ 24644 w 24644"/>
                <a:gd name="connsiteY2" fmla="*/ 63212 h 61610"/>
                <a:gd name="connsiteX3" fmla="*/ 0 w 24644"/>
                <a:gd name="connsiteY3" fmla="*/ 63212 h 61610"/>
              </a:gdLst>
              <a:ahLst/>
              <a:cxnLst>
                <a:cxn ang="0">
                  <a:pos x="connsiteX0" y="connsiteY0"/>
                </a:cxn>
                <a:cxn ang="0">
                  <a:pos x="connsiteX1" y="connsiteY1"/>
                </a:cxn>
                <a:cxn ang="0">
                  <a:pos x="connsiteX2" y="connsiteY2"/>
                </a:cxn>
                <a:cxn ang="0">
                  <a:pos x="connsiteX3" y="connsiteY3"/>
                </a:cxn>
              </a:cxnLst>
              <a:rect l="l" t="t" r="r" b="b"/>
              <a:pathLst>
                <a:path w="24644" h="61610">
                  <a:moveTo>
                    <a:pt x="0" y="0"/>
                  </a:moveTo>
                  <a:lnTo>
                    <a:pt x="24644" y="0"/>
                  </a:lnTo>
                  <a:lnTo>
                    <a:pt x="24644" y="63212"/>
                  </a:lnTo>
                  <a:lnTo>
                    <a:pt x="0" y="6321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48" name="Freeform: Shape 3447">
              <a:extLst>
                <a:ext uri="{FF2B5EF4-FFF2-40B4-BE49-F238E27FC236}">
                  <a16:creationId xmlns:a16="http://schemas.microsoft.com/office/drawing/2014/main" id="{1953767B-8005-481B-80F0-F19533F628FE}"/>
                </a:ext>
              </a:extLst>
            </p:cNvPr>
            <p:cNvSpPr/>
            <p:nvPr/>
          </p:nvSpPr>
          <p:spPr>
            <a:xfrm>
              <a:off x="1419667" y="3151632"/>
              <a:ext cx="24644" cy="61611"/>
            </a:xfrm>
            <a:custGeom>
              <a:avLst/>
              <a:gdLst>
                <a:gd name="connsiteX0" fmla="*/ 0 w 24644"/>
                <a:gd name="connsiteY0" fmla="*/ 0 h 61610"/>
                <a:gd name="connsiteX1" fmla="*/ 24644 w 24644"/>
                <a:gd name="connsiteY1" fmla="*/ 0 h 61610"/>
                <a:gd name="connsiteX2" fmla="*/ 24644 w 24644"/>
                <a:gd name="connsiteY2" fmla="*/ 63212 h 61610"/>
                <a:gd name="connsiteX3" fmla="*/ 0 w 24644"/>
                <a:gd name="connsiteY3" fmla="*/ 63212 h 61610"/>
              </a:gdLst>
              <a:ahLst/>
              <a:cxnLst>
                <a:cxn ang="0">
                  <a:pos x="connsiteX0" y="connsiteY0"/>
                </a:cxn>
                <a:cxn ang="0">
                  <a:pos x="connsiteX1" y="connsiteY1"/>
                </a:cxn>
                <a:cxn ang="0">
                  <a:pos x="connsiteX2" y="connsiteY2"/>
                </a:cxn>
                <a:cxn ang="0">
                  <a:pos x="connsiteX3" y="connsiteY3"/>
                </a:cxn>
              </a:cxnLst>
              <a:rect l="l" t="t" r="r" b="b"/>
              <a:pathLst>
                <a:path w="24644" h="61610">
                  <a:moveTo>
                    <a:pt x="0" y="0"/>
                  </a:moveTo>
                  <a:lnTo>
                    <a:pt x="24644" y="0"/>
                  </a:lnTo>
                  <a:lnTo>
                    <a:pt x="24644" y="63212"/>
                  </a:lnTo>
                  <a:lnTo>
                    <a:pt x="0" y="6321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49" name="Freeform: Shape 3448">
              <a:extLst>
                <a:ext uri="{FF2B5EF4-FFF2-40B4-BE49-F238E27FC236}">
                  <a16:creationId xmlns:a16="http://schemas.microsoft.com/office/drawing/2014/main" id="{D2B7AA91-2E49-4AB3-8772-9BC66E61A621}"/>
                </a:ext>
              </a:extLst>
            </p:cNvPr>
            <p:cNvSpPr/>
            <p:nvPr/>
          </p:nvSpPr>
          <p:spPr>
            <a:xfrm>
              <a:off x="1489287" y="3151632"/>
              <a:ext cx="24644" cy="61611"/>
            </a:xfrm>
            <a:custGeom>
              <a:avLst/>
              <a:gdLst>
                <a:gd name="connsiteX0" fmla="*/ 0 w 24644"/>
                <a:gd name="connsiteY0" fmla="*/ 0 h 61610"/>
                <a:gd name="connsiteX1" fmla="*/ 24644 w 24644"/>
                <a:gd name="connsiteY1" fmla="*/ 0 h 61610"/>
                <a:gd name="connsiteX2" fmla="*/ 24644 w 24644"/>
                <a:gd name="connsiteY2" fmla="*/ 63212 h 61610"/>
                <a:gd name="connsiteX3" fmla="*/ 0 w 24644"/>
                <a:gd name="connsiteY3" fmla="*/ 63212 h 61610"/>
              </a:gdLst>
              <a:ahLst/>
              <a:cxnLst>
                <a:cxn ang="0">
                  <a:pos x="connsiteX0" y="connsiteY0"/>
                </a:cxn>
                <a:cxn ang="0">
                  <a:pos x="connsiteX1" y="connsiteY1"/>
                </a:cxn>
                <a:cxn ang="0">
                  <a:pos x="connsiteX2" y="connsiteY2"/>
                </a:cxn>
                <a:cxn ang="0">
                  <a:pos x="connsiteX3" y="connsiteY3"/>
                </a:cxn>
              </a:cxnLst>
              <a:rect l="l" t="t" r="r" b="b"/>
              <a:pathLst>
                <a:path w="24644" h="61610">
                  <a:moveTo>
                    <a:pt x="0" y="0"/>
                  </a:moveTo>
                  <a:lnTo>
                    <a:pt x="24644" y="0"/>
                  </a:lnTo>
                  <a:lnTo>
                    <a:pt x="24644" y="63212"/>
                  </a:lnTo>
                  <a:lnTo>
                    <a:pt x="0" y="6321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50" name="Freeform: Shape 3449">
              <a:extLst>
                <a:ext uri="{FF2B5EF4-FFF2-40B4-BE49-F238E27FC236}">
                  <a16:creationId xmlns:a16="http://schemas.microsoft.com/office/drawing/2014/main" id="{B983E000-267F-417A-94CA-57569D570F9F}"/>
                </a:ext>
              </a:extLst>
            </p:cNvPr>
            <p:cNvSpPr/>
            <p:nvPr/>
          </p:nvSpPr>
          <p:spPr>
            <a:xfrm>
              <a:off x="1559030" y="3151632"/>
              <a:ext cx="24644" cy="61611"/>
            </a:xfrm>
            <a:custGeom>
              <a:avLst/>
              <a:gdLst>
                <a:gd name="connsiteX0" fmla="*/ 0 w 24644"/>
                <a:gd name="connsiteY0" fmla="*/ 0 h 61610"/>
                <a:gd name="connsiteX1" fmla="*/ 24644 w 24644"/>
                <a:gd name="connsiteY1" fmla="*/ 0 h 61610"/>
                <a:gd name="connsiteX2" fmla="*/ 24644 w 24644"/>
                <a:gd name="connsiteY2" fmla="*/ 63212 h 61610"/>
                <a:gd name="connsiteX3" fmla="*/ 0 w 24644"/>
                <a:gd name="connsiteY3" fmla="*/ 63212 h 61610"/>
              </a:gdLst>
              <a:ahLst/>
              <a:cxnLst>
                <a:cxn ang="0">
                  <a:pos x="connsiteX0" y="connsiteY0"/>
                </a:cxn>
                <a:cxn ang="0">
                  <a:pos x="connsiteX1" y="connsiteY1"/>
                </a:cxn>
                <a:cxn ang="0">
                  <a:pos x="connsiteX2" y="connsiteY2"/>
                </a:cxn>
                <a:cxn ang="0">
                  <a:pos x="connsiteX3" y="connsiteY3"/>
                </a:cxn>
              </a:cxnLst>
              <a:rect l="l" t="t" r="r" b="b"/>
              <a:pathLst>
                <a:path w="24644" h="61610">
                  <a:moveTo>
                    <a:pt x="0" y="0"/>
                  </a:moveTo>
                  <a:lnTo>
                    <a:pt x="24644" y="0"/>
                  </a:lnTo>
                  <a:lnTo>
                    <a:pt x="24644" y="63212"/>
                  </a:lnTo>
                  <a:lnTo>
                    <a:pt x="0" y="6321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51" name="Freeform: Shape 3450">
              <a:extLst>
                <a:ext uri="{FF2B5EF4-FFF2-40B4-BE49-F238E27FC236}">
                  <a16:creationId xmlns:a16="http://schemas.microsoft.com/office/drawing/2014/main" id="{9D1C6DEF-64FD-4C5F-A4A1-E09197949860}"/>
                </a:ext>
              </a:extLst>
            </p:cNvPr>
            <p:cNvSpPr/>
            <p:nvPr/>
          </p:nvSpPr>
          <p:spPr>
            <a:xfrm>
              <a:off x="1777255" y="2796632"/>
              <a:ext cx="61611" cy="24644"/>
            </a:xfrm>
            <a:custGeom>
              <a:avLst/>
              <a:gdLst>
                <a:gd name="connsiteX0" fmla="*/ 0 w 61610"/>
                <a:gd name="connsiteY0" fmla="*/ 0 h 24644"/>
                <a:gd name="connsiteX1" fmla="*/ 63212 w 61610"/>
                <a:gd name="connsiteY1" fmla="*/ 0 h 24644"/>
                <a:gd name="connsiteX2" fmla="*/ 63212 w 61610"/>
                <a:gd name="connsiteY2" fmla="*/ 24644 h 24644"/>
                <a:gd name="connsiteX3" fmla="*/ 0 w 61610"/>
                <a:gd name="connsiteY3" fmla="*/ 24644 h 24644"/>
              </a:gdLst>
              <a:ahLst/>
              <a:cxnLst>
                <a:cxn ang="0">
                  <a:pos x="connsiteX0" y="connsiteY0"/>
                </a:cxn>
                <a:cxn ang="0">
                  <a:pos x="connsiteX1" y="connsiteY1"/>
                </a:cxn>
                <a:cxn ang="0">
                  <a:pos x="connsiteX2" y="connsiteY2"/>
                </a:cxn>
                <a:cxn ang="0">
                  <a:pos x="connsiteX3" y="connsiteY3"/>
                </a:cxn>
              </a:cxnLst>
              <a:rect l="l" t="t" r="r" b="b"/>
              <a:pathLst>
                <a:path w="61610" h="24644">
                  <a:moveTo>
                    <a:pt x="0" y="0"/>
                  </a:moveTo>
                  <a:lnTo>
                    <a:pt x="63212" y="0"/>
                  </a:lnTo>
                  <a:lnTo>
                    <a:pt x="63212" y="24644"/>
                  </a:lnTo>
                  <a:lnTo>
                    <a:pt x="0" y="24644"/>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52" name="Freeform: Shape 3451">
              <a:extLst>
                <a:ext uri="{FF2B5EF4-FFF2-40B4-BE49-F238E27FC236}">
                  <a16:creationId xmlns:a16="http://schemas.microsoft.com/office/drawing/2014/main" id="{552CCDA9-98E1-40AA-93EA-039C9A277AF0}"/>
                </a:ext>
              </a:extLst>
            </p:cNvPr>
            <p:cNvSpPr/>
            <p:nvPr/>
          </p:nvSpPr>
          <p:spPr>
            <a:xfrm>
              <a:off x="1777255" y="2866375"/>
              <a:ext cx="61611" cy="24644"/>
            </a:xfrm>
            <a:custGeom>
              <a:avLst/>
              <a:gdLst>
                <a:gd name="connsiteX0" fmla="*/ 0 w 61610"/>
                <a:gd name="connsiteY0" fmla="*/ 0 h 24644"/>
                <a:gd name="connsiteX1" fmla="*/ 63212 w 61610"/>
                <a:gd name="connsiteY1" fmla="*/ 0 h 24644"/>
                <a:gd name="connsiteX2" fmla="*/ 63212 w 61610"/>
                <a:gd name="connsiteY2" fmla="*/ 24644 h 24644"/>
                <a:gd name="connsiteX3" fmla="*/ 0 w 61610"/>
                <a:gd name="connsiteY3" fmla="*/ 24644 h 24644"/>
              </a:gdLst>
              <a:ahLst/>
              <a:cxnLst>
                <a:cxn ang="0">
                  <a:pos x="connsiteX0" y="connsiteY0"/>
                </a:cxn>
                <a:cxn ang="0">
                  <a:pos x="connsiteX1" y="connsiteY1"/>
                </a:cxn>
                <a:cxn ang="0">
                  <a:pos x="connsiteX2" y="connsiteY2"/>
                </a:cxn>
                <a:cxn ang="0">
                  <a:pos x="connsiteX3" y="connsiteY3"/>
                </a:cxn>
              </a:cxnLst>
              <a:rect l="l" t="t" r="r" b="b"/>
              <a:pathLst>
                <a:path w="61610" h="24644">
                  <a:moveTo>
                    <a:pt x="0" y="0"/>
                  </a:moveTo>
                  <a:lnTo>
                    <a:pt x="63212" y="0"/>
                  </a:lnTo>
                  <a:lnTo>
                    <a:pt x="63212" y="24644"/>
                  </a:lnTo>
                  <a:lnTo>
                    <a:pt x="0" y="24644"/>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53" name="Freeform: Shape 3452">
              <a:extLst>
                <a:ext uri="{FF2B5EF4-FFF2-40B4-BE49-F238E27FC236}">
                  <a16:creationId xmlns:a16="http://schemas.microsoft.com/office/drawing/2014/main" id="{086E679F-05E3-4D6F-A493-CE2CB93FC715}"/>
                </a:ext>
              </a:extLst>
            </p:cNvPr>
            <p:cNvSpPr/>
            <p:nvPr/>
          </p:nvSpPr>
          <p:spPr>
            <a:xfrm>
              <a:off x="1358426" y="2732803"/>
              <a:ext cx="480563" cy="480563"/>
            </a:xfrm>
            <a:custGeom>
              <a:avLst/>
              <a:gdLst>
                <a:gd name="connsiteX0" fmla="*/ 294992 w 480562"/>
                <a:gd name="connsiteY0" fmla="*/ 482041 h 480562"/>
                <a:gd name="connsiteX1" fmla="*/ 270347 w 480562"/>
                <a:gd name="connsiteY1" fmla="*/ 482041 h 480562"/>
                <a:gd name="connsiteX2" fmla="*/ 270347 w 480562"/>
                <a:gd name="connsiteY2" fmla="*/ 431151 h 480562"/>
                <a:gd name="connsiteX3" fmla="*/ 0 w 480562"/>
                <a:gd name="connsiteY3" fmla="*/ 431151 h 480562"/>
                <a:gd name="connsiteX4" fmla="*/ 0 w 480562"/>
                <a:gd name="connsiteY4" fmla="*/ 0 h 480562"/>
                <a:gd name="connsiteX5" fmla="*/ 431151 w 480562"/>
                <a:gd name="connsiteY5" fmla="*/ 0 h 480562"/>
                <a:gd name="connsiteX6" fmla="*/ 431151 w 480562"/>
                <a:gd name="connsiteY6" fmla="*/ 203192 h 480562"/>
                <a:gd name="connsiteX7" fmla="*/ 482041 w 480562"/>
                <a:gd name="connsiteY7" fmla="*/ 203192 h 480562"/>
                <a:gd name="connsiteX8" fmla="*/ 482041 w 480562"/>
                <a:gd name="connsiteY8" fmla="*/ 227836 h 480562"/>
                <a:gd name="connsiteX9" fmla="*/ 406507 w 480562"/>
                <a:gd name="connsiteY9" fmla="*/ 227836 h 480562"/>
                <a:gd name="connsiteX10" fmla="*/ 406507 w 480562"/>
                <a:gd name="connsiteY10" fmla="*/ 24644 h 480562"/>
                <a:gd name="connsiteX11" fmla="*/ 24644 w 480562"/>
                <a:gd name="connsiteY11" fmla="*/ 24644 h 480562"/>
                <a:gd name="connsiteX12" fmla="*/ 24644 w 480562"/>
                <a:gd name="connsiteY12" fmla="*/ 406507 h 480562"/>
                <a:gd name="connsiteX13" fmla="*/ 294992 w 480562"/>
                <a:gd name="connsiteY13" fmla="*/ 406507 h 480562"/>
                <a:gd name="connsiteX14" fmla="*/ 294992 w 480562"/>
                <a:gd name="connsiteY14" fmla="*/ 482041 h 48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0562" h="480562">
                  <a:moveTo>
                    <a:pt x="294992" y="482041"/>
                  </a:moveTo>
                  <a:lnTo>
                    <a:pt x="270347" y="482041"/>
                  </a:lnTo>
                  <a:lnTo>
                    <a:pt x="270347" y="431151"/>
                  </a:lnTo>
                  <a:lnTo>
                    <a:pt x="0" y="431151"/>
                  </a:lnTo>
                  <a:lnTo>
                    <a:pt x="0" y="0"/>
                  </a:lnTo>
                  <a:lnTo>
                    <a:pt x="431151" y="0"/>
                  </a:lnTo>
                  <a:lnTo>
                    <a:pt x="431151" y="203192"/>
                  </a:lnTo>
                  <a:lnTo>
                    <a:pt x="482041" y="203192"/>
                  </a:lnTo>
                  <a:lnTo>
                    <a:pt x="482041" y="227836"/>
                  </a:lnTo>
                  <a:lnTo>
                    <a:pt x="406507" y="227836"/>
                  </a:lnTo>
                  <a:lnTo>
                    <a:pt x="406507" y="24644"/>
                  </a:lnTo>
                  <a:lnTo>
                    <a:pt x="24644" y="24644"/>
                  </a:lnTo>
                  <a:lnTo>
                    <a:pt x="24644" y="406507"/>
                  </a:lnTo>
                  <a:lnTo>
                    <a:pt x="294992" y="406507"/>
                  </a:lnTo>
                  <a:lnTo>
                    <a:pt x="294992" y="482041"/>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54" name="Freeform: Shape 3453">
              <a:extLst>
                <a:ext uri="{FF2B5EF4-FFF2-40B4-BE49-F238E27FC236}">
                  <a16:creationId xmlns:a16="http://schemas.microsoft.com/office/drawing/2014/main" id="{5BB48B69-411A-4BA0-A6E5-89341E7E8C6E}"/>
                </a:ext>
              </a:extLst>
            </p:cNvPr>
            <p:cNvSpPr/>
            <p:nvPr/>
          </p:nvSpPr>
          <p:spPr>
            <a:xfrm>
              <a:off x="1307536" y="2796632"/>
              <a:ext cx="61611" cy="24644"/>
            </a:xfrm>
            <a:custGeom>
              <a:avLst/>
              <a:gdLst>
                <a:gd name="connsiteX0" fmla="*/ 0 w 61610"/>
                <a:gd name="connsiteY0" fmla="*/ 0 h 24644"/>
                <a:gd name="connsiteX1" fmla="*/ 63212 w 61610"/>
                <a:gd name="connsiteY1" fmla="*/ 0 h 24644"/>
                <a:gd name="connsiteX2" fmla="*/ 63212 w 61610"/>
                <a:gd name="connsiteY2" fmla="*/ 24644 h 24644"/>
                <a:gd name="connsiteX3" fmla="*/ 0 w 61610"/>
                <a:gd name="connsiteY3" fmla="*/ 24644 h 24644"/>
              </a:gdLst>
              <a:ahLst/>
              <a:cxnLst>
                <a:cxn ang="0">
                  <a:pos x="connsiteX0" y="connsiteY0"/>
                </a:cxn>
                <a:cxn ang="0">
                  <a:pos x="connsiteX1" y="connsiteY1"/>
                </a:cxn>
                <a:cxn ang="0">
                  <a:pos x="connsiteX2" y="connsiteY2"/>
                </a:cxn>
                <a:cxn ang="0">
                  <a:pos x="connsiteX3" y="connsiteY3"/>
                </a:cxn>
              </a:cxnLst>
              <a:rect l="l" t="t" r="r" b="b"/>
              <a:pathLst>
                <a:path w="61610" h="24644">
                  <a:moveTo>
                    <a:pt x="0" y="0"/>
                  </a:moveTo>
                  <a:lnTo>
                    <a:pt x="63212" y="0"/>
                  </a:lnTo>
                  <a:lnTo>
                    <a:pt x="63212" y="24644"/>
                  </a:lnTo>
                  <a:lnTo>
                    <a:pt x="0" y="24644"/>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55" name="Freeform: Shape 3454">
              <a:extLst>
                <a:ext uri="{FF2B5EF4-FFF2-40B4-BE49-F238E27FC236}">
                  <a16:creationId xmlns:a16="http://schemas.microsoft.com/office/drawing/2014/main" id="{F8CBA8F6-8942-46F9-B982-3FB945650B82}"/>
                </a:ext>
              </a:extLst>
            </p:cNvPr>
            <p:cNvSpPr/>
            <p:nvPr/>
          </p:nvSpPr>
          <p:spPr>
            <a:xfrm>
              <a:off x="1307536" y="2866375"/>
              <a:ext cx="61611" cy="24644"/>
            </a:xfrm>
            <a:custGeom>
              <a:avLst/>
              <a:gdLst>
                <a:gd name="connsiteX0" fmla="*/ 0 w 61610"/>
                <a:gd name="connsiteY0" fmla="*/ 0 h 24644"/>
                <a:gd name="connsiteX1" fmla="*/ 63212 w 61610"/>
                <a:gd name="connsiteY1" fmla="*/ 0 h 24644"/>
                <a:gd name="connsiteX2" fmla="*/ 63212 w 61610"/>
                <a:gd name="connsiteY2" fmla="*/ 24644 h 24644"/>
                <a:gd name="connsiteX3" fmla="*/ 0 w 61610"/>
                <a:gd name="connsiteY3" fmla="*/ 24644 h 24644"/>
              </a:gdLst>
              <a:ahLst/>
              <a:cxnLst>
                <a:cxn ang="0">
                  <a:pos x="connsiteX0" y="connsiteY0"/>
                </a:cxn>
                <a:cxn ang="0">
                  <a:pos x="connsiteX1" y="connsiteY1"/>
                </a:cxn>
                <a:cxn ang="0">
                  <a:pos x="connsiteX2" y="connsiteY2"/>
                </a:cxn>
                <a:cxn ang="0">
                  <a:pos x="connsiteX3" y="connsiteY3"/>
                </a:cxn>
              </a:cxnLst>
              <a:rect l="l" t="t" r="r" b="b"/>
              <a:pathLst>
                <a:path w="61610" h="24644">
                  <a:moveTo>
                    <a:pt x="0" y="0"/>
                  </a:moveTo>
                  <a:lnTo>
                    <a:pt x="63212" y="0"/>
                  </a:lnTo>
                  <a:lnTo>
                    <a:pt x="63212" y="24644"/>
                  </a:lnTo>
                  <a:lnTo>
                    <a:pt x="0" y="24644"/>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56" name="Freeform: Shape 3455">
              <a:extLst>
                <a:ext uri="{FF2B5EF4-FFF2-40B4-BE49-F238E27FC236}">
                  <a16:creationId xmlns:a16="http://schemas.microsoft.com/office/drawing/2014/main" id="{E511F981-70DB-4B8D-A8E8-9FD6371EE20D}"/>
                </a:ext>
              </a:extLst>
            </p:cNvPr>
            <p:cNvSpPr/>
            <p:nvPr/>
          </p:nvSpPr>
          <p:spPr>
            <a:xfrm>
              <a:off x="1307536" y="2935995"/>
              <a:ext cx="61611" cy="24644"/>
            </a:xfrm>
            <a:custGeom>
              <a:avLst/>
              <a:gdLst>
                <a:gd name="connsiteX0" fmla="*/ 0 w 61610"/>
                <a:gd name="connsiteY0" fmla="*/ 0 h 24644"/>
                <a:gd name="connsiteX1" fmla="*/ 63212 w 61610"/>
                <a:gd name="connsiteY1" fmla="*/ 0 h 24644"/>
                <a:gd name="connsiteX2" fmla="*/ 63212 w 61610"/>
                <a:gd name="connsiteY2" fmla="*/ 24644 h 24644"/>
                <a:gd name="connsiteX3" fmla="*/ 0 w 61610"/>
                <a:gd name="connsiteY3" fmla="*/ 24644 h 24644"/>
              </a:gdLst>
              <a:ahLst/>
              <a:cxnLst>
                <a:cxn ang="0">
                  <a:pos x="connsiteX0" y="connsiteY0"/>
                </a:cxn>
                <a:cxn ang="0">
                  <a:pos x="connsiteX1" y="connsiteY1"/>
                </a:cxn>
                <a:cxn ang="0">
                  <a:pos x="connsiteX2" y="connsiteY2"/>
                </a:cxn>
                <a:cxn ang="0">
                  <a:pos x="connsiteX3" y="connsiteY3"/>
                </a:cxn>
              </a:cxnLst>
              <a:rect l="l" t="t" r="r" b="b"/>
              <a:pathLst>
                <a:path w="61610" h="24644">
                  <a:moveTo>
                    <a:pt x="0" y="0"/>
                  </a:moveTo>
                  <a:lnTo>
                    <a:pt x="63212" y="0"/>
                  </a:lnTo>
                  <a:lnTo>
                    <a:pt x="63212" y="24644"/>
                  </a:lnTo>
                  <a:lnTo>
                    <a:pt x="0" y="24644"/>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57" name="Freeform: Shape 3456">
              <a:extLst>
                <a:ext uri="{FF2B5EF4-FFF2-40B4-BE49-F238E27FC236}">
                  <a16:creationId xmlns:a16="http://schemas.microsoft.com/office/drawing/2014/main" id="{0404A740-8E03-4941-A209-3022DD720B40}"/>
                </a:ext>
              </a:extLst>
            </p:cNvPr>
            <p:cNvSpPr/>
            <p:nvPr/>
          </p:nvSpPr>
          <p:spPr>
            <a:xfrm>
              <a:off x="1307536" y="3005738"/>
              <a:ext cx="61611" cy="24644"/>
            </a:xfrm>
            <a:custGeom>
              <a:avLst/>
              <a:gdLst>
                <a:gd name="connsiteX0" fmla="*/ 0 w 61610"/>
                <a:gd name="connsiteY0" fmla="*/ 0 h 24644"/>
                <a:gd name="connsiteX1" fmla="*/ 63212 w 61610"/>
                <a:gd name="connsiteY1" fmla="*/ 0 h 24644"/>
                <a:gd name="connsiteX2" fmla="*/ 63212 w 61610"/>
                <a:gd name="connsiteY2" fmla="*/ 24644 h 24644"/>
                <a:gd name="connsiteX3" fmla="*/ 0 w 61610"/>
                <a:gd name="connsiteY3" fmla="*/ 24644 h 24644"/>
              </a:gdLst>
              <a:ahLst/>
              <a:cxnLst>
                <a:cxn ang="0">
                  <a:pos x="connsiteX0" y="connsiteY0"/>
                </a:cxn>
                <a:cxn ang="0">
                  <a:pos x="connsiteX1" y="connsiteY1"/>
                </a:cxn>
                <a:cxn ang="0">
                  <a:pos x="connsiteX2" y="connsiteY2"/>
                </a:cxn>
                <a:cxn ang="0">
                  <a:pos x="connsiteX3" y="connsiteY3"/>
                </a:cxn>
              </a:cxnLst>
              <a:rect l="l" t="t" r="r" b="b"/>
              <a:pathLst>
                <a:path w="61610" h="24644">
                  <a:moveTo>
                    <a:pt x="0" y="0"/>
                  </a:moveTo>
                  <a:lnTo>
                    <a:pt x="63212" y="0"/>
                  </a:lnTo>
                  <a:lnTo>
                    <a:pt x="63212" y="24644"/>
                  </a:lnTo>
                  <a:lnTo>
                    <a:pt x="0" y="24644"/>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58" name="Freeform: Shape 3457">
              <a:extLst>
                <a:ext uri="{FF2B5EF4-FFF2-40B4-BE49-F238E27FC236}">
                  <a16:creationId xmlns:a16="http://schemas.microsoft.com/office/drawing/2014/main" id="{8CD0B69C-63F1-4FCC-8A5A-CC85F4F560D3}"/>
                </a:ext>
              </a:extLst>
            </p:cNvPr>
            <p:cNvSpPr/>
            <p:nvPr/>
          </p:nvSpPr>
          <p:spPr>
            <a:xfrm>
              <a:off x="1307536" y="3075482"/>
              <a:ext cx="61611" cy="24644"/>
            </a:xfrm>
            <a:custGeom>
              <a:avLst/>
              <a:gdLst>
                <a:gd name="connsiteX0" fmla="*/ 0 w 61610"/>
                <a:gd name="connsiteY0" fmla="*/ 0 h 24644"/>
                <a:gd name="connsiteX1" fmla="*/ 63212 w 61610"/>
                <a:gd name="connsiteY1" fmla="*/ 0 h 24644"/>
                <a:gd name="connsiteX2" fmla="*/ 63212 w 61610"/>
                <a:gd name="connsiteY2" fmla="*/ 24644 h 24644"/>
                <a:gd name="connsiteX3" fmla="*/ 0 w 61610"/>
                <a:gd name="connsiteY3" fmla="*/ 24644 h 24644"/>
              </a:gdLst>
              <a:ahLst/>
              <a:cxnLst>
                <a:cxn ang="0">
                  <a:pos x="connsiteX0" y="connsiteY0"/>
                </a:cxn>
                <a:cxn ang="0">
                  <a:pos x="connsiteX1" y="connsiteY1"/>
                </a:cxn>
                <a:cxn ang="0">
                  <a:pos x="connsiteX2" y="connsiteY2"/>
                </a:cxn>
                <a:cxn ang="0">
                  <a:pos x="connsiteX3" y="connsiteY3"/>
                </a:cxn>
              </a:cxnLst>
              <a:rect l="l" t="t" r="r" b="b"/>
              <a:pathLst>
                <a:path w="61610" h="24644">
                  <a:moveTo>
                    <a:pt x="0" y="0"/>
                  </a:moveTo>
                  <a:lnTo>
                    <a:pt x="63212" y="0"/>
                  </a:lnTo>
                  <a:lnTo>
                    <a:pt x="63212" y="24644"/>
                  </a:lnTo>
                  <a:lnTo>
                    <a:pt x="0" y="24644"/>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59" name="Freeform: Shape 3458">
              <a:extLst>
                <a:ext uri="{FF2B5EF4-FFF2-40B4-BE49-F238E27FC236}">
                  <a16:creationId xmlns:a16="http://schemas.microsoft.com/office/drawing/2014/main" id="{4343541D-4503-4C30-95BF-2585996BF08A}"/>
                </a:ext>
              </a:extLst>
            </p:cNvPr>
            <p:cNvSpPr/>
            <p:nvPr/>
          </p:nvSpPr>
          <p:spPr>
            <a:xfrm>
              <a:off x="1686318" y="2991814"/>
              <a:ext cx="221798" cy="295731"/>
            </a:xfrm>
            <a:custGeom>
              <a:avLst/>
              <a:gdLst>
                <a:gd name="connsiteX0" fmla="*/ 112255 w 221798"/>
                <a:gd name="connsiteY0" fmla="*/ 298442 h 295730"/>
                <a:gd name="connsiteX1" fmla="*/ 0 w 221798"/>
                <a:gd name="connsiteY1" fmla="*/ 250632 h 295730"/>
                <a:gd name="connsiteX2" fmla="*/ 0 w 221798"/>
                <a:gd name="connsiteY2" fmla="*/ 47810 h 295730"/>
                <a:gd name="connsiteX3" fmla="*/ 112255 w 221798"/>
                <a:gd name="connsiteY3" fmla="*/ 0 h 295730"/>
                <a:gd name="connsiteX4" fmla="*/ 224755 w 221798"/>
                <a:gd name="connsiteY4" fmla="*/ 47810 h 295730"/>
                <a:gd name="connsiteX5" fmla="*/ 224755 w 221798"/>
                <a:gd name="connsiteY5" fmla="*/ 250632 h 295730"/>
                <a:gd name="connsiteX6" fmla="*/ 112255 w 221798"/>
                <a:gd name="connsiteY6" fmla="*/ 298442 h 295730"/>
                <a:gd name="connsiteX7" fmla="*/ 112255 w 221798"/>
                <a:gd name="connsiteY7" fmla="*/ 24644 h 295730"/>
                <a:gd name="connsiteX8" fmla="*/ 24644 w 221798"/>
                <a:gd name="connsiteY8" fmla="*/ 47810 h 295730"/>
                <a:gd name="connsiteX9" fmla="*/ 24644 w 221798"/>
                <a:gd name="connsiteY9" fmla="*/ 250632 h 295730"/>
                <a:gd name="connsiteX10" fmla="*/ 112255 w 221798"/>
                <a:gd name="connsiteY10" fmla="*/ 273798 h 295730"/>
                <a:gd name="connsiteX11" fmla="*/ 200111 w 221798"/>
                <a:gd name="connsiteY11" fmla="*/ 250632 h 295730"/>
                <a:gd name="connsiteX12" fmla="*/ 200111 w 221798"/>
                <a:gd name="connsiteY12" fmla="*/ 47810 h 295730"/>
                <a:gd name="connsiteX13" fmla="*/ 112255 w 221798"/>
                <a:gd name="connsiteY13" fmla="*/ 25014 h 29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798" h="295730">
                  <a:moveTo>
                    <a:pt x="112255" y="298442"/>
                  </a:moveTo>
                  <a:cubicBezTo>
                    <a:pt x="58160" y="298442"/>
                    <a:pt x="0" y="283409"/>
                    <a:pt x="0" y="250632"/>
                  </a:cubicBezTo>
                  <a:lnTo>
                    <a:pt x="0" y="47810"/>
                  </a:lnTo>
                  <a:cubicBezTo>
                    <a:pt x="0" y="14910"/>
                    <a:pt x="58160" y="0"/>
                    <a:pt x="112255" y="0"/>
                  </a:cubicBezTo>
                  <a:cubicBezTo>
                    <a:pt x="166349" y="0"/>
                    <a:pt x="224755" y="14910"/>
                    <a:pt x="224755" y="47810"/>
                  </a:cubicBezTo>
                  <a:lnTo>
                    <a:pt x="224755" y="250632"/>
                  </a:lnTo>
                  <a:cubicBezTo>
                    <a:pt x="224755" y="283778"/>
                    <a:pt x="166349" y="298442"/>
                    <a:pt x="112255" y="298442"/>
                  </a:cubicBezTo>
                  <a:close/>
                  <a:moveTo>
                    <a:pt x="112255" y="24644"/>
                  </a:moveTo>
                  <a:cubicBezTo>
                    <a:pt x="54833" y="24644"/>
                    <a:pt x="24644" y="41772"/>
                    <a:pt x="24644" y="47810"/>
                  </a:cubicBezTo>
                  <a:lnTo>
                    <a:pt x="24644" y="250632"/>
                  </a:lnTo>
                  <a:cubicBezTo>
                    <a:pt x="24644" y="256547"/>
                    <a:pt x="54833" y="273798"/>
                    <a:pt x="112255" y="273798"/>
                  </a:cubicBezTo>
                  <a:cubicBezTo>
                    <a:pt x="169676" y="273798"/>
                    <a:pt x="200111" y="256547"/>
                    <a:pt x="200111" y="250632"/>
                  </a:cubicBezTo>
                  <a:lnTo>
                    <a:pt x="200111" y="47810"/>
                  </a:lnTo>
                  <a:cubicBezTo>
                    <a:pt x="200111" y="41772"/>
                    <a:pt x="169799" y="25014"/>
                    <a:pt x="112255" y="25014"/>
                  </a:cubicBez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60" name="Freeform: Shape 3459">
              <a:extLst>
                <a:ext uri="{FF2B5EF4-FFF2-40B4-BE49-F238E27FC236}">
                  <a16:creationId xmlns:a16="http://schemas.microsoft.com/office/drawing/2014/main" id="{FC28BC80-0871-4824-84D5-6E7DBB0D0545}"/>
                </a:ext>
              </a:extLst>
            </p:cNvPr>
            <p:cNvSpPr/>
            <p:nvPr/>
          </p:nvSpPr>
          <p:spPr>
            <a:xfrm>
              <a:off x="1686318" y="3033463"/>
              <a:ext cx="221798" cy="36966"/>
            </a:xfrm>
            <a:custGeom>
              <a:avLst/>
              <a:gdLst>
                <a:gd name="connsiteX0" fmla="*/ 112255 w 221798"/>
                <a:gd name="connsiteY0" fmla="*/ 47810 h 36966"/>
                <a:gd name="connsiteX1" fmla="*/ 0 w 221798"/>
                <a:gd name="connsiteY1" fmla="*/ 0 h 36966"/>
                <a:gd name="connsiteX2" fmla="*/ 24644 w 221798"/>
                <a:gd name="connsiteY2" fmla="*/ 0 h 36966"/>
                <a:gd name="connsiteX3" fmla="*/ 112255 w 221798"/>
                <a:gd name="connsiteY3" fmla="*/ 23166 h 36966"/>
                <a:gd name="connsiteX4" fmla="*/ 200111 w 221798"/>
                <a:gd name="connsiteY4" fmla="*/ 0 h 36966"/>
                <a:gd name="connsiteX5" fmla="*/ 224755 w 221798"/>
                <a:gd name="connsiteY5" fmla="*/ 0 h 36966"/>
                <a:gd name="connsiteX6" fmla="*/ 112255 w 221798"/>
                <a:gd name="connsiteY6" fmla="*/ 47810 h 36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798" h="36966">
                  <a:moveTo>
                    <a:pt x="112255" y="47810"/>
                  </a:moveTo>
                  <a:cubicBezTo>
                    <a:pt x="58160" y="47810"/>
                    <a:pt x="0" y="32777"/>
                    <a:pt x="0" y="0"/>
                  </a:cubicBezTo>
                  <a:lnTo>
                    <a:pt x="24644" y="0"/>
                  </a:lnTo>
                  <a:cubicBezTo>
                    <a:pt x="24644" y="5915"/>
                    <a:pt x="54833" y="23166"/>
                    <a:pt x="112255" y="23166"/>
                  </a:cubicBezTo>
                  <a:cubicBezTo>
                    <a:pt x="169676" y="23166"/>
                    <a:pt x="200111" y="5915"/>
                    <a:pt x="200111" y="0"/>
                  </a:cubicBezTo>
                  <a:lnTo>
                    <a:pt x="224755" y="0"/>
                  </a:lnTo>
                  <a:cubicBezTo>
                    <a:pt x="224755" y="32654"/>
                    <a:pt x="166349" y="47810"/>
                    <a:pt x="112255" y="47810"/>
                  </a:cubicBez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3298" name="Graphic 8">
            <a:extLst>
              <a:ext uri="{FF2B5EF4-FFF2-40B4-BE49-F238E27FC236}">
                <a16:creationId xmlns:a16="http://schemas.microsoft.com/office/drawing/2014/main" id="{F4040444-B365-472B-9C23-51C030B8AC5F}"/>
              </a:ext>
            </a:extLst>
          </p:cNvPr>
          <p:cNvGrpSpPr/>
          <p:nvPr/>
        </p:nvGrpSpPr>
        <p:grpSpPr>
          <a:xfrm>
            <a:off x="11179454" y="9402000"/>
            <a:ext cx="537642" cy="852017"/>
            <a:chOff x="2139644" y="2688636"/>
            <a:chExt cx="322585" cy="511210"/>
          </a:xfrm>
          <a:solidFill>
            <a:schemeClr val="tx1">
              <a:lumMod val="65000"/>
            </a:schemeClr>
          </a:solidFill>
        </p:grpSpPr>
        <p:sp>
          <p:nvSpPr>
            <p:cNvPr id="3440" name="Freeform: Shape 3439">
              <a:extLst>
                <a:ext uri="{FF2B5EF4-FFF2-40B4-BE49-F238E27FC236}">
                  <a16:creationId xmlns:a16="http://schemas.microsoft.com/office/drawing/2014/main" id="{398F2B60-48BD-4BBB-B352-5A895BA8BD07}"/>
                </a:ext>
              </a:extLst>
            </p:cNvPr>
            <p:cNvSpPr/>
            <p:nvPr/>
          </p:nvSpPr>
          <p:spPr>
            <a:xfrm>
              <a:off x="2139644" y="2688636"/>
              <a:ext cx="322585" cy="322585"/>
            </a:xfrm>
            <a:custGeom>
              <a:avLst/>
              <a:gdLst>
                <a:gd name="connsiteX0" fmla="*/ 50513 w 322584"/>
                <a:gd name="connsiteY0" fmla="*/ 331787 h 322584"/>
                <a:gd name="connsiteX1" fmla="*/ 13916 w 322584"/>
                <a:gd name="connsiteY1" fmla="*/ 330118 h 322584"/>
                <a:gd name="connsiteX2" fmla="*/ 11692 w 322584"/>
                <a:gd name="connsiteY2" fmla="*/ 330118 h 322584"/>
                <a:gd name="connsiteX3" fmla="*/ 1903 w 322584"/>
                <a:gd name="connsiteY3" fmla="*/ 320440 h 322584"/>
                <a:gd name="connsiteX4" fmla="*/ 69534 w 322584"/>
                <a:gd name="connsiteY4" fmla="*/ 71160 h 322584"/>
                <a:gd name="connsiteX5" fmla="*/ 314143 w 322584"/>
                <a:gd name="connsiteY5" fmla="*/ 1860 h 322584"/>
                <a:gd name="connsiteX6" fmla="*/ 323820 w 322584"/>
                <a:gd name="connsiteY6" fmla="*/ 11649 h 322584"/>
                <a:gd name="connsiteX7" fmla="*/ 256189 w 322584"/>
                <a:gd name="connsiteY7" fmla="*/ 260929 h 322584"/>
                <a:gd name="connsiteX8" fmla="*/ 50513 w 322584"/>
                <a:gd name="connsiteY8" fmla="*/ 331787 h 322584"/>
                <a:gd name="connsiteX9" fmla="*/ 23260 w 322584"/>
                <a:gd name="connsiteY9" fmla="*/ 308538 h 322584"/>
                <a:gd name="connsiteX10" fmla="*/ 240282 w 322584"/>
                <a:gd name="connsiteY10" fmla="*/ 245134 h 322584"/>
                <a:gd name="connsiteX11" fmla="*/ 302463 w 322584"/>
                <a:gd name="connsiteY11" fmla="*/ 22661 h 322584"/>
                <a:gd name="connsiteX12" fmla="*/ 84996 w 322584"/>
                <a:gd name="connsiteY12" fmla="*/ 87067 h 322584"/>
                <a:gd name="connsiteX13" fmla="*/ 23260 w 322584"/>
                <a:gd name="connsiteY13" fmla="*/ 308761 h 32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2584" h="322584">
                  <a:moveTo>
                    <a:pt x="50513" y="331787"/>
                  </a:moveTo>
                  <a:cubicBezTo>
                    <a:pt x="33383" y="331787"/>
                    <a:pt x="20368" y="330785"/>
                    <a:pt x="13916" y="330118"/>
                  </a:cubicBezTo>
                  <a:lnTo>
                    <a:pt x="11692" y="330118"/>
                  </a:lnTo>
                  <a:cubicBezTo>
                    <a:pt x="6585" y="329541"/>
                    <a:pt x="2538" y="325540"/>
                    <a:pt x="1903" y="320440"/>
                  </a:cubicBezTo>
                  <a:cubicBezTo>
                    <a:pt x="1124" y="313877"/>
                    <a:pt x="-16006" y="158369"/>
                    <a:pt x="69534" y="71160"/>
                  </a:cubicBezTo>
                  <a:cubicBezTo>
                    <a:pt x="155075" y="-16049"/>
                    <a:pt x="307469" y="1081"/>
                    <a:pt x="314143" y="1860"/>
                  </a:cubicBezTo>
                  <a:cubicBezTo>
                    <a:pt x="319243" y="2496"/>
                    <a:pt x="323243" y="6542"/>
                    <a:pt x="323820" y="11649"/>
                  </a:cubicBezTo>
                  <a:cubicBezTo>
                    <a:pt x="324599" y="18212"/>
                    <a:pt x="341729" y="173609"/>
                    <a:pt x="256189" y="260929"/>
                  </a:cubicBezTo>
                  <a:cubicBezTo>
                    <a:pt x="196232" y="322220"/>
                    <a:pt x="103573" y="331787"/>
                    <a:pt x="50513" y="331787"/>
                  </a:cubicBezTo>
                  <a:close/>
                  <a:moveTo>
                    <a:pt x="23260" y="308538"/>
                  </a:moveTo>
                  <a:cubicBezTo>
                    <a:pt x="55185" y="310763"/>
                    <a:pt x="173095" y="313655"/>
                    <a:pt x="240282" y="245134"/>
                  </a:cubicBezTo>
                  <a:cubicBezTo>
                    <a:pt x="307469" y="176612"/>
                    <a:pt x="304688" y="56588"/>
                    <a:pt x="302463" y="22661"/>
                  </a:cubicBezTo>
                  <a:cubicBezTo>
                    <a:pt x="269315" y="20993"/>
                    <a:pt x="151738" y="18434"/>
                    <a:pt x="84996" y="87067"/>
                  </a:cubicBezTo>
                  <a:cubicBezTo>
                    <a:pt x="18254" y="155700"/>
                    <a:pt x="21035" y="275279"/>
                    <a:pt x="23260" y="308761"/>
                  </a:cubicBezTo>
                  <a:close/>
                </a:path>
              </a:pathLst>
            </a:custGeom>
            <a:grpFill/>
            <a:ln w="1104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41" name="Freeform: Shape 3440">
              <a:extLst>
                <a:ext uri="{FF2B5EF4-FFF2-40B4-BE49-F238E27FC236}">
                  <a16:creationId xmlns:a16="http://schemas.microsoft.com/office/drawing/2014/main" id="{FDB7BA75-6B94-4854-9C80-58BD9607DFFD}"/>
                </a:ext>
              </a:extLst>
            </p:cNvPr>
            <p:cNvSpPr/>
            <p:nvPr/>
          </p:nvSpPr>
          <p:spPr>
            <a:xfrm>
              <a:off x="2139644" y="2688681"/>
              <a:ext cx="322585" cy="322585"/>
            </a:xfrm>
            <a:custGeom>
              <a:avLst/>
              <a:gdLst>
                <a:gd name="connsiteX0" fmla="*/ 15029 w 322584"/>
                <a:gd name="connsiteY0" fmla="*/ 330295 h 322584"/>
                <a:gd name="connsiteX1" fmla="*/ 13583 w 322584"/>
                <a:gd name="connsiteY1" fmla="*/ 330295 h 322584"/>
                <a:gd name="connsiteX2" fmla="*/ 11692 w 322584"/>
                <a:gd name="connsiteY2" fmla="*/ 330295 h 322584"/>
                <a:gd name="connsiteX3" fmla="*/ 1903 w 322584"/>
                <a:gd name="connsiteY3" fmla="*/ 320617 h 322584"/>
                <a:gd name="connsiteX4" fmla="*/ 69534 w 322584"/>
                <a:gd name="connsiteY4" fmla="*/ 71337 h 322584"/>
                <a:gd name="connsiteX5" fmla="*/ 314143 w 322584"/>
                <a:gd name="connsiteY5" fmla="*/ 1814 h 322584"/>
                <a:gd name="connsiteX6" fmla="*/ 323847 w 322584"/>
                <a:gd name="connsiteY6" fmla="*/ 14196 h 322584"/>
                <a:gd name="connsiteX7" fmla="*/ 322040 w 322584"/>
                <a:gd name="connsiteY7" fmla="*/ 19056 h 322584"/>
                <a:gd name="connsiteX8" fmla="*/ 181327 w 322584"/>
                <a:gd name="connsiteY8" fmla="*/ 189915 h 322584"/>
                <a:gd name="connsiteX9" fmla="*/ 21480 w 322584"/>
                <a:gd name="connsiteY9" fmla="*/ 328292 h 322584"/>
                <a:gd name="connsiteX10" fmla="*/ 15029 w 322584"/>
                <a:gd name="connsiteY10" fmla="*/ 330295 h 322584"/>
                <a:gd name="connsiteX11" fmla="*/ 276990 w 322584"/>
                <a:gd name="connsiteY11" fmla="*/ 22393 h 322584"/>
                <a:gd name="connsiteX12" fmla="*/ 84996 w 322584"/>
                <a:gd name="connsiteY12" fmla="*/ 87021 h 322584"/>
                <a:gd name="connsiteX13" fmla="*/ 22370 w 322584"/>
                <a:gd name="connsiteY13" fmla="*/ 300261 h 322584"/>
                <a:gd name="connsiteX14" fmla="*/ 165420 w 322584"/>
                <a:gd name="connsiteY14" fmla="*/ 174342 h 322584"/>
                <a:gd name="connsiteX15" fmla="*/ 292563 w 322584"/>
                <a:gd name="connsiteY15" fmla="*/ 22615 h 32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2584" h="322584">
                  <a:moveTo>
                    <a:pt x="15029" y="330295"/>
                  </a:moveTo>
                  <a:lnTo>
                    <a:pt x="13583" y="330295"/>
                  </a:lnTo>
                  <a:lnTo>
                    <a:pt x="11692" y="330295"/>
                  </a:lnTo>
                  <a:cubicBezTo>
                    <a:pt x="6585" y="329717"/>
                    <a:pt x="2538" y="325717"/>
                    <a:pt x="1903" y="320617"/>
                  </a:cubicBezTo>
                  <a:cubicBezTo>
                    <a:pt x="1124" y="314054"/>
                    <a:pt x="-16006" y="158546"/>
                    <a:pt x="69534" y="71337"/>
                  </a:cubicBezTo>
                  <a:cubicBezTo>
                    <a:pt x="155075" y="-15872"/>
                    <a:pt x="307469" y="1036"/>
                    <a:pt x="314143" y="1814"/>
                  </a:cubicBezTo>
                  <a:cubicBezTo>
                    <a:pt x="320241" y="2553"/>
                    <a:pt x="324586" y="8097"/>
                    <a:pt x="323847" y="14196"/>
                  </a:cubicBezTo>
                  <a:cubicBezTo>
                    <a:pt x="323636" y="15935"/>
                    <a:pt x="323017" y="17601"/>
                    <a:pt x="322040" y="19056"/>
                  </a:cubicBezTo>
                  <a:cubicBezTo>
                    <a:pt x="280410" y="80155"/>
                    <a:pt x="233311" y="137343"/>
                    <a:pt x="181327" y="189915"/>
                  </a:cubicBezTo>
                  <a:cubicBezTo>
                    <a:pt x="132195" y="240628"/>
                    <a:pt x="78708" y="286932"/>
                    <a:pt x="21480" y="328292"/>
                  </a:cubicBezTo>
                  <a:cubicBezTo>
                    <a:pt x="19589" y="329613"/>
                    <a:pt x="17335" y="330312"/>
                    <a:pt x="15029" y="330295"/>
                  </a:cubicBezTo>
                  <a:close/>
                  <a:moveTo>
                    <a:pt x="276990" y="22393"/>
                  </a:moveTo>
                  <a:cubicBezTo>
                    <a:pt x="228602" y="22393"/>
                    <a:pt x="140614" y="30736"/>
                    <a:pt x="84996" y="87021"/>
                  </a:cubicBezTo>
                  <a:cubicBezTo>
                    <a:pt x="22926" y="150314"/>
                    <a:pt x="20590" y="257991"/>
                    <a:pt x="22370" y="300261"/>
                  </a:cubicBezTo>
                  <a:cubicBezTo>
                    <a:pt x="73285" y="262108"/>
                    <a:pt x="121116" y="220005"/>
                    <a:pt x="165420" y="174342"/>
                  </a:cubicBezTo>
                  <a:cubicBezTo>
                    <a:pt x="211852" y="127304"/>
                    <a:pt x="254374" y="76561"/>
                    <a:pt x="292563" y="22615"/>
                  </a:cubicBezTo>
                  <a:close/>
                </a:path>
              </a:pathLst>
            </a:custGeom>
            <a:grpFill/>
            <a:ln w="1104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42" name="Freeform: Shape 3441">
              <a:extLst>
                <a:ext uri="{FF2B5EF4-FFF2-40B4-BE49-F238E27FC236}">
                  <a16:creationId xmlns:a16="http://schemas.microsoft.com/office/drawing/2014/main" id="{D2BAA987-AFDF-487B-99E6-54BC26C1C514}"/>
                </a:ext>
              </a:extLst>
            </p:cNvPr>
            <p:cNvSpPr/>
            <p:nvPr/>
          </p:nvSpPr>
          <p:spPr>
            <a:xfrm>
              <a:off x="2139767" y="2988497"/>
              <a:ext cx="22247" cy="211349"/>
            </a:xfrm>
            <a:custGeom>
              <a:avLst/>
              <a:gdLst>
                <a:gd name="connsiteX0" fmla="*/ 0 w 22247"/>
                <a:gd name="connsiteY0" fmla="*/ 0 h 211348"/>
                <a:gd name="connsiteX1" fmla="*/ 22247 w 22247"/>
                <a:gd name="connsiteY1" fmla="*/ 0 h 211348"/>
                <a:gd name="connsiteX2" fmla="*/ 22247 w 22247"/>
                <a:gd name="connsiteY2" fmla="*/ 219024 h 211348"/>
                <a:gd name="connsiteX3" fmla="*/ 0 w 22247"/>
                <a:gd name="connsiteY3" fmla="*/ 219024 h 211348"/>
              </a:gdLst>
              <a:ahLst/>
              <a:cxnLst>
                <a:cxn ang="0">
                  <a:pos x="connsiteX0" y="connsiteY0"/>
                </a:cxn>
                <a:cxn ang="0">
                  <a:pos x="connsiteX1" y="connsiteY1"/>
                </a:cxn>
                <a:cxn ang="0">
                  <a:pos x="connsiteX2" y="connsiteY2"/>
                </a:cxn>
                <a:cxn ang="0">
                  <a:pos x="connsiteX3" y="connsiteY3"/>
                </a:cxn>
              </a:cxnLst>
              <a:rect l="l" t="t" r="r" b="b"/>
              <a:pathLst>
                <a:path w="22247" h="211348">
                  <a:moveTo>
                    <a:pt x="0" y="0"/>
                  </a:moveTo>
                  <a:lnTo>
                    <a:pt x="22247" y="0"/>
                  </a:lnTo>
                  <a:lnTo>
                    <a:pt x="22247" y="219024"/>
                  </a:lnTo>
                  <a:lnTo>
                    <a:pt x="0" y="219024"/>
                  </a:lnTo>
                  <a:close/>
                </a:path>
              </a:pathLst>
            </a:custGeom>
            <a:grpFill/>
            <a:ln w="11049"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3299" name="Graphic 9">
            <a:extLst>
              <a:ext uri="{FF2B5EF4-FFF2-40B4-BE49-F238E27FC236}">
                <a16:creationId xmlns:a16="http://schemas.microsoft.com/office/drawing/2014/main" id="{E5DC5FAF-0567-41ED-8631-36859B59C5FB}"/>
              </a:ext>
            </a:extLst>
          </p:cNvPr>
          <p:cNvGrpSpPr/>
          <p:nvPr/>
        </p:nvGrpSpPr>
        <p:grpSpPr>
          <a:xfrm>
            <a:off x="14036428" y="9436425"/>
            <a:ext cx="783167" cy="783167"/>
            <a:chOff x="3383412" y="2712595"/>
            <a:chExt cx="469900" cy="469900"/>
          </a:xfrm>
          <a:solidFill>
            <a:schemeClr val="tx1">
              <a:lumMod val="65000"/>
            </a:schemeClr>
          </a:solidFill>
        </p:grpSpPr>
        <p:sp>
          <p:nvSpPr>
            <p:cNvPr id="3437" name="Freeform: Shape 3436">
              <a:extLst>
                <a:ext uri="{FF2B5EF4-FFF2-40B4-BE49-F238E27FC236}">
                  <a16:creationId xmlns:a16="http://schemas.microsoft.com/office/drawing/2014/main" id="{94893881-BEB6-4BB4-B252-04195E57E950}"/>
                </a:ext>
              </a:extLst>
            </p:cNvPr>
            <p:cNvSpPr/>
            <p:nvPr/>
          </p:nvSpPr>
          <p:spPr>
            <a:xfrm>
              <a:off x="3397509" y="2726692"/>
              <a:ext cx="441706" cy="441706"/>
            </a:xfrm>
            <a:custGeom>
              <a:avLst/>
              <a:gdLst>
                <a:gd name="connsiteX0" fmla="*/ 220853 w 441706"/>
                <a:gd name="connsiteY0" fmla="*/ 441706 h 441706"/>
                <a:gd name="connsiteX1" fmla="*/ 0 w 441706"/>
                <a:gd name="connsiteY1" fmla="*/ 220853 h 441706"/>
                <a:gd name="connsiteX2" fmla="*/ 220853 w 441706"/>
                <a:gd name="connsiteY2" fmla="*/ 0 h 441706"/>
                <a:gd name="connsiteX3" fmla="*/ 441706 w 441706"/>
                <a:gd name="connsiteY3" fmla="*/ 220853 h 441706"/>
                <a:gd name="connsiteX4" fmla="*/ 220853 w 441706"/>
                <a:gd name="connsiteY4" fmla="*/ 441706 h 441706"/>
                <a:gd name="connsiteX5" fmla="*/ 220853 w 441706"/>
                <a:gd name="connsiteY5" fmla="*/ 18796 h 441706"/>
                <a:gd name="connsiteX6" fmla="*/ 18796 w 441706"/>
                <a:gd name="connsiteY6" fmla="*/ 220853 h 441706"/>
                <a:gd name="connsiteX7" fmla="*/ 220853 w 441706"/>
                <a:gd name="connsiteY7" fmla="*/ 422910 h 441706"/>
                <a:gd name="connsiteX8" fmla="*/ 422910 w 441706"/>
                <a:gd name="connsiteY8" fmla="*/ 220853 h 441706"/>
                <a:gd name="connsiteX9" fmla="*/ 220853 w 441706"/>
                <a:gd name="connsiteY9" fmla="*/ 18796 h 44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1706" h="441706">
                  <a:moveTo>
                    <a:pt x="220853" y="441706"/>
                  </a:moveTo>
                  <a:cubicBezTo>
                    <a:pt x="98879" y="441706"/>
                    <a:pt x="0" y="342827"/>
                    <a:pt x="0" y="220853"/>
                  </a:cubicBezTo>
                  <a:cubicBezTo>
                    <a:pt x="0" y="98879"/>
                    <a:pt x="98879" y="0"/>
                    <a:pt x="220853" y="0"/>
                  </a:cubicBezTo>
                  <a:cubicBezTo>
                    <a:pt x="342827" y="0"/>
                    <a:pt x="441706" y="98879"/>
                    <a:pt x="441706" y="220853"/>
                  </a:cubicBezTo>
                  <a:cubicBezTo>
                    <a:pt x="441602" y="342784"/>
                    <a:pt x="342784" y="441602"/>
                    <a:pt x="220853" y="441706"/>
                  </a:cubicBezTo>
                  <a:close/>
                  <a:moveTo>
                    <a:pt x="220853" y="18796"/>
                  </a:moveTo>
                  <a:cubicBezTo>
                    <a:pt x="109260" y="18796"/>
                    <a:pt x="18796" y="109260"/>
                    <a:pt x="18796" y="220853"/>
                  </a:cubicBezTo>
                  <a:cubicBezTo>
                    <a:pt x="18796" y="332446"/>
                    <a:pt x="109260" y="422910"/>
                    <a:pt x="220853" y="422910"/>
                  </a:cubicBezTo>
                  <a:cubicBezTo>
                    <a:pt x="332446" y="422910"/>
                    <a:pt x="422910" y="332446"/>
                    <a:pt x="422910" y="220853"/>
                  </a:cubicBezTo>
                  <a:cubicBezTo>
                    <a:pt x="422806" y="109303"/>
                    <a:pt x="332403" y="18900"/>
                    <a:pt x="220853" y="18796"/>
                  </a:cubicBez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38" name="Freeform: Shape 3437">
              <a:extLst>
                <a:ext uri="{FF2B5EF4-FFF2-40B4-BE49-F238E27FC236}">
                  <a16:creationId xmlns:a16="http://schemas.microsoft.com/office/drawing/2014/main" id="{0AC4BB66-57DA-45E1-9731-26B63CA7AC52}"/>
                </a:ext>
              </a:extLst>
            </p:cNvPr>
            <p:cNvSpPr/>
            <p:nvPr/>
          </p:nvSpPr>
          <p:spPr>
            <a:xfrm>
              <a:off x="3520811" y="2849994"/>
              <a:ext cx="187960" cy="187960"/>
            </a:xfrm>
            <a:custGeom>
              <a:avLst/>
              <a:gdLst>
                <a:gd name="connsiteX0" fmla="*/ 97551 w 187960"/>
                <a:gd name="connsiteY0" fmla="*/ 195102 h 187960"/>
                <a:gd name="connsiteX1" fmla="*/ 0 w 187960"/>
                <a:gd name="connsiteY1" fmla="*/ 97551 h 187960"/>
                <a:gd name="connsiteX2" fmla="*/ 97551 w 187960"/>
                <a:gd name="connsiteY2" fmla="*/ 0 h 187960"/>
                <a:gd name="connsiteX3" fmla="*/ 195102 w 187960"/>
                <a:gd name="connsiteY3" fmla="*/ 97551 h 187960"/>
                <a:gd name="connsiteX4" fmla="*/ 97551 w 187960"/>
                <a:gd name="connsiteY4" fmla="*/ 195102 h 187960"/>
                <a:gd name="connsiteX5" fmla="*/ 97551 w 187960"/>
                <a:gd name="connsiteY5" fmla="*/ 18890 h 187960"/>
                <a:gd name="connsiteX6" fmla="*/ 18796 w 187960"/>
                <a:gd name="connsiteY6" fmla="*/ 97645 h 187960"/>
                <a:gd name="connsiteX7" fmla="*/ 97551 w 187960"/>
                <a:gd name="connsiteY7" fmla="*/ 176400 h 187960"/>
                <a:gd name="connsiteX8" fmla="*/ 176307 w 187960"/>
                <a:gd name="connsiteY8" fmla="*/ 97645 h 187960"/>
                <a:gd name="connsiteX9" fmla="*/ 176306 w 187960"/>
                <a:gd name="connsiteY9" fmla="*/ 97551 h 187960"/>
                <a:gd name="connsiteX10" fmla="*/ 97645 w 187960"/>
                <a:gd name="connsiteY10" fmla="*/ 18890 h 187960"/>
                <a:gd name="connsiteX11" fmla="*/ 97551 w 187960"/>
                <a:gd name="connsiteY11" fmla="*/ 18890 h 187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60" h="187960">
                  <a:moveTo>
                    <a:pt x="97551" y="195102"/>
                  </a:moveTo>
                  <a:cubicBezTo>
                    <a:pt x="43675" y="195102"/>
                    <a:pt x="0" y="151427"/>
                    <a:pt x="0" y="97551"/>
                  </a:cubicBezTo>
                  <a:cubicBezTo>
                    <a:pt x="0" y="43675"/>
                    <a:pt x="43675" y="0"/>
                    <a:pt x="97551" y="0"/>
                  </a:cubicBezTo>
                  <a:cubicBezTo>
                    <a:pt x="151427" y="0"/>
                    <a:pt x="195102" y="43675"/>
                    <a:pt x="195102" y="97551"/>
                  </a:cubicBezTo>
                  <a:cubicBezTo>
                    <a:pt x="195051" y="151406"/>
                    <a:pt x="151406" y="195051"/>
                    <a:pt x="97551" y="195102"/>
                  </a:cubicBezTo>
                  <a:close/>
                  <a:moveTo>
                    <a:pt x="97551" y="18890"/>
                  </a:moveTo>
                  <a:cubicBezTo>
                    <a:pt x="54056" y="18890"/>
                    <a:pt x="18796" y="54150"/>
                    <a:pt x="18796" y="97645"/>
                  </a:cubicBezTo>
                  <a:cubicBezTo>
                    <a:pt x="18796" y="141141"/>
                    <a:pt x="54056" y="176400"/>
                    <a:pt x="97551" y="176400"/>
                  </a:cubicBezTo>
                  <a:cubicBezTo>
                    <a:pt x="141047" y="176400"/>
                    <a:pt x="176307" y="141140"/>
                    <a:pt x="176307" y="97645"/>
                  </a:cubicBezTo>
                  <a:cubicBezTo>
                    <a:pt x="176307" y="97614"/>
                    <a:pt x="176307" y="97583"/>
                    <a:pt x="176306" y="97551"/>
                  </a:cubicBezTo>
                  <a:cubicBezTo>
                    <a:pt x="176307" y="54108"/>
                    <a:pt x="141089" y="18890"/>
                    <a:pt x="97645" y="18890"/>
                  </a:cubicBezTo>
                  <a:cubicBezTo>
                    <a:pt x="97614" y="18890"/>
                    <a:pt x="97583" y="18890"/>
                    <a:pt x="97551" y="18890"/>
                  </a:cubicBez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39" name="Freeform: Shape 3438">
              <a:extLst>
                <a:ext uri="{FF2B5EF4-FFF2-40B4-BE49-F238E27FC236}">
                  <a16:creationId xmlns:a16="http://schemas.microsoft.com/office/drawing/2014/main" id="{84318D50-717C-4103-A039-B158B46C568C}"/>
                </a:ext>
              </a:extLst>
            </p:cNvPr>
            <p:cNvSpPr/>
            <p:nvPr/>
          </p:nvSpPr>
          <p:spPr>
            <a:xfrm>
              <a:off x="3564887" y="2894070"/>
              <a:ext cx="103378" cy="103378"/>
            </a:xfrm>
            <a:custGeom>
              <a:avLst/>
              <a:gdLst>
                <a:gd name="connsiteX0" fmla="*/ 53475 w 103378"/>
                <a:gd name="connsiteY0" fmla="*/ 106949 h 103378"/>
                <a:gd name="connsiteX1" fmla="*/ 0 w 103378"/>
                <a:gd name="connsiteY1" fmla="*/ 53475 h 103378"/>
                <a:gd name="connsiteX2" fmla="*/ 53475 w 103378"/>
                <a:gd name="connsiteY2" fmla="*/ 0 h 103378"/>
                <a:gd name="connsiteX3" fmla="*/ 106949 w 103378"/>
                <a:gd name="connsiteY3" fmla="*/ 53475 h 103378"/>
                <a:gd name="connsiteX4" fmla="*/ 53475 w 103378"/>
                <a:gd name="connsiteY4" fmla="*/ 106949 h 103378"/>
                <a:gd name="connsiteX5" fmla="*/ 53475 w 103378"/>
                <a:gd name="connsiteY5" fmla="*/ 18796 h 103378"/>
                <a:gd name="connsiteX6" fmla="*/ 18796 w 103378"/>
                <a:gd name="connsiteY6" fmla="*/ 53475 h 103378"/>
                <a:gd name="connsiteX7" fmla="*/ 53475 w 103378"/>
                <a:gd name="connsiteY7" fmla="*/ 88153 h 103378"/>
                <a:gd name="connsiteX8" fmla="*/ 88153 w 103378"/>
                <a:gd name="connsiteY8" fmla="*/ 53475 h 103378"/>
                <a:gd name="connsiteX9" fmla="*/ 53475 w 103378"/>
                <a:gd name="connsiteY9" fmla="*/ 18796 h 103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378" h="103378">
                  <a:moveTo>
                    <a:pt x="53475" y="106949"/>
                  </a:moveTo>
                  <a:cubicBezTo>
                    <a:pt x="23941" y="106949"/>
                    <a:pt x="0" y="83008"/>
                    <a:pt x="0" y="53475"/>
                  </a:cubicBezTo>
                  <a:cubicBezTo>
                    <a:pt x="0" y="23941"/>
                    <a:pt x="23941" y="0"/>
                    <a:pt x="53475" y="0"/>
                  </a:cubicBezTo>
                  <a:cubicBezTo>
                    <a:pt x="83008" y="0"/>
                    <a:pt x="106949" y="23941"/>
                    <a:pt x="106949" y="53475"/>
                  </a:cubicBezTo>
                  <a:cubicBezTo>
                    <a:pt x="106949" y="83008"/>
                    <a:pt x="83008" y="106949"/>
                    <a:pt x="53475" y="106949"/>
                  </a:cubicBezTo>
                  <a:close/>
                  <a:moveTo>
                    <a:pt x="53475" y="18796"/>
                  </a:moveTo>
                  <a:cubicBezTo>
                    <a:pt x="34322" y="18796"/>
                    <a:pt x="18796" y="34322"/>
                    <a:pt x="18796" y="53475"/>
                  </a:cubicBezTo>
                  <a:cubicBezTo>
                    <a:pt x="18796" y="72627"/>
                    <a:pt x="34322" y="88153"/>
                    <a:pt x="53475" y="88153"/>
                  </a:cubicBezTo>
                  <a:cubicBezTo>
                    <a:pt x="72627" y="88153"/>
                    <a:pt x="88153" y="72627"/>
                    <a:pt x="88153" y="53475"/>
                  </a:cubicBezTo>
                  <a:cubicBezTo>
                    <a:pt x="88102" y="34344"/>
                    <a:pt x="72606" y="18848"/>
                    <a:pt x="53475" y="18796"/>
                  </a:cubicBez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3300" name="Graphic 37">
            <a:extLst>
              <a:ext uri="{FF2B5EF4-FFF2-40B4-BE49-F238E27FC236}">
                <a16:creationId xmlns:a16="http://schemas.microsoft.com/office/drawing/2014/main" id="{3A75B9EB-9E38-42DE-B833-0E9E0B2D908F}"/>
              </a:ext>
            </a:extLst>
          </p:cNvPr>
          <p:cNvGrpSpPr/>
          <p:nvPr/>
        </p:nvGrpSpPr>
        <p:grpSpPr>
          <a:xfrm>
            <a:off x="16970794" y="9352232"/>
            <a:ext cx="775413" cy="951553"/>
            <a:chOff x="4438925" y="2784963"/>
            <a:chExt cx="465248" cy="570932"/>
          </a:xfrm>
          <a:solidFill>
            <a:schemeClr val="tx1">
              <a:lumMod val="65000"/>
            </a:schemeClr>
          </a:solidFill>
        </p:grpSpPr>
        <p:sp>
          <p:nvSpPr>
            <p:cNvPr id="3428" name="Freeform: Shape 3427">
              <a:extLst>
                <a:ext uri="{FF2B5EF4-FFF2-40B4-BE49-F238E27FC236}">
                  <a16:creationId xmlns:a16="http://schemas.microsoft.com/office/drawing/2014/main" id="{53B31AFD-2F97-4944-B9E9-D2570E4FE6F9}"/>
                </a:ext>
              </a:extLst>
            </p:cNvPr>
            <p:cNvSpPr/>
            <p:nvPr/>
          </p:nvSpPr>
          <p:spPr>
            <a:xfrm>
              <a:off x="4551896" y="2894291"/>
              <a:ext cx="352277" cy="461604"/>
            </a:xfrm>
            <a:custGeom>
              <a:avLst/>
              <a:gdLst>
                <a:gd name="connsiteX0" fmla="*/ 340129 w 352276"/>
                <a:gd name="connsiteY0" fmla="*/ 461604 h 461604"/>
                <a:gd name="connsiteX1" fmla="*/ 12147 w 352276"/>
                <a:gd name="connsiteY1" fmla="*/ 461604 h 461604"/>
                <a:gd name="connsiteX2" fmla="*/ 0 w 352276"/>
                <a:gd name="connsiteY2" fmla="*/ 449457 h 461604"/>
                <a:gd name="connsiteX3" fmla="*/ 0 w 352276"/>
                <a:gd name="connsiteY3" fmla="*/ 12147 h 461604"/>
                <a:gd name="connsiteX4" fmla="*/ 12147 w 352276"/>
                <a:gd name="connsiteY4" fmla="*/ 0 h 461604"/>
                <a:gd name="connsiteX5" fmla="*/ 340129 w 352276"/>
                <a:gd name="connsiteY5" fmla="*/ 0 h 461604"/>
                <a:gd name="connsiteX6" fmla="*/ 352277 w 352276"/>
                <a:gd name="connsiteY6" fmla="*/ 12147 h 461604"/>
                <a:gd name="connsiteX7" fmla="*/ 352277 w 352276"/>
                <a:gd name="connsiteY7" fmla="*/ 449457 h 461604"/>
                <a:gd name="connsiteX8" fmla="*/ 340129 w 352276"/>
                <a:gd name="connsiteY8" fmla="*/ 461604 h 461604"/>
                <a:gd name="connsiteX9" fmla="*/ 24295 w 352276"/>
                <a:gd name="connsiteY9" fmla="*/ 437309 h 461604"/>
                <a:gd name="connsiteX10" fmla="*/ 327982 w 352276"/>
                <a:gd name="connsiteY10" fmla="*/ 437309 h 461604"/>
                <a:gd name="connsiteX11" fmla="*/ 327982 w 352276"/>
                <a:gd name="connsiteY11" fmla="*/ 24295 h 461604"/>
                <a:gd name="connsiteX12" fmla="*/ 24295 w 352276"/>
                <a:gd name="connsiteY12" fmla="*/ 24295 h 461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2276" h="461604">
                  <a:moveTo>
                    <a:pt x="340129" y="461604"/>
                  </a:moveTo>
                  <a:lnTo>
                    <a:pt x="12147" y="461604"/>
                  </a:lnTo>
                  <a:cubicBezTo>
                    <a:pt x="5439" y="461604"/>
                    <a:pt x="0" y="456166"/>
                    <a:pt x="0" y="449457"/>
                  </a:cubicBezTo>
                  <a:lnTo>
                    <a:pt x="0" y="12147"/>
                  </a:lnTo>
                  <a:cubicBezTo>
                    <a:pt x="0" y="5439"/>
                    <a:pt x="5439" y="0"/>
                    <a:pt x="12147" y="0"/>
                  </a:cubicBezTo>
                  <a:lnTo>
                    <a:pt x="340129" y="0"/>
                  </a:lnTo>
                  <a:cubicBezTo>
                    <a:pt x="346838" y="0"/>
                    <a:pt x="352277" y="5439"/>
                    <a:pt x="352277" y="12147"/>
                  </a:cubicBezTo>
                  <a:lnTo>
                    <a:pt x="352277" y="449457"/>
                  </a:lnTo>
                  <a:cubicBezTo>
                    <a:pt x="352277" y="456166"/>
                    <a:pt x="346838" y="461604"/>
                    <a:pt x="340129" y="461604"/>
                  </a:cubicBezTo>
                  <a:close/>
                  <a:moveTo>
                    <a:pt x="24295" y="437309"/>
                  </a:moveTo>
                  <a:lnTo>
                    <a:pt x="327982" y="437309"/>
                  </a:lnTo>
                  <a:lnTo>
                    <a:pt x="327982" y="24295"/>
                  </a:lnTo>
                  <a:lnTo>
                    <a:pt x="24295" y="24295"/>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29" name="Freeform: Shape 3428">
              <a:extLst>
                <a:ext uri="{FF2B5EF4-FFF2-40B4-BE49-F238E27FC236}">
                  <a16:creationId xmlns:a16="http://schemas.microsoft.com/office/drawing/2014/main" id="{2778EEC9-E2F5-4C44-8C5E-F7D8F84126B1}"/>
                </a:ext>
              </a:extLst>
            </p:cNvPr>
            <p:cNvSpPr/>
            <p:nvPr/>
          </p:nvSpPr>
          <p:spPr>
            <a:xfrm>
              <a:off x="4597328" y="2948954"/>
              <a:ext cx="72885" cy="72885"/>
            </a:xfrm>
            <a:custGeom>
              <a:avLst/>
              <a:gdLst>
                <a:gd name="connsiteX0" fmla="*/ 66811 w 72884"/>
                <a:gd name="connsiteY0" fmla="*/ 78959 h 72884"/>
                <a:gd name="connsiteX1" fmla="*/ 12147 w 72884"/>
                <a:gd name="connsiteY1" fmla="*/ 78959 h 72884"/>
                <a:gd name="connsiteX2" fmla="*/ 0 w 72884"/>
                <a:gd name="connsiteY2" fmla="*/ 66811 h 72884"/>
                <a:gd name="connsiteX3" fmla="*/ 0 w 72884"/>
                <a:gd name="connsiteY3" fmla="*/ 12147 h 72884"/>
                <a:gd name="connsiteX4" fmla="*/ 12147 w 72884"/>
                <a:gd name="connsiteY4" fmla="*/ 0 h 72884"/>
                <a:gd name="connsiteX5" fmla="*/ 66811 w 72884"/>
                <a:gd name="connsiteY5" fmla="*/ 0 h 72884"/>
                <a:gd name="connsiteX6" fmla="*/ 78959 w 72884"/>
                <a:gd name="connsiteY6" fmla="*/ 12147 h 72884"/>
                <a:gd name="connsiteX7" fmla="*/ 78959 w 72884"/>
                <a:gd name="connsiteY7" fmla="*/ 66811 h 72884"/>
                <a:gd name="connsiteX8" fmla="*/ 66811 w 72884"/>
                <a:gd name="connsiteY8" fmla="*/ 78959 h 72884"/>
                <a:gd name="connsiteX9" fmla="*/ 24295 w 72884"/>
                <a:gd name="connsiteY9" fmla="*/ 54664 h 72884"/>
                <a:gd name="connsiteX10" fmla="*/ 54664 w 72884"/>
                <a:gd name="connsiteY10" fmla="*/ 54664 h 72884"/>
                <a:gd name="connsiteX11" fmla="*/ 54664 w 72884"/>
                <a:gd name="connsiteY11" fmla="*/ 24295 h 72884"/>
                <a:gd name="connsiteX12" fmla="*/ 24295 w 72884"/>
                <a:gd name="connsiteY12" fmla="*/ 24295 h 7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884" h="72884">
                  <a:moveTo>
                    <a:pt x="66811" y="78959"/>
                  </a:moveTo>
                  <a:lnTo>
                    <a:pt x="12147" y="78959"/>
                  </a:lnTo>
                  <a:cubicBezTo>
                    <a:pt x="5439" y="78959"/>
                    <a:pt x="0" y="73520"/>
                    <a:pt x="0" y="66811"/>
                  </a:cubicBezTo>
                  <a:lnTo>
                    <a:pt x="0" y="12147"/>
                  </a:lnTo>
                  <a:cubicBezTo>
                    <a:pt x="0" y="5439"/>
                    <a:pt x="5439" y="0"/>
                    <a:pt x="12147" y="0"/>
                  </a:cubicBezTo>
                  <a:lnTo>
                    <a:pt x="66811" y="0"/>
                  </a:lnTo>
                  <a:cubicBezTo>
                    <a:pt x="73520" y="0"/>
                    <a:pt x="78959" y="5439"/>
                    <a:pt x="78959" y="12147"/>
                  </a:cubicBezTo>
                  <a:lnTo>
                    <a:pt x="78959" y="66811"/>
                  </a:lnTo>
                  <a:cubicBezTo>
                    <a:pt x="78959" y="73520"/>
                    <a:pt x="73520" y="78959"/>
                    <a:pt x="66811" y="78959"/>
                  </a:cubicBezTo>
                  <a:close/>
                  <a:moveTo>
                    <a:pt x="24295" y="54664"/>
                  </a:moveTo>
                  <a:lnTo>
                    <a:pt x="54664" y="54664"/>
                  </a:lnTo>
                  <a:lnTo>
                    <a:pt x="54664" y="24295"/>
                  </a:lnTo>
                  <a:lnTo>
                    <a:pt x="24295" y="24295"/>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30" name="Freeform: Shape 3429">
              <a:extLst>
                <a:ext uri="{FF2B5EF4-FFF2-40B4-BE49-F238E27FC236}">
                  <a16:creationId xmlns:a16="http://schemas.microsoft.com/office/drawing/2014/main" id="{B39EDCAF-EC93-4395-A781-84E9EC32B6A1}"/>
                </a:ext>
              </a:extLst>
            </p:cNvPr>
            <p:cNvSpPr/>
            <p:nvPr/>
          </p:nvSpPr>
          <p:spPr>
            <a:xfrm>
              <a:off x="4597328" y="3076503"/>
              <a:ext cx="72885" cy="72885"/>
            </a:xfrm>
            <a:custGeom>
              <a:avLst/>
              <a:gdLst>
                <a:gd name="connsiteX0" fmla="*/ 66811 w 72884"/>
                <a:gd name="connsiteY0" fmla="*/ 78959 h 72884"/>
                <a:gd name="connsiteX1" fmla="*/ 12147 w 72884"/>
                <a:gd name="connsiteY1" fmla="*/ 78959 h 72884"/>
                <a:gd name="connsiteX2" fmla="*/ 0 w 72884"/>
                <a:gd name="connsiteY2" fmla="*/ 66811 h 72884"/>
                <a:gd name="connsiteX3" fmla="*/ 0 w 72884"/>
                <a:gd name="connsiteY3" fmla="*/ 12147 h 72884"/>
                <a:gd name="connsiteX4" fmla="*/ 12147 w 72884"/>
                <a:gd name="connsiteY4" fmla="*/ 0 h 72884"/>
                <a:gd name="connsiteX5" fmla="*/ 66811 w 72884"/>
                <a:gd name="connsiteY5" fmla="*/ 0 h 72884"/>
                <a:gd name="connsiteX6" fmla="*/ 78959 w 72884"/>
                <a:gd name="connsiteY6" fmla="*/ 12147 h 72884"/>
                <a:gd name="connsiteX7" fmla="*/ 78959 w 72884"/>
                <a:gd name="connsiteY7" fmla="*/ 66811 h 72884"/>
                <a:gd name="connsiteX8" fmla="*/ 66811 w 72884"/>
                <a:gd name="connsiteY8" fmla="*/ 78959 h 72884"/>
                <a:gd name="connsiteX9" fmla="*/ 24295 w 72884"/>
                <a:gd name="connsiteY9" fmla="*/ 54664 h 72884"/>
                <a:gd name="connsiteX10" fmla="*/ 54664 w 72884"/>
                <a:gd name="connsiteY10" fmla="*/ 54664 h 72884"/>
                <a:gd name="connsiteX11" fmla="*/ 54664 w 72884"/>
                <a:gd name="connsiteY11" fmla="*/ 24295 h 72884"/>
                <a:gd name="connsiteX12" fmla="*/ 24295 w 72884"/>
                <a:gd name="connsiteY12" fmla="*/ 24295 h 7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884" h="72884">
                  <a:moveTo>
                    <a:pt x="66811" y="78959"/>
                  </a:moveTo>
                  <a:lnTo>
                    <a:pt x="12147" y="78959"/>
                  </a:lnTo>
                  <a:cubicBezTo>
                    <a:pt x="5439" y="78959"/>
                    <a:pt x="0" y="73520"/>
                    <a:pt x="0" y="66811"/>
                  </a:cubicBezTo>
                  <a:lnTo>
                    <a:pt x="0" y="12147"/>
                  </a:lnTo>
                  <a:cubicBezTo>
                    <a:pt x="0" y="5439"/>
                    <a:pt x="5439" y="0"/>
                    <a:pt x="12147" y="0"/>
                  </a:cubicBezTo>
                  <a:lnTo>
                    <a:pt x="66811" y="0"/>
                  </a:lnTo>
                  <a:cubicBezTo>
                    <a:pt x="73520" y="0"/>
                    <a:pt x="78959" y="5439"/>
                    <a:pt x="78959" y="12147"/>
                  </a:cubicBezTo>
                  <a:lnTo>
                    <a:pt x="78959" y="66811"/>
                  </a:lnTo>
                  <a:cubicBezTo>
                    <a:pt x="78959" y="73520"/>
                    <a:pt x="73520" y="78959"/>
                    <a:pt x="66811" y="78959"/>
                  </a:cubicBezTo>
                  <a:close/>
                  <a:moveTo>
                    <a:pt x="24295" y="54664"/>
                  </a:moveTo>
                  <a:lnTo>
                    <a:pt x="54664" y="54664"/>
                  </a:lnTo>
                  <a:lnTo>
                    <a:pt x="54664" y="24295"/>
                  </a:lnTo>
                  <a:lnTo>
                    <a:pt x="24295" y="24295"/>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31" name="Freeform: Shape 3430">
              <a:extLst>
                <a:ext uri="{FF2B5EF4-FFF2-40B4-BE49-F238E27FC236}">
                  <a16:creationId xmlns:a16="http://schemas.microsoft.com/office/drawing/2014/main" id="{3745D69B-EF0F-4804-8671-14CC504CE4D8}"/>
                </a:ext>
              </a:extLst>
            </p:cNvPr>
            <p:cNvSpPr/>
            <p:nvPr/>
          </p:nvSpPr>
          <p:spPr>
            <a:xfrm>
              <a:off x="4597328" y="3204051"/>
              <a:ext cx="72885" cy="72885"/>
            </a:xfrm>
            <a:custGeom>
              <a:avLst/>
              <a:gdLst>
                <a:gd name="connsiteX0" fmla="*/ 66811 w 72884"/>
                <a:gd name="connsiteY0" fmla="*/ 79080 h 72884"/>
                <a:gd name="connsiteX1" fmla="*/ 12147 w 72884"/>
                <a:gd name="connsiteY1" fmla="*/ 79080 h 72884"/>
                <a:gd name="connsiteX2" fmla="*/ 0 w 72884"/>
                <a:gd name="connsiteY2" fmla="*/ 66933 h 72884"/>
                <a:gd name="connsiteX3" fmla="*/ 0 w 72884"/>
                <a:gd name="connsiteY3" fmla="*/ 12147 h 72884"/>
                <a:gd name="connsiteX4" fmla="*/ 12147 w 72884"/>
                <a:gd name="connsiteY4" fmla="*/ 0 h 72884"/>
                <a:gd name="connsiteX5" fmla="*/ 66811 w 72884"/>
                <a:gd name="connsiteY5" fmla="*/ 0 h 72884"/>
                <a:gd name="connsiteX6" fmla="*/ 78959 w 72884"/>
                <a:gd name="connsiteY6" fmla="*/ 12147 h 72884"/>
                <a:gd name="connsiteX7" fmla="*/ 78959 w 72884"/>
                <a:gd name="connsiteY7" fmla="*/ 66933 h 72884"/>
                <a:gd name="connsiteX8" fmla="*/ 66811 w 72884"/>
                <a:gd name="connsiteY8" fmla="*/ 79080 h 72884"/>
                <a:gd name="connsiteX9" fmla="*/ 24295 w 72884"/>
                <a:gd name="connsiteY9" fmla="*/ 54785 h 72884"/>
                <a:gd name="connsiteX10" fmla="*/ 54664 w 72884"/>
                <a:gd name="connsiteY10" fmla="*/ 54785 h 72884"/>
                <a:gd name="connsiteX11" fmla="*/ 54664 w 72884"/>
                <a:gd name="connsiteY11" fmla="*/ 24295 h 72884"/>
                <a:gd name="connsiteX12" fmla="*/ 24295 w 72884"/>
                <a:gd name="connsiteY12" fmla="*/ 24295 h 7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884" h="72884">
                  <a:moveTo>
                    <a:pt x="66811" y="79080"/>
                  </a:moveTo>
                  <a:lnTo>
                    <a:pt x="12147" y="79080"/>
                  </a:lnTo>
                  <a:cubicBezTo>
                    <a:pt x="5439" y="79080"/>
                    <a:pt x="0" y="73641"/>
                    <a:pt x="0" y="66933"/>
                  </a:cubicBezTo>
                  <a:lnTo>
                    <a:pt x="0" y="12147"/>
                  </a:lnTo>
                  <a:cubicBezTo>
                    <a:pt x="0" y="5439"/>
                    <a:pt x="5439" y="0"/>
                    <a:pt x="12147" y="0"/>
                  </a:cubicBezTo>
                  <a:lnTo>
                    <a:pt x="66811" y="0"/>
                  </a:lnTo>
                  <a:cubicBezTo>
                    <a:pt x="73520" y="0"/>
                    <a:pt x="78959" y="5439"/>
                    <a:pt x="78959" y="12147"/>
                  </a:cubicBezTo>
                  <a:lnTo>
                    <a:pt x="78959" y="66933"/>
                  </a:lnTo>
                  <a:cubicBezTo>
                    <a:pt x="78959" y="73641"/>
                    <a:pt x="73520" y="79080"/>
                    <a:pt x="66811" y="79080"/>
                  </a:cubicBezTo>
                  <a:close/>
                  <a:moveTo>
                    <a:pt x="24295" y="54785"/>
                  </a:moveTo>
                  <a:lnTo>
                    <a:pt x="54664" y="54785"/>
                  </a:lnTo>
                  <a:lnTo>
                    <a:pt x="54664" y="24295"/>
                  </a:lnTo>
                  <a:lnTo>
                    <a:pt x="24295" y="24295"/>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32" name="Freeform: Shape 3431">
              <a:extLst>
                <a:ext uri="{FF2B5EF4-FFF2-40B4-BE49-F238E27FC236}">
                  <a16:creationId xmlns:a16="http://schemas.microsoft.com/office/drawing/2014/main" id="{68BBCF6D-8D31-46BB-8AD5-62FF94AB638D}"/>
                </a:ext>
              </a:extLst>
            </p:cNvPr>
            <p:cNvSpPr/>
            <p:nvPr/>
          </p:nvSpPr>
          <p:spPr>
            <a:xfrm>
              <a:off x="4691592" y="2976286"/>
              <a:ext cx="157917" cy="24295"/>
            </a:xfrm>
            <a:custGeom>
              <a:avLst/>
              <a:gdLst>
                <a:gd name="connsiteX0" fmla="*/ 0 w 157917"/>
                <a:gd name="connsiteY0" fmla="*/ 0 h 24294"/>
                <a:gd name="connsiteX1" fmla="*/ 164112 w 157917"/>
                <a:gd name="connsiteY1" fmla="*/ 0 h 24294"/>
                <a:gd name="connsiteX2" fmla="*/ 164112 w 157917"/>
                <a:gd name="connsiteY2" fmla="*/ 24295 h 24294"/>
                <a:gd name="connsiteX3" fmla="*/ 0 w 157917"/>
                <a:gd name="connsiteY3" fmla="*/ 24295 h 24294"/>
              </a:gdLst>
              <a:ahLst/>
              <a:cxnLst>
                <a:cxn ang="0">
                  <a:pos x="connsiteX0" y="connsiteY0"/>
                </a:cxn>
                <a:cxn ang="0">
                  <a:pos x="connsiteX1" y="connsiteY1"/>
                </a:cxn>
                <a:cxn ang="0">
                  <a:pos x="connsiteX2" y="connsiteY2"/>
                </a:cxn>
                <a:cxn ang="0">
                  <a:pos x="connsiteX3" y="connsiteY3"/>
                </a:cxn>
              </a:cxnLst>
              <a:rect l="l" t="t" r="r" b="b"/>
              <a:pathLst>
                <a:path w="157917" h="24294">
                  <a:moveTo>
                    <a:pt x="0" y="0"/>
                  </a:moveTo>
                  <a:lnTo>
                    <a:pt x="164112" y="0"/>
                  </a:lnTo>
                  <a:lnTo>
                    <a:pt x="164112" y="24295"/>
                  </a:lnTo>
                  <a:lnTo>
                    <a:pt x="0" y="24295"/>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33" name="Freeform: Shape 3432">
              <a:extLst>
                <a:ext uri="{FF2B5EF4-FFF2-40B4-BE49-F238E27FC236}">
                  <a16:creationId xmlns:a16="http://schemas.microsoft.com/office/drawing/2014/main" id="{A08618DD-2E48-4CD7-BD16-76F62FE558EA}"/>
                </a:ext>
              </a:extLst>
            </p:cNvPr>
            <p:cNvSpPr/>
            <p:nvPr/>
          </p:nvSpPr>
          <p:spPr>
            <a:xfrm>
              <a:off x="4691592" y="3103713"/>
              <a:ext cx="157917" cy="24295"/>
            </a:xfrm>
            <a:custGeom>
              <a:avLst/>
              <a:gdLst>
                <a:gd name="connsiteX0" fmla="*/ 0 w 157917"/>
                <a:gd name="connsiteY0" fmla="*/ 0 h 24294"/>
                <a:gd name="connsiteX1" fmla="*/ 164112 w 157917"/>
                <a:gd name="connsiteY1" fmla="*/ 0 h 24294"/>
                <a:gd name="connsiteX2" fmla="*/ 164112 w 157917"/>
                <a:gd name="connsiteY2" fmla="*/ 24295 h 24294"/>
                <a:gd name="connsiteX3" fmla="*/ 0 w 157917"/>
                <a:gd name="connsiteY3" fmla="*/ 24295 h 24294"/>
              </a:gdLst>
              <a:ahLst/>
              <a:cxnLst>
                <a:cxn ang="0">
                  <a:pos x="connsiteX0" y="connsiteY0"/>
                </a:cxn>
                <a:cxn ang="0">
                  <a:pos x="connsiteX1" y="connsiteY1"/>
                </a:cxn>
                <a:cxn ang="0">
                  <a:pos x="connsiteX2" y="connsiteY2"/>
                </a:cxn>
                <a:cxn ang="0">
                  <a:pos x="connsiteX3" y="connsiteY3"/>
                </a:cxn>
              </a:cxnLst>
              <a:rect l="l" t="t" r="r" b="b"/>
              <a:pathLst>
                <a:path w="157917" h="24294">
                  <a:moveTo>
                    <a:pt x="0" y="0"/>
                  </a:moveTo>
                  <a:lnTo>
                    <a:pt x="164112" y="0"/>
                  </a:lnTo>
                  <a:lnTo>
                    <a:pt x="164112" y="24295"/>
                  </a:lnTo>
                  <a:lnTo>
                    <a:pt x="0" y="24295"/>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34" name="Freeform: Shape 3433">
              <a:extLst>
                <a:ext uri="{FF2B5EF4-FFF2-40B4-BE49-F238E27FC236}">
                  <a16:creationId xmlns:a16="http://schemas.microsoft.com/office/drawing/2014/main" id="{33737451-6335-407E-9921-B677AE61337F}"/>
                </a:ext>
              </a:extLst>
            </p:cNvPr>
            <p:cNvSpPr/>
            <p:nvPr/>
          </p:nvSpPr>
          <p:spPr>
            <a:xfrm>
              <a:off x="4691592" y="3231383"/>
              <a:ext cx="157917" cy="24295"/>
            </a:xfrm>
            <a:custGeom>
              <a:avLst/>
              <a:gdLst>
                <a:gd name="connsiteX0" fmla="*/ 0 w 157917"/>
                <a:gd name="connsiteY0" fmla="*/ 0 h 24294"/>
                <a:gd name="connsiteX1" fmla="*/ 164112 w 157917"/>
                <a:gd name="connsiteY1" fmla="*/ 0 h 24294"/>
                <a:gd name="connsiteX2" fmla="*/ 164112 w 157917"/>
                <a:gd name="connsiteY2" fmla="*/ 24295 h 24294"/>
                <a:gd name="connsiteX3" fmla="*/ 0 w 157917"/>
                <a:gd name="connsiteY3" fmla="*/ 24295 h 24294"/>
              </a:gdLst>
              <a:ahLst/>
              <a:cxnLst>
                <a:cxn ang="0">
                  <a:pos x="connsiteX0" y="connsiteY0"/>
                </a:cxn>
                <a:cxn ang="0">
                  <a:pos x="connsiteX1" y="connsiteY1"/>
                </a:cxn>
                <a:cxn ang="0">
                  <a:pos x="connsiteX2" y="connsiteY2"/>
                </a:cxn>
                <a:cxn ang="0">
                  <a:pos x="connsiteX3" y="connsiteY3"/>
                </a:cxn>
              </a:cxnLst>
              <a:rect l="l" t="t" r="r" b="b"/>
              <a:pathLst>
                <a:path w="157917" h="24294">
                  <a:moveTo>
                    <a:pt x="0" y="0"/>
                  </a:moveTo>
                  <a:lnTo>
                    <a:pt x="164112" y="0"/>
                  </a:lnTo>
                  <a:lnTo>
                    <a:pt x="164112" y="24295"/>
                  </a:lnTo>
                  <a:lnTo>
                    <a:pt x="0" y="24295"/>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35" name="Freeform: Shape 3434">
              <a:extLst>
                <a:ext uri="{FF2B5EF4-FFF2-40B4-BE49-F238E27FC236}">
                  <a16:creationId xmlns:a16="http://schemas.microsoft.com/office/drawing/2014/main" id="{A28B44E8-FC73-4E7B-A00B-FC1C0524DFB0}"/>
                </a:ext>
              </a:extLst>
            </p:cNvPr>
            <p:cNvSpPr/>
            <p:nvPr/>
          </p:nvSpPr>
          <p:spPr>
            <a:xfrm>
              <a:off x="4497233" y="2839627"/>
              <a:ext cx="352277" cy="461604"/>
            </a:xfrm>
            <a:custGeom>
              <a:avLst/>
              <a:gdLst>
                <a:gd name="connsiteX0" fmla="*/ 66811 w 352276"/>
                <a:gd name="connsiteY0" fmla="*/ 461604 h 461604"/>
                <a:gd name="connsiteX1" fmla="*/ 12147 w 352276"/>
                <a:gd name="connsiteY1" fmla="*/ 461604 h 461604"/>
                <a:gd name="connsiteX2" fmla="*/ 0 w 352276"/>
                <a:gd name="connsiteY2" fmla="*/ 449457 h 461604"/>
                <a:gd name="connsiteX3" fmla="*/ 0 w 352276"/>
                <a:gd name="connsiteY3" fmla="*/ 12147 h 461604"/>
                <a:gd name="connsiteX4" fmla="*/ 12147 w 352276"/>
                <a:gd name="connsiteY4" fmla="*/ 0 h 461604"/>
                <a:gd name="connsiteX5" fmla="*/ 340129 w 352276"/>
                <a:gd name="connsiteY5" fmla="*/ 0 h 461604"/>
                <a:gd name="connsiteX6" fmla="*/ 352277 w 352276"/>
                <a:gd name="connsiteY6" fmla="*/ 12147 h 461604"/>
                <a:gd name="connsiteX7" fmla="*/ 352277 w 352276"/>
                <a:gd name="connsiteY7" fmla="*/ 66811 h 461604"/>
                <a:gd name="connsiteX8" fmla="*/ 327982 w 352276"/>
                <a:gd name="connsiteY8" fmla="*/ 66811 h 461604"/>
                <a:gd name="connsiteX9" fmla="*/ 327982 w 352276"/>
                <a:gd name="connsiteY9" fmla="*/ 24295 h 461604"/>
                <a:gd name="connsiteX10" fmla="*/ 24295 w 352276"/>
                <a:gd name="connsiteY10" fmla="*/ 24295 h 461604"/>
                <a:gd name="connsiteX11" fmla="*/ 24295 w 352276"/>
                <a:gd name="connsiteY11" fmla="*/ 437309 h 461604"/>
                <a:gd name="connsiteX12" fmla="*/ 66811 w 352276"/>
                <a:gd name="connsiteY12" fmla="*/ 437309 h 461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2276" h="461604">
                  <a:moveTo>
                    <a:pt x="66811" y="461604"/>
                  </a:moveTo>
                  <a:lnTo>
                    <a:pt x="12147" y="461604"/>
                  </a:lnTo>
                  <a:cubicBezTo>
                    <a:pt x="5439" y="461604"/>
                    <a:pt x="0" y="456166"/>
                    <a:pt x="0" y="449457"/>
                  </a:cubicBezTo>
                  <a:lnTo>
                    <a:pt x="0" y="12147"/>
                  </a:lnTo>
                  <a:cubicBezTo>
                    <a:pt x="0" y="5439"/>
                    <a:pt x="5439" y="0"/>
                    <a:pt x="12147" y="0"/>
                  </a:cubicBezTo>
                  <a:lnTo>
                    <a:pt x="340129" y="0"/>
                  </a:lnTo>
                  <a:cubicBezTo>
                    <a:pt x="346838" y="0"/>
                    <a:pt x="352277" y="5439"/>
                    <a:pt x="352277" y="12147"/>
                  </a:cubicBezTo>
                  <a:lnTo>
                    <a:pt x="352277" y="66811"/>
                  </a:lnTo>
                  <a:lnTo>
                    <a:pt x="327982" y="66811"/>
                  </a:lnTo>
                  <a:lnTo>
                    <a:pt x="327982" y="24295"/>
                  </a:lnTo>
                  <a:lnTo>
                    <a:pt x="24295" y="24295"/>
                  </a:lnTo>
                  <a:lnTo>
                    <a:pt x="24295" y="437309"/>
                  </a:lnTo>
                  <a:lnTo>
                    <a:pt x="66811" y="437309"/>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36" name="Freeform: Shape 3435">
              <a:extLst>
                <a:ext uri="{FF2B5EF4-FFF2-40B4-BE49-F238E27FC236}">
                  <a16:creationId xmlns:a16="http://schemas.microsoft.com/office/drawing/2014/main" id="{FC13991D-4F8B-45F8-9AC4-531D4A708323}"/>
                </a:ext>
              </a:extLst>
            </p:cNvPr>
            <p:cNvSpPr/>
            <p:nvPr/>
          </p:nvSpPr>
          <p:spPr>
            <a:xfrm>
              <a:off x="4438925" y="2784963"/>
              <a:ext cx="340129" cy="461604"/>
            </a:xfrm>
            <a:custGeom>
              <a:avLst/>
              <a:gdLst>
                <a:gd name="connsiteX0" fmla="*/ 66811 w 340129"/>
                <a:gd name="connsiteY0" fmla="*/ 461726 h 461604"/>
                <a:gd name="connsiteX1" fmla="*/ 12147 w 340129"/>
                <a:gd name="connsiteY1" fmla="*/ 461726 h 461604"/>
                <a:gd name="connsiteX2" fmla="*/ 0 w 340129"/>
                <a:gd name="connsiteY2" fmla="*/ 449578 h 461604"/>
                <a:gd name="connsiteX3" fmla="*/ 0 w 340129"/>
                <a:gd name="connsiteY3" fmla="*/ 12147 h 461604"/>
                <a:gd name="connsiteX4" fmla="*/ 12147 w 340129"/>
                <a:gd name="connsiteY4" fmla="*/ 0 h 461604"/>
                <a:gd name="connsiteX5" fmla="*/ 340129 w 340129"/>
                <a:gd name="connsiteY5" fmla="*/ 0 h 461604"/>
                <a:gd name="connsiteX6" fmla="*/ 352277 w 340129"/>
                <a:gd name="connsiteY6" fmla="*/ 12147 h 461604"/>
                <a:gd name="connsiteX7" fmla="*/ 352277 w 340129"/>
                <a:gd name="connsiteY7" fmla="*/ 66811 h 461604"/>
                <a:gd name="connsiteX8" fmla="*/ 327982 w 340129"/>
                <a:gd name="connsiteY8" fmla="*/ 66811 h 461604"/>
                <a:gd name="connsiteX9" fmla="*/ 327982 w 340129"/>
                <a:gd name="connsiteY9" fmla="*/ 24295 h 461604"/>
                <a:gd name="connsiteX10" fmla="*/ 24295 w 340129"/>
                <a:gd name="connsiteY10" fmla="*/ 24295 h 461604"/>
                <a:gd name="connsiteX11" fmla="*/ 24295 w 340129"/>
                <a:gd name="connsiteY11" fmla="*/ 437309 h 461604"/>
                <a:gd name="connsiteX12" fmla="*/ 66811 w 340129"/>
                <a:gd name="connsiteY12" fmla="*/ 437309 h 461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29" h="461604">
                  <a:moveTo>
                    <a:pt x="66811" y="461726"/>
                  </a:moveTo>
                  <a:lnTo>
                    <a:pt x="12147" y="461726"/>
                  </a:lnTo>
                  <a:cubicBezTo>
                    <a:pt x="5439" y="461726"/>
                    <a:pt x="0" y="456287"/>
                    <a:pt x="0" y="449578"/>
                  </a:cubicBezTo>
                  <a:lnTo>
                    <a:pt x="0" y="12147"/>
                  </a:lnTo>
                  <a:cubicBezTo>
                    <a:pt x="0" y="5439"/>
                    <a:pt x="5439" y="0"/>
                    <a:pt x="12147" y="0"/>
                  </a:cubicBezTo>
                  <a:lnTo>
                    <a:pt x="340129" y="0"/>
                  </a:lnTo>
                  <a:cubicBezTo>
                    <a:pt x="346838" y="0"/>
                    <a:pt x="352277" y="5439"/>
                    <a:pt x="352277" y="12147"/>
                  </a:cubicBezTo>
                  <a:lnTo>
                    <a:pt x="352277" y="66811"/>
                  </a:lnTo>
                  <a:lnTo>
                    <a:pt x="327982" y="66811"/>
                  </a:lnTo>
                  <a:lnTo>
                    <a:pt x="327982" y="24295"/>
                  </a:lnTo>
                  <a:lnTo>
                    <a:pt x="24295" y="24295"/>
                  </a:lnTo>
                  <a:lnTo>
                    <a:pt x="24295" y="437309"/>
                  </a:lnTo>
                  <a:lnTo>
                    <a:pt x="66811" y="437309"/>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3301" name="Graphic 58">
            <a:extLst>
              <a:ext uri="{FF2B5EF4-FFF2-40B4-BE49-F238E27FC236}">
                <a16:creationId xmlns:a16="http://schemas.microsoft.com/office/drawing/2014/main" id="{4D7BE581-A8CC-41A4-8613-A6C71E326D03}"/>
              </a:ext>
            </a:extLst>
          </p:cNvPr>
          <p:cNvGrpSpPr/>
          <p:nvPr/>
        </p:nvGrpSpPr>
        <p:grpSpPr>
          <a:xfrm>
            <a:off x="19941913" y="9375276"/>
            <a:ext cx="751347" cy="905468"/>
            <a:chOff x="5401775" y="2639226"/>
            <a:chExt cx="450808" cy="543281"/>
          </a:xfrm>
          <a:solidFill>
            <a:schemeClr val="tx1">
              <a:lumMod val="65000"/>
            </a:schemeClr>
          </a:solidFill>
        </p:grpSpPr>
        <p:sp>
          <p:nvSpPr>
            <p:cNvPr id="3421" name="Freeform: Shape 3420">
              <a:extLst>
                <a:ext uri="{FF2B5EF4-FFF2-40B4-BE49-F238E27FC236}">
                  <a16:creationId xmlns:a16="http://schemas.microsoft.com/office/drawing/2014/main" id="{A196F1B6-1BC6-4EDA-8C61-15440F649E63}"/>
                </a:ext>
              </a:extLst>
            </p:cNvPr>
            <p:cNvSpPr/>
            <p:nvPr/>
          </p:nvSpPr>
          <p:spPr>
            <a:xfrm>
              <a:off x="5401775" y="2639226"/>
              <a:ext cx="450808" cy="543281"/>
            </a:xfrm>
            <a:custGeom>
              <a:avLst/>
              <a:gdLst>
                <a:gd name="connsiteX0" fmla="*/ 445028 w 450808"/>
                <a:gd name="connsiteY0" fmla="*/ 543281 h 543281"/>
                <a:gd name="connsiteX1" fmla="*/ 11559 w 450808"/>
                <a:gd name="connsiteY1" fmla="*/ 543281 h 543281"/>
                <a:gd name="connsiteX2" fmla="*/ 0 w 450808"/>
                <a:gd name="connsiteY2" fmla="*/ 531722 h 543281"/>
                <a:gd name="connsiteX3" fmla="*/ 0 w 450808"/>
                <a:gd name="connsiteY3" fmla="*/ 11559 h 543281"/>
                <a:gd name="connsiteX4" fmla="*/ 11559 w 450808"/>
                <a:gd name="connsiteY4" fmla="*/ 0 h 543281"/>
                <a:gd name="connsiteX5" fmla="*/ 445028 w 450808"/>
                <a:gd name="connsiteY5" fmla="*/ 0 h 543281"/>
                <a:gd name="connsiteX6" fmla="*/ 456588 w 450808"/>
                <a:gd name="connsiteY6" fmla="*/ 11559 h 543281"/>
                <a:gd name="connsiteX7" fmla="*/ 456588 w 450808"/>
                <a:gd name="connsiteY7" fmla="*/ 531722 h 543281"/>
                <a:gd name="connsiteX8" fmla="*/ 445028 w 450808"/>
                <a:gd name="connsiteY8" fmla="*/ 543281 h 543281"/>
                <a:gd name="connsiteX9" fmla="*/ 23118 w 450808"/>
                <a:gd name="connsiteY9" fmla="*/ 520163 h 543281"/>
                <a:gd name="connsiteX10" fmla="*/ 433469 w 450808"/>
                <a:gd name="connsiteY10" fmla="*/ 520163 h 543281"/>
                <a:gd name="connsiteX11" fmla="*/ 433469 w 450808"/>
                <a:gd name="connsiteY11" fmla="*/ 23118 h 543281"/>
                <a:gd name="connsiteX12" fmla="*/ 23118 w 450808"/>
                <a:gd name="connsiteY12" fmla="*/ 23118 h 543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808" h="543281">
                  <a:moveTo>
                    <a:pt x="445028" y="543281"/>
                  </a:moveTo>
                  <a:lnTo>
                    <a:pt x="11559" y="543281"/>
                  </a:lnTo>
                  <a:cubicBezTo>
                    <a:pt x="5175" y="543281"/>
                    <a:pt x="0" y="538106"/>
                    <a:pt x="0" y="531722"/>
                  </a:cubicBezTo>
                  <a:lnTo>
                    <a:pt x="0" y="11559"/>
                  </a:lnTo>
                  <a:cubicBezTo>
                    <a:pt x="0" y="5175"/>
                    <a:pt x="5175" y="0"/>
                    <a:pt x="11559" y="0"/>
                  </a:cubicBezTo>
                  <a:lnTo>
                    <a:pt x="445028" y="0"/>
                  </a:lnTo>
                  <a:cubicBezTo>
                    <a:pt x="451412" y="0"/>
                    <a:pt x="456588" y="5175"/>
                    <a:pt x="456588" y="11559"/>
                  </a:cubicBezTo>
                  <a:lnTo>
                    <a:pt x="456588" y="531722"/>
                  </a:lnTo>
                  <a:cubicBezTo>
                    <a:pt x="456588" y="538106"/>
                    <a:pt x="451412" y="543281"/>
                    <a:pt x="445028" y="543281"/>
                  </a:cubicBezTo>
                  <a:close/>
                  <a:moveTo>
                    <a:pt x="23118" y="520163"/>
                  </a:moveTo>
                  <a:lnTo>
                    <a:pt x="433469" y="520163"/>
                  </a:lnTo>
                  <a:lnTo>
                    <a:pt x="433469" y="23118"/>
                  </a:lnTo>
                  <a:lnTo>
                    <a:pt x="23118" y="23118"/>
                  </a:lnTo>
                  <a:close/>
                </a:path>
              </a:pathLst>
            </a:custGeom>
            <a:grpFill/>
            <a:ln w="11430"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22" name="Freeform: Shape 3421">
              <a:extLst>
                <a:ext uri="{FF2B5EF4-FFF2-40B4-BE49-F238E27FC236}">
                  <a16:creationId xmlns:a16="http://schemas.microsoft.com/office/drawing/2014/main" id="{D9251FE9-DB8D-4FFA-9091-395E34048DEB}"/>
                </a:ext>
              </a:extLst>
            </p:cNvPr>
            <p:cNvSpPr/>
            <p:nvPr/>
          </p:nvSpPr>
          <p:spPr>
            <a:xfrm>
              <a:off x="5477603" y="2704304"/>
              <a:ext cx="92473" cy="92473"/>
            </a:xfrm>
            <a:custGeom>
              <a:avLst/>
              <a:gdLst>
                <a:gd name="connsiteX0" fmla="*/ 87503 w 92473"/>
                <a:gd name="connsiteY0" fmla="*/ 98947 h 92473"/>
                <a:gd name="connsiteX1" fmla="*/ 11559 w 92473"/>
                <a:gd name="connsiteY1" fmla="*/ 98947 h 92473"/>
                <a:gd name="connsiteX2" fmla="*/ 0 w 92473"/>
                <a:gd name="connsiteY2" fmla="*/ 87387 h 92473"/>
                <a:gd name="connsiteX3" fmla="*/ 0 w 92473"/>
                <a:gd name="connsiteY3" fmla="*/ 11559 h 92473"/>
                <a:gd name="connsiteX4" fmla="*/ 11559 w 92473"/>
                <a:gd name="connsiteY4" fmla="*/ 0 h 92473"/>
                <a:gd name="connsiteX5" fmla="*/ 87503 w 92473"/>
                <a:gd name="connsiteY5" fmla="*/ 0 h 92473"/>
                <a:gd name="connsiteX6" fmla="*/ 99062 w 92473"/>
                <a:gd name="connsiteY6" fmla="*/ 11559 h 92473"/>
                <a:gd name="connsiteX7" fmla="*/ 99062 w 92473"/>
                <a:gd name="connsiteY7" fmla="*/ 87387 h 92473"/>
                <a:gd name="connsiteX8" fmla="*/ 87503 w 92473"/>
                <a:gd name="connsiteY8" fmla="*/ 98947 h 92473"/>
                <a:gd name="connsiteX9" fmla="*/ 23118 w 92473"/>
                <a:gd name="connsiteY9" fmla="*/ 75828 h 92473"/>
                <a:gd name="connsiteX10" fmla="*/ 75944 w 92473"/>
                <a:gd name="connsiteY10" fmla="*/ 75828 h 92473"/>
                <a:gd name="connsiteX11" fmla="*/ 75944 w 92473"/>
                <a:gd name="connsiteY11" fmla="*/ 23118 h 92473"/>
                <a:gd name="connsiteX12" fmla="*/ 23118 w 92473"/>
                <a:gd name="connsiteY12" fmla="*/ 23118 h 9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473" h="92473">
                  <a:moveTo>
                    <a:pt x="87503" y="98947"/>
                  </a:moveTo>
                  <a:lnTo>
                    <a:pt x="11559" y="98947"/>
                  </a:lnTo>
                  <a:cubicBezTo>
                    <a:pt x="5175" y="98947"/>
                    <a:pt x="0" y="93771"/>
                    <a:pt x="0" y="87387"/>
                  </a:cubicBezTo>
                  <a:lnTo>
                    <a:pt x="0" y="11559"/>
                  </a:lnTo>
                  <a:cubicBezTo>
                    <a:pt x="0" y="5175"/>
                    <a:pt x="5175" y="0"/>
                    <a:pt x="11559" y="0"/>
                  </a:cubicBezTo>
                  <a:lnTo>
                    <a:pt x="87503" y="0"/>
                  </a:lnTo>
                  <a:cubicBezTo>
                    <a:pt x="93887" y="0"/>
                    <a:pt x="99062" y="5175"/>
                    <a:pt x="99062" y="11559"/>
                  </a:cubicBezTo>
                  <a:lnTo>
                    <a:pt x="99062" y="87387"/>
                  </a:lnTo>
                  <a:cubicBezTo>
                    <a:pt x="99062" y="93771"/>
                    <a:pt x="93887" y="98947"/>
                    <a:pt x="87503" y="98947"/>
                  </a:cubicBezTo>
                  <a:close/>
                  <a:moveTo>
                    <a:pt x="23118" y="75828"/>
                  </a:moveTo>
                  <a:lnTo>
                    <a:pt x="75944" y="75828"/>
                  </a:lnTo>
                  <a:lnTo>
                    <a:pt x="75944" y="23118"/>
                  </a:lnTo>
                  <a:lnTo>
                    <a:pt x="23118" y="23118"/>
                  </a:lnTo>
                  <a:close/>
                </a:path>
              </a:pathLst>
            </a:custGeom>
            <a:grpFill/>
            <a:ln w="11430"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23" name="Freeform: Shape 3422">
              <a:extLst>
                <a:ext uri="{FF2B5EF4-FFF2-40B4-BE49-F238E27FC236}">
                  <a16:creationId xmlns:a16="http://schemas.microsoft.com/office/drawing/2014/main" id="{854C899F-0EC1-46E0-B514-7FCB2E8DDFF3}"/>
                </a:ext>
              </a:extLst>
            </p:cNvPr>
            <p:cNvSpPr/>
            <p:nvPr/>
          </p:nvSpPr>
          <p:spPr>
            <a:xfrm>
              <a:off x="5477603" y="2855960"/>
              <a:ext cx="92473" cy="92473"/>
            </a:xfrm>
            <a:custGeom>
              <a:avLst/>
              <a:gdLst>
                <a:gd name="connsiteX0" fmla="*/ 87503 w 92473"/>
                <a:gd name="connsiteY0" fmla="*/ 98947 h 92473"/>
                <a:gd name="connsiteX1" fmla="*/ 11559 w 92473"/>
                <a:gd name="connsiteY1" fmla="*/ 98947 h 92473"/>
                <a:gd name="connsiteX2" fmla="*/ 0 w 92473"/>
                <a:gd name="connsiteY2" fmla="*/ 87387 h 92473"/>
                <a:gd name="connsiteX3" fmla="*/ 0 w 92473"/>
                <a:gd name="connsiteY3" fmla="*/ 11559 h 92473"/>
                <a:gd name="connsiteX4" fmla="*/ 11559 w 92473"/>
                <a:gd name="connsiteY4" fmla="*/ 0 h 92473"/>
                <a:gd name="connsiteX5" fmla="*/ 87503 w 92473"/>
                <a:gd name="connsiteY5" fmla="*/ 0 h 92473"/>
                <a:gd name="connsiteX6" fmla="*/ 99062 w 92473"/>
                <a:gd name="connsiteY6" fmla="*/ 11559 h 92473"/>
                <a:gd name="connsiteX7" fmla="*/ 99062 w 92473"/>
                <a:gd name="connsiteY7" fmla="*/ 87387 h 92473"/>
                <a:gd name="connsiteX8" fmla="*/ 87503 w 92473"/>
                <a:gd name="connsiteY8" fmla="*/ 98947 h 92473"/>
                <a:gd name="connsiteX9" fmla="*/ 23118 w 92473"/>
                <a:gd name="connsiteY9" fmla="*/ 75828 h 92473"/>
                <a:gd name="connsiteX10" fmla="*/ 75944 w 92473"/>
                <a:gd name="connsiteY10" fmla="*/ 75828 h 92473"/>
                <a:gd name="connsiteX11" fmla="*/ 75944 w 92473"/>
                <a:gd name="connsiteY11" fmla="*/ 23118 h 92473"/>
                <a:gd name="connsiteX12" fmla="*/ 23118 w 92473"/>
                <a:gd name="connsiteY12" fmla="*/ 23118 h 9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473" h="92473">
                  <a:moveTo>
                    <a:pt x="87503" y="98947"/>
                  </a:moveTo>
                  <a:lnTo>
                    <a:pt x="11559" y="98947"/>
                  </a:lnTo>
                  <a:cubicBezTo>
                    <a:pt x="5175" y="98947"/>
                    <a:pt x="0" y="93771"/>
                    <a:pt x="0" y="87387"/>
                  </a:cubicBezTo>
                  <a:lnTo>
                    <a:pt x="0" y="11559"/>
                  </a:lnTo>
                  <a:cubicBezTo>
                    <a:pt x="0" y="5175"/>
                    <a:pt x="5175" y="0"/>
                    <a:pt x="11559" y="0"/>
                  </a:cubicBezTo>
                  <a:lnTo>
                    <a:pt x="87503" y="0"/>
                  </a:lnTo>
                  <a:cubicBezTo>
                    <a:pt x="93887" y="0"/>
                    <a:pt x="99062" y="5175"/>
                    <a:pt x="99062" y="11559"/>
                  </a:cubicBezTo>
                  <a:lnTo>
                    <a:pt x="99062" y="87387"/>
                  </a:lnTo>
                  <a:cubicBezTo>
                    <a:pt x="99062" y="93771"/>
                    <a:pt x="93887" y="98947"/>
                    <a:pt x="87503" y="98947"/>
                  </a:cubicBezTo>
                  <a:close/>
                  <a:moveTo>
                    <a:pt x="23118" y="75828"/>
                  </a:moveTo>
                  <a:lnTo>
                    <a:pt x="75944" y="75828"/>
                  </a:lnTo>
                  <a:lnTo>
                    <a:pt x="75944" y="23118"/>
                  </a:lnTo>
                  <a:lnTo>
                    <a:pt x="23118" y="23118"/>
                  </a:lnTo>
                  <a:close/>
                </a:path>
              </a:pathLst>
            </a:custGeom>
            <a:grpFill/>
            <a:ln w="11430"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24" name="Freeform: Shape 3423">
              <a:extLst>
                <a:ext uri="{FF2B5EF4-FFF2-40B4-BE49-F238E27FC236}">
                  <a16:creationId xmlns:a16="http://schemas.microsoft.com/office/drawing/2014/main" id="{B8505EC3-C970-418A-98DF-6C4553E9CAFB}"/>
                </a:ext>
              </a:extLst>
            </p:cNvPr>
            <p:cNvSpPr/>
            <p:nvPr/>
          </p:nvSpPr>
          <p:spPr>
            <a:xfrm>
              <a:off x="5477603" y="3007732"/>
              <a:ext cx="92473" cy="92473"/>
            </a:xfrm>
            <a:custGeom>
              <a:avLst/>
              <a:gdLst>
                <a:gd name="connsiteX0" fmla="*/ 87503 w 92473"/>
                <a:gd name="connsiteY0" fmla="*/ 98947 h 92473"/>
                <a:gd name="connsiteX1" fmla="*/ 11559 w 92473"/>
                <a:gd name="connsiteY1" fmla="*/ 98947 h 92473"/>
                <a:gd name="connsiteX2" fmla="*/ 0 w 92473"/>
                <a:gd name="connsiteY2" fmla="*/ 87387 h 92473"/>
                <a:gd name="connsiteX3" fmla="*/ 0 w 92473"/>
                <a:gd name="connsiteY3" fmla="*/ 11559 h 92473"/>
                <a:gd name="connsiteX4" fmla="*/ 11559 w 92473"/>
                <a:gd name="connsiteY4" fmla="*/ 0 h 92473"/>
                <a:gd name="connsiteX5" fmla="*/ 87503 w 92473"/>
                <a:gd name="connsiteY5" fmla="*/ 0 h 92473"/>
                <a:gd name="connsiteX6" fmla="*/ 99062 w 92473"/>
                <a:gd name="connsiteY6" fmla="*/ 11559 h 92473"/>
                <a:gd name="connsiteX7" fmla="*/ 99062 w 92473"/>
                <a:gd name="connsiteY7" fmla="*/ 87387 h 92473"/>
                <a:gd name="connsiteX8" fmla="*/ 87503 w 92473"/>
                <a:gd name="connsiteY8" fmla="*/ 98947 h 92473"/>
                <a:gd name="connsiteX9" fmla="*/ 23118 w 92473"/>
                <a:gd name="connsiteY9" fmla="*/ 75828 h 92473"/>
                <a:gd name="connsiteX10" fmla="*/ 75944 w 92473"/>
                <a:gd name="connsiteY10" fmla="*/ 75828 h 92473"/>
                <a:gd name="connsiteX11" fmla="*/ 75944 w 92473"/>
                <a:gd name="connsiteY11" fmla="*/ 23118 h 92473"/>
                <a:gd name="connsiteX12" fmla="*/ 23118 w 92473"/>
                <a:gd name="connsiteY12" fmla="*/ 23118 h 9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473" h="92473">
                  <a:moveTo>
                    <a:pt x="87503" y="98947"/>
                  </a:moveTo>
                  <a:lnTo>
                    <a:pt x="11559" y="98947"/>
                  </a:lnTo>
                  <a:cubicBezTo>
                    <a:pt x="5175" y="98947"/>
                    <a:pt x="0" y="93771"/>
                    <a:pt x="0" y="87387"/>
                  </a:cubicBezTo>
                  <a:lnTo>
                    <a:pt x="0" y="11559"/>
                  </a:lnTo>
                  <a:cubicBezTo>
                    <a:pt x="0" y="5175"/>
                    <a:pt x="5175" y="0"/>
                    <a:pt x="11559" y="0"/>
                  </a:cubicBezTo>
                  <a:lnTo>
                    <a:pt x="87503" y="0"/>
                  </a:lnTo>
                  <a:cubicBezTo>
                    <a:pt x="93887" y="0"/>
                    <a:pt x="99062" y="5175"/>
                    <a:pt x="99062" y="11559"/>
                  </a:cubicBezTo>
                  <a:lnTo>
                    <a:pt x="99062" y="87387"/>
                  </a:lnTo>
                  <a:cubicBezTo>
                    <a:pt x="99062" y="93771"/>
                    <a:pt x="93887" y="98947"/>
                    <a:pt x="87503" y="98947"/>
                  </a:cubicBezTo>
                  <a:close/>
                  <a:moveTo>
                    <a:pt x="23118" y="75828"/>
                  </a:moveTo>
                  <a:lnTo>
                    <a:pt x="75944" y="75828"/>
                  </a:lnTo>
                  <a:lnTo>
                    <a:pt x="75944" y="23118"/>
                  </a:lnTo>
                  <a:lnTo>
                    <a:pt x="23118" y="23118"/>
                  </a:lnTo>
                  <a:close/>
                </a:path>
              </a:pathLst>
            </a:custGeom>
            <a:grpFill/>
            <a:ln w="11430"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25" name="Freeform: Shape 3424">
              <a:extLst>
                <a:ext uri="{FF2B5EF4-FFF2-40B4-BE49-F238E27FC236}">
                  <a16:creationId xmlns:a16="http://schemas.microsoft.com/office/drawing/2014/main" id="{190A37C6-EEA0-4372-A4D7-356CFDDB8C32}"/>
                </a:ext>
              </a:extLst>
            </p:cNvPr>
            <p:cNvSpPr/>
            <p:nvPr/>
          </p:nvSpPr>
          <p:spPr>
            <a:xfrm>
              <a:off x="5608453" y="2758401"/>
              <a:ext cx="173388" cy="23118"/>
            </a:xfrm>
            <a:custGeom>
              <a:avLst/>
              <a:gdLst>
                <a:gd name="connsiteX0" fmla="*/ 0 w 173387"/>
                <a:gd name="connsiteY0" fmla="*/ 0 h 23118"/>
                <a:gd name="connsiteX1" fmla="*/ 184253 w 173387"/>
                <a:gd name="connsiteY1" fmla="*/ 0 h 23118"/>
                <a:gd name="connsiteX2" fmla="*/ 184253 w 173387"/>
                <a:gd name="connsiteY2" fmla="*/ 23118 h 23118"/>
                <a:gd name="connsiteX3" fmla="*/ 0 w 173387"/>
                <a:gd name="connsiteY3" fmla="*/ 23118 h 23118"/>
              </a:gdLst>
              <a:ahLst/>
              <a:cxnLst>
                <a:cxn ang="0">
                  <a:pos x="connsiteX0" y="connsiteY0"/>
                </a:cxn>
                <a:cxn ang="0">
                  <a:pos x="connsiteX1" y="connsiteY1"/>
                </a:cxn>
                <a:cxn ang="0">
                  <a:pos x="connsiteX2" y="connsiteY2"/>
                </a:cxn>
                <a:cxn ang="0">
                  <a:pos x="connsiteX3" y="connsiteY3"/>
                </a:cxn>
              </a:cxnLst>
              <a:rect l="l" t="t" r="r" b="b"/>
              <a:pathLst>
                <a:path w="173387" h="23118">
                  <a:moveTo>
                    <a:pt x="0" y="0"/>
                  </a:moveTo>
                  <a:lnTo>
                    <a:pt x="184253" y="0"/>
                  </a:lnTo>
                  <a:lnTo>
                    <a:pt x="184253" y="23118"/>
                  </a:lnTo>
                  <a:lnTo>
                    <a:pt x="0" y="23118"/>
                  </a:lnTo>
                  <a:close/>
                </a:path>
              </a:pathLst>
            </a:custGeom>
            <a:grpFill/>
            <a:ln w="11430"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26" name="Freeform: Shape 3425">
              <a:extLst>
                <a:ext uri="{FF2B5EF4-FFF2-40B4-BE49-F238E27FC236}">
                  <a16:creationId xmlns:a16="http://schemas.microsoft.com/office/drawing/2014/main" id="{BD2E5D4E-976E-4D85-A088-195C99F1C457}"/>
                </a:ext>
              </a:extLst>
            </p:cNvPr>
            <p:cNvSpPr/>
            <p:nvPr/>
          </p:nvSpPr>
          <p:spPr>
            <a:xfrm>
              <a:off x="5608453" y="2910173"/>
              <a:ext cx="173388" cy="23118"/>
            </a:xfrm>
            <a:custGeom>
              <a:avLst/>
              <a:gdLst>
                <a:gd name="connsiteX0" fmla="*/ 0 w 173387"/>
                <a:gd name="connsiteY0" fmla="*/ 0 h 23118"/>
                <a:gd name="connsiteX1" fmla="*/ 184253 w 173387"/>
                <a:gd name="connsiteY1" fmla="*/ 0 h 23118"/>
                <a:gd name="connsiteX2" fmla="*/ 184253 w 173387"/>
                <a:gd name="connsiteY2" fmla="*/ 23118 h 23118"/>
                <a:gd name="connsiteX3" fmla="*/ 0 w 173387"/>
                <a:gd name="connsiteY3" fmla="*/ 23118 h 23118"/>
              </a:gdLst>
              <a:ahLst/>
              <a:cxnLst>
                <a:cxn ang="0">
                  <a:pos x="connsiteX0" y="connsiteY0"/>
                </a:cxn>
                <a:cxn ang="0">
                  <a:pos x="connsiteX1" y="connsiteY1"/>
                </a:cxn>
                <a:cxn ang="0">
                  <a:pos x="connsiteX2" y="connsiteY2"/>
                </a:cxn>
                <a:cxn ang="0">
                  <a:pos x="connsiteX3" y="connsiteY3"/>
                </a:cxn>
              </a:cxnLst>
              <a:rect l="l" t="t" r="r" b="b"/>
              <a:pathLst>
                <a:path w="173387" h="23118">
                  <a:moveTo>
                    <a:pt x="0" y="0"/>
                  </a:moveTo>
                  <a:lnTo>
                    <a:pt x="184253" y="0"/>
                  </a:lnTo>
                  <a:lnTo>
                    <a:pt x="184253" y="23118"/>
                  </a:lnTo>
                  <a:lnTo>
                    <a:pt x="0" y="23118"/>
                  </a:lnTo>
                  <a:close/>
                </a:path>
              </a:pathLst>
            </a:custGeom>
            <a:grpFill/>
            <a:ln w="11430"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27" name="Freeform: Shape 3426">
              <a:extLst>
                <a:ext uri="{FF2B5EF4-FFF2-40B4-BE49-F238E27FC236}">
                  <a16:creationId xmlns:a16="http://schemas.microsoft.com/office/drawing/2014/main" id="{14349A4D-3950-4CFA-AF33-B206E1D45FB7}"/>
                </a:ext>
              </a:extLst>
            </p:cNvPr>
            <p:cNvSpPr/>
            <p:nvPr/>
          </p:nvSpPr>
          <p:spPr>
            <a:xfrm>
              <a:off x="5608453" y="3061829"/>
              <a:ext cx="173388" cy="23118"/>
            </a:xfrm>
            <a:custGeom>
              <a:avLst/>
              <a:gdLst>
                <a:gd name="connsiteX0" fmla="*/ 0 w 173387"/>
                <a:gd name="connsiteY0" fmla="*/ 0 h 23118"/>
                <a:gd name="connsiteX1" fmla="*/ 184253 w 173387"/>
                <a:gd name="connsiteY1" fmla="*/ 0 h 23118"/>
                <a:gd name="connsiteX2" fmla="*/ 184253 w 173387"/>
                <a:gd name="connsiteY2" fmla="*/ 23118 h 23118"/>
                <a:gd name="connsiteX3" fmla="*/ 0 w 173387"/>
                <a:gd name="connsiteY3" fmla="*/ 23118 h 23118"/>
              </a:gdLst>
              <a:ahLst/>
              <a:cxnLst>
                <a:cxn ang="0">
                  <a:pos x="connsiteX0" y="connsiteY0"/>
                </a:cxn>
                <a:cxn ang="0">
                  <a:pos x="connsiteX1" y="connsiteY1"/>
                </a:cxn>
                <a:cxn ang="0">
                  <a:pos x="connsiteX2" y="connsiteY2"/>
                </a:cxn>
                <a:cxn ang="0">
                  <a:pos x="connsiteX3" y="connsiteY3"/>
                </a:cxn>
              </a:cxnLst>
              <a:rect l="l" t="t" r="r" b="b"/>
              <a:pathLst>
                <a:path w="173387" h="23118">
                  <a:moveTo>
                    <a:pt x="0" y="0"/>
                  </a:moveTo>
                  <a:lnTo>
                    <a:pt x="184253" y="0"/>
                  </a:lnTo>
                  <a:lnTo>
                    <a:pt x="184253" y="23118"/>
                  </a:lnTo>
                  <a:lnTo>
                    <a:pt x="0" y="23118"/>
                  </a:lnTo>
                  <a:close/>
                </a:path>
              </a:pathLst>
            </a:custGeom>
            <a:grpFill/>
            <a:ln w="11430"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3302" name="Graphic 40">
            <a:extLst>
              <a:ext uri="{FF2B5EF4-FFF2-40B4-BE49-F238E27FC236}">
                <a16:creationId xmlns:a16="http://schemas.microsoft.com/office/drawing/2014/main" id="{BC78C4F8-10DE-451D-A1B0-1B5DC41559CC}"/>
              </a:ext>
            </a:extLst>
          </p:cNvPr>
          <p:cNvGrpSpPr/>
          <p:nvPr/>
        </p:nvGrpSpPr>
        <p:grpSpPr>
          <a:xfrm>
            <a:off x="21284532" y="9365258"/>
            <a:ext cx="643830" cy="925505"/>
            <a:chOff x="6256491" y="2770794"/>
            <a:chExt cx="386298" cy="555303"/>
          </a:xfrm>
          <a:solidFill>
            <a:schemeClr val="tx1">
              <a:lumMod val="65000"/>
            </a:schemeClr>
          </a:solidFill>
        </p:grpSpPr>
        <p:sp>
          <p:nvSpPr>
            <p:cNvPr id="3414" name="Freeform: Shape 3413">
              <a:extLst>
                <a:ext uri="{FF2B5EF4-FFF2-40B4-BE49-F238E27FC236}">
                  <a16:creationId xmlns:a16="http://schemas.microsoft.com/office/drawing/2014/main" id="{3797F54C-96D5-4796-B4C1-BDE0FE35B89E}"/>
                </a:ext>
              </a:extLst>
            </p:cNvPr>
            <p:cNvSpPr/>
            <p:nvPr/>
          </p:nvSpPr>
          <p:spPr>
            <a:xfrm>
              <a:off x="6256491" y="2770794"/>
              <a:ext cx="386298" cy="555303"/>
            </a:xfrm>
            <a:custGeom>
              <a:avLst/>
              <a:gdLst>
                <a:gd name="connsiteX0" fmla="*/ 193149 w 386297"/>
                <a:gd name="connsiteY0" fmla="*/ 0 h 555302"/>
                <a:gd name="connsiteX1" fmla="*/ 0 w 386297"/>
                <a:gd name="connsiteY1" fmla="*/ 68568 h 555302"/>
                <a:gd name="connsiteX2" fmla="*/ 0 w 386297"/>
                <a:gd name="connsiteY2" fmla="*/ 493737 h 555302"/>
                <a:gd name="connsiteX3" fmla="*/ 193149 w 386297"/>
                <a:gd name="connsiteY3" fmla="*/ 562304 h 555302"/>
                <a:gd name="connsiteX4" fmla="*/ 386298 w 386297"/>
                <a:gd name="connsiteY4" fmla="*/ 493737 h 555302"/>
                <a:gd name="connsiteX5" fmla="*/ 386298 w 386297"/>
                <a:gd name="connsiteY5" fmla="*/ 68568 h 555302"/>
                <a:gd name="connsiteX6" fmla="*/ 193149 w 386297"/>
                <a:gd name="connsiteY6" fmla="*/ 0 h 555302"/>
                <a:gd name="connsiteX7" fmla="*/ 193149 w 386297"/>
                <a:gd name="connsiteY7" fmla="*/ 24144 h 555302"/>
                <a:gd name="connsiteX8" fmla="*/ 362154 w 386297"/>
                <a:gd name="connsiteY8" fmla="*/ 68568 h 555302"/>
                <a:gd name="connsiteX9" fmla="*/ 193149 w 386297"/>
                <a:gd name="connsiteY9" fmla="*/ 113113 h 555302"/>
                <a:gd name="connsiteX10" fmla="*/ 24144 w 386297"/>
                <a:gd name="connsiteY10" fmla="*/ 68568 h 555302"/>
                <a:gd name="connsiteX11" fmla="*/ 193149 w 386297"/>
                <a:gd name="connsiteY11" fmla="*/ 24144 h 555302"/>
                <a:gd name="connsiteX12" fmla="*/ 193149 w 386297"/>
                <a:gd name="connsiteY12" fmla="*/ 538161 h 555302"/>
                <a:gd name="connsiteX13" fmla="*/ 24144 w 386297"/>
                <a:gd name="connsiteY13" fmla="*/ 493737 h 555302"/>
                <a:gd name="connsiteX14" fmla="*/ 24144 w 386297"/>
                <a:gd name="connsiteY14" fmla="*/ 386901 h 555302"/>
                <a:gd name="connsiteX15" fmla="*/ 193149 w 386297"/>
                <a:gd name="connsiteY15" fmla="*/ 420702 h 555302"/>
                <a:gd name="connsiteX16" fmla="*/ 362154 w 386297"/>
                <a:gd name="connsiteY16" fmla="*/ 386901 h 555302"/>
                <a:gd name="connsiteX17" fmla="*/ 362154 w 386297"/>
                <a:gd name="connsiteY17" fmla="*/ 493737 h 555302"/>
                <a:gd name="connsiteX18" fmla="*/ 193149 w 386297"/>
                <a:gd name="connsiteY18" fmla="*/ 538161 h 555302"/>
                <a:gd name="connsiteX19" fmla="*/ 193149 w 386297"/>
                <a:gd name="connsiteY19" fmla="*/ 396559 h 555302"/>
                <a:gd name="connsiteX20" fmla="*/ 24144 w 386297"/>
                <a:gd name="connsiteY20" fmla="*/ 352014 h 555302"/>
                <a:gd name="connsiteX21" fmla="*/ 24144 w 386297"/>
                <a:gd name="connsiteY21" fmla="*/ 244937 h 555302"/>
                <a:gd name="connsiteX22" fmla="*/ 193149 w 386297"/>
                <a:gd name="connsiteY22" fmla="*/ 278738 h 555302"/>
                <a:gd name="connsiteX23" fmla="*/ 362154 w 386297"/>
                <a:gd name="connsiteY23" fmla="*/ 244937 h 555302"/>
                <a:gd name="connsiteX24" fmla="*/ 362154 w 386297"/>
                <a:gd name="connsiteY24" fmla="*/ 351772 h 555302"/>
                <a:gd name="connsiteX25" fmla="*/ 193149 w 386297"/>
                <a:gd name="connsiteY25" fmla="*/ 396559 h 555302"/>
                <a:gd name="connsiteX26" fmla="*/ 193149 w 386297"/>
                <a:gd name="connsiteY26" fmla="*/ 254836 h 555302"/>
                <a:gd name="connsiteX27" fmla="*/ 24144 w 386297"/>
                <a:gd name="connsiteY27" fmla="*/ 210291 h 555302"/>
                <a:gd name="connsiteX28" fmla="*/ 24144 w 386297"/>
                <a:gd name="connsiteY28" fmla="*/ 103576 h 555302"/>
                <a:gd name="connsiteX29" fmla="*/ 193149 w 386297"/>
                <a:gd name="connsiteY29" fmla="*/ 137256 h 555302"/>
                <a:gd name="connsiteX30" fmla="*/ 362154 w 386297"/>
                <a:gd name="connsiteY30" fmla="*/ 103576 h 555302"/>
                <a:gd name="connsiteX31" fmla="*/ 362154 w 386297"/>
                <a:gd name="connsiteY31" fmla="*/ 210291 h 555302"/>
                <a:gd name="connsiteX32" fmla="*/ 193149 w 386297"/>
                <a:gd name="connsiteY32" fmla="*/ 254836 h 55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6297" h="555302">
                  <a:moveTo>
                    <a:pt x="193149" y="0"/>
                  </a:moveTo>
                  <a:cubicBezTo>
                    <a:pt x="96574" y="0"/>
                    <a:pt x="0" y="24144"/>
                    <a:pt x="0" y="68568"/>
                  </a:cubicBezTo>
                  <a:lnTo>
                    <a:pt x="0" y="493737"/>
                  </a:lnTo>
                  <a:cubicBezTo>
                    <a:pt x="0" y="538764"/>
                    <a:pt x="97419" y="562304"/>
                    <a:pt x="193149" y="562304"/>
                  </a:cubicBezTo>
                  <a:cubicBezTo>
                    <a:pt x="288878" y="562304"/>
                    <a:pt x="386298" y="538764"/>
                    <a:pt x="386298" y="493737"/>
                  </a:cubicBezTo>
                  <a:lnTo>
                    <a:pt x="386298" y="68568"/>
                  </a:lnTo>
                  <a:cubicBezTo>
                    <a:pt x="386298" y="23540"/>
                    <a:pt x="289723" y="0"/>
                    <a:pt x="193149" y="0"/>
                  </a:cubicBezTo>
                  <a:close/>
                  <a:moveTo>
                    <a:pt x="193149" y="24144"/>
                  </a:moveTo>
                  <a:cubicBezTo>
                    <a:pt x="295035" y="24144"/>
                    <a:pt x="362154" y="50943"/>
                    <a:pt x="362154" y="68568"/>
                  </a:cubicBezTo>
                  <a:cubicBezTo>
                    <a:pt x="362154" y="86193"/>
                    <a:pt x="294552" y="113113"/>
                    <a:pt x="193149" y="113113"/>
                  </a:cubicBezTo>
                  <a:cubicBezTo>
                    <a:pt x="91746" y="113113"/>
                    <a:pt x="24144" y="86313"/>
                    <a:pt x="24144" y="68568"/>
                  </a:cubicBezTo>
                  <a:cubicBezTo>
                    <a:pt x="24144" y="50822"/>
                    <a:pt x="91263" y="24144"/>
                    <a:pt x="193149" y="24144"/>
                  </a:cubicBezTo>
                  <a:close/>
                  <a:moveTo>
                    <a:pt x="193149" y="538161"/>
                  </a:moveTo>
                  <a:cubicBezTo>
                    <a:pt x="91263" y="538161"/>
                    <a:pt x="24144" y="511361"/>
                    <a:pt x="24144" y="493737"/>
                  </a:cubicBezTo>
                  <a:lnTo>
                    <a:pt x="24144" y="386901"/>
                  </a:lnTo>
                  <a:cubicBezTo>
                    <a:pt x="59031" y="409113"/>
                    <a:pt x="126512" y="420702"/>
                    <a:pt x="193149" y="420702"/>
                  </a:cubicBezTo>
                  <a:cubicBezTo>
                    <a:pt x="259785" y="420702"/>
                    <a:pt x="327749" y="408630"/>
                    <a:pt x="362154" y="386901"/>
                  </a:cubicBezTo>
                  <a:lnTo>
                    <a:pt x="362154" y="493737"/>
                  </a:lnTo>
                  <a:cubicBezTo>
                    <a:pt x="362154" y="511361"/>
                    <a:pt x="295035" y="538161"/>
                    <a:pt x="193149" y="538161"/>
                  </a:cubicBezTo>
                  <a:close/>
                  <a:moveTo>
                    <a:pt x="193149" y="396559"/>
                  </a:moveTo>
                  <a:cubicBezTo>
                    <a:pt x="91263" y="396559"/>
                    <a:pt x="24144" y="369759"/>
                    <a:pt x="24144" y="352014"/>
                  </a:cubicBezTo>
                  <a:lnTo>
                    <a:pt x="24144" y="244937"/>
                  </a:lnTo>
                  <a:cubicBezTo>
                    <a:pt x="59031" y="267149"/>
                    <a:pt x="126512" y="278738"/>
                    <a:pt x="193149" y="278738"/>
                  </a:cubicBezTo>
                  <a:cubicBezTo>
                    <a:pt x="259785" y="278738"/>
                    <a:pt x="327749" y="266666"/>
                    <a:pt x="362154" y="244937"/>
                  </a:cubicBezTo>
                  <a:lnTo>
                    <a:pt x="362154" y="351772"/>
                  </a:lnTo>
                  <a:cubicBezTo>
                    <a:pt x="362154" y="369759"/>
                    <a:pt x="295035" y="396559"/>
                    <a:pt x="193149" y="396559"/>
                  </a:cubicBezTo>
                  <a:close/>
                  <a:moveTo>
                    <a:pt x="193149" y="254836"/>
                  </a:moveTo>
                  <a:cubicBezTo>
                    <a:pt x="81847" y="254836"/>
                    <a:pt x="24144" y="225863"/>
                    <a:pt x="24144" y="210291"/>
                  </a:cubicBezTo>
                  <a:lnTo>
                    <a:pt x="24144" y="103576"/>
                  </a:lnTo>
                  <a:cubicBezTo>
                    <a:pt x="59031" y="125788"/>
                    <a:pt x="126512" y="137256"/>
                    <a:pt x="193149" y="137256"/>
                  </a:cubicBezTo>
                  <a:cubicBezTo>
                    <a:pt x="259785" y="137256"/>
                    <a:pt x="327749" y="125788"/>
                    <a:pt x="362154" y="103576"/>
                  </a:cubicBezTo>
                  <a:lnTo>
                    <a:pt x="362154" y="210291"/>
                  </a:lnTo>
                  <a:cubicBezTo>
                    <a:pt x="362154" y="225863"/>
                    <a:pt x="304451" y="254836"/>
                    <a:pt x="193149" y="254836"/>
                  </a:cubicBez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15" name="Freeform: Shape 3414">
              <a:extLst>
                <a:ext uri="{FF2B5EF4-FFF2-40B4-BE49-F238E27FC236}">
                  <a16:creationId xmlns:a16="http://schemas.microsoft.com/office/drawing/2014/main" id="{A838CEC3-41B8-4DC7-943E-BAD03F0E300A}"/>
                </a:ext>
              </a:extLst>
            </p:cNvPr>
            <p:cNvSpPr/>
            <p:nvPr/>
          </p:nvSpPr>
          <p:spPr>
            <a:xfrm>
              <a:off x="6312021" y="2941489"/>
              <a:ext cx="24144" cy="24144"/>
            </a:xfrm>
            <a:custGeom>
              <a:avLst/>
              <a:gdLst>
                <a:gd name="connsiteX0" fmla="*/ 0 w 24143"/>
                <a:gd name="connsiteY0" fmla="*/ 0 h 24143"/>
                <a:gd name="connsiteX1" fmla="*/ 28610 w 24143"/>
                <a:gd name="connsiteY1" fmla="*/ 0 h 24143"/>
                <a:gd name="connsiteX2" fmla="*/ 28610 w 24143"/>
                <a:gd name="connsiteY2" fmla="*/ 24144 h 24143"/>
                <a:gd name="connsiteX3" fmla="*/ 0 w 24143"/>
                <a:gd name="connsiteY3" fmla="*/ 24144 h 24143"/>
              </a:gdLst>
              <a:ahLst/>
              <a:cxnLst>
                <a:cxn ang="0">
                  <a:pos x="connsiteX0" y="connsiteY0"/>
                </a:cxn>
                <a:cxn ang="0">
                  <a:pos x="connsiteX1" y="connsiteY1"/>
                </a:cxn>
                <a:cxn ang="0">
                  <a:pos x="connsiteX2" y="connsiteY2"/>
                </a:cxn>
                <a:cxn ang="0">
                  <a:pos x="connsiteX3" y="connsiteY3"/>
                </a:cxn>
              </a:cxnLst>
              <a:rect l="l" t="t" r="r" b="b"/>
              <a:pathLst>
                <a:path w="24143" h="24143">
                  <a:moveTo>
                    <a:pt x="0" y="0"/>
                  </a:moveTo>
                  <a:lnTo>
                    <a:pt x="28610" y="0"/>
                  </a:lnTo>
                  <a:lnTo>
                    <a:pt x="28610" y="24144"/>
                  </a:lnTo>
                  <a:lnTo>
                    <a:pt x="0" y="24144"/>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16" name="Freeform: Shape 3415">
              <a:extLst>
                <a:ext uri="{FF2B5EF4-FFF2-40B4-BE49-F238E27FC236}">
                  <a16:creationId xmlns:a16="http://schemas.microsoft.com/office/drawing/2014/main" id="{412262DB-90CC-4AAF-B5BF-9DECE5307CE1}"/>
                </a:ext>
              </a:extLst>
            </p:cNvPr>
            <p:cNvSpPr/>
            <p:nvPr/>
          </p:nvSpPr>
          <p:spPr>
            <a:xfrm>
              <a:off x="6312021" y="3083212"/>
              <a:ext cx="24144" cy="24144"/>
            </a:xfrm>
            <a:custGeom>
              <a:avLst/>
              <a:gdLst>
                <a:gd name="connsiteX0" fmla="*/ 0 w 24143"/>
                <a:gd name="connsiteY0" fmla="*/ 0 h 24143"/>
                <a:gd name="connsiteX1" fmla="*/ 28610 w 24143"/>
                <a:gd name="connsiteY1" fmla="*/ 0 h 24143"/>
                <a:gd name="connsiteX2" fmla="*/ 28610 w 24143"/>
                <a:gd name="connsiteY2" fmla="*/ 24144 h 24143"/>
                <a:gd name="connsiteX3" fmla="*/ 0 w 24143"/>
                <a:gd name="connsiteY3" fmla="*/ 24144 h 24143"/>
              </a:gdLst>
              <a:ahLst/>
              <a:cxnLst>
                <a:cxn ang="0">
                  <a:pos x="connsiteX0" y="connsiteY0"/>
                </a:cxn>
                <a:cxn ang="0">
                  <a:pos x="connsiteX1" y="connsiteY1"/>
                </a:cxn>
                <a:cxn ang="0">
                  <a:pos x="connsiteX2" y="connsiteY2"/>
                </a:cxn>
                <a:cxn ang="0">
                  <a:pos x="connsiteX3" y="connsiteY3"/>
                </a:cxn>
              </a:cxnLst>
              <a:rect l="l" t="t" r="r" b="b"/>
              <a:pathLst>
                <a:path w="24143" h="24143">
                  <a:moveTo>
                    <a:pt x="0" y="0"/>
                  </a:moveTo>
                  <a:lnTo>
                    <a:pt x="28610" y="0"/>
                  </a:lnTo>
                  <a:lnTo>
                    <a:pt x="28610" y="24144"/>
                  </a:lnTo>
                  <a:lnTo>
                    <a:pt x="0" y="24144"/>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17" name="Freeform: Shape 3416">
              <a:extLst>
                <a:ext uri="{FF2B5EF4-FFF2-40B4-BE49-F238E27FC236}">
                  <a16:creationId xmlns:a16="http://schemas.microsoft.com/office/drawing/2014/main" id="{F4F4B5E7-6B83-47A4-BCDC-FF319B91C961}"/>
                </a:ext>
              </a:extLst>
            </p:cNvPr>
            <p:cNvSpPr/>
            <p:nvPr/>
          </p:nvSpPr>
          <p:spPr>
            <a:xfrm>
              <a:off x="6312021" y="3224935"/>
              <a:ext cx="24144" cy="24144"/>
            </a:xfrm>
            <a:custGeom>
              <a:avLst/>
              <a:gdLst>
                <a:gd name="connsiteX0" fmla="*/ 0 w 24143"/>
                <a:gd name="connsiteY0" fmla="*/ 0 h 24143"/>
                <a:gd name="connsiteX1" fmla="*/ 28610 w 24143"/>
                <a:gd name="connsiteY1" fmla="*/ 0 h 24143"/>
                <a:gd name="connsiteX2" fmla="*/ 28610 w 24143"/>
                <a:gd name="connsiteY2" fmla="*/ 24144 h 24143"/>
                <a:gd name="connsiteX3" fmla="*/ 0 w 24143"/>
                <a:gd name="connsiteY3" fmla="*/ 24144 h 24143"/>
              </a:gdLst>
              <a:ahLst/>
              <a:cxnLst>
                <a:cxn ang="0">
                  <a:pos x="connsiteX0" y="connsiteY0"/>
                </a:cxn>
                <a:cxn ang="0">
                  <a:pos x="connsiteX1" y="connsiteY1"/>
                </a:cxn>
                <a:cxn ang="0">
                  <a:pos x="connsiteX2" y="connsiteY2"/>
                </a:cxn>
                <a:cxn ang="0">
                  <a:pos x="connsiteX3" y="connsiteY3"/>
                </a:cxn>
              </a:cxnLst>
              <a:rect l="l" t="t" r="r" b="b"/>
              <a:pathLst>
                <a:path w="24143" h="24143">
                  <a:moveTo>
                    <a:pt x="0" y="0"/>
                  </a:moveTo>
                  <a:lnTo>
                    <a:pt x="28610" y="0"/>
                  </a:lnTo>
                  <a:lnTo>
                    <a:pt x="28610" y="24144"/>
                  </a:lnTo>
                  <a:lnTo>
                    <a:pt x="0" y="24144"/>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18" name="Freeform: Shape 3417">
              <a:extLst>
                <a:ext uri="{FF2B5EF4-FFF2-40B4-BE49-F238E27FC236}">
                  <a16:creationId xmlns:a16="http://schemas.microsoft.com/office/drawing/2014/main" id="{E98DFFED-9586-4D07-BAE7-50D464687A44}"/>
                </a:ext>
              </a:extLst>
            </p:cNvPr>
            <p:cNvSpPr/>
            <p:nvPr/>
          </p:nvSpPr>
          <p:spPr>
            <a:xfrm>
              <a:off x="6354514" y="2941489"/>
              <a:ext cx="48287" cy="24144"/>
            </a:xfrm>
            <a:custGeom>
              <a:avLst/>
              <a:gdLst>
                <a:gd name="connsiteX0" fmla="*/ 0 w 48287"/>
                <a:gd name="connsiteY0" fmla="*/ 0 h 24143"/>
                <a:gd name="connsiteX1" fmla="*/ 50460 w 48287"/>
                <a:gd name="connsiteY1" fmla="*/ 0 h 24143"/>
                <a:gd name="connsiteX2" fmla="*/ 50460 w 48287"/>
                <a:gd name="connsiteY2" fmla="*/ 24144 h 24143"/>
                <a:gd name="connsiteX3" fmla="*/ 0 w 48287"/>
                <a:gd name="connsiteY3" fmla="*/ 24144 h 24143"/>
              </a:gdLst>
              <a:ahLst/>
              <a:cxnLst>
                <a:cxn ang="0">
                  <a:pos x="connsiteX0" y="connsiteY0"/>
                </a:cxn>
                <a:cxn ang="0">
                  <a:pos x="connsiteX1" y="connsiteY1"/>
                </a:cxn>
                <a:cxn ang="0">
                  <a:pos x="connsiteX2" y="connsiteY2"/>
                </a:cxn>
                <a:cxn ang="0">
                  <a:pos x="connsiteX3" y="connsiteY3"/>
                </a:cxn>
              </a:cxnLst>
              <a:rect l="l" t="t" r="r" b="b"/>
              <a:pathLst>
                <a:path w="48287" h="24143">
                  <a:moveTo>
                    <a:pt x="0" y="0"/>
                  </a:moveTo>
                  <a:lnTo>
                    <a:pt x="50460" y="0"/>
                  </a:lnTo>
                  <a:lnTo>
                    <a:pt x="50460" y="24144"/>
                  </a:lnTo>
                  <a:lnTo>
                    <a:pt x="0" y="24144"/>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19" name="Freeform: Shape 3418">
              <a:extLst>
                <a:ext uri="{FF2B5EF4-FFF2-40B4-BE49-F238E27FC236}">
                  <a16:creationId xmlns:a16="http://schemas.microsoft.com/office/drawing/2014/main" id="{76AA04DF-004F-43F1-91CF-F6508C9712F4}"/>
                </a:ext>
              </a:extLst>
            </p:cNvPr>
            <p:cNvSpPr/>
            <p:nvPr/>
          </p:nvSpPr>
          <p:spPr>
            <a:xfrm>
              <a:off x="6354514" y="3083212"/>
              <a:ext cx="48287" cy="24144"/>
            </a:xfrm>
            <a:custGeom>
              <a:avLst/>
              <a:gdLst>
                <a:gd name="connsiteX0" fmla="*/ 0 w 48287"/>
                <a:gd name="connsiteY0" fmla="*/ 0 h 24143"/>
                <a:gd name="connsiteX1" fmla="*/ 50460 w 48287"/>
                <a:gd name="connsiteY1" fmla="*/ 0 h 24143"/>
                <a:gd name="connsiteX2" fmla="*/ 50460 w 48287"/>
                <a:gd name="connsiteY2" fmla="*/ 24144 h 24143"/>
                <a:gd name="connsiteX3" fmla="*/ 0 w 48287"/>
                <a:gd name="connsiteY3" fmla="*/ 24144 h 24143"/>
              </a:gdLst>
              <a:ahLst/>
              <a:cxnLst>
                <a:cxn ang="0">
                  <a:pos x="connsiteX0" y="connsiteY0"/>
                </a:cxn>
                <a:cxn ang="0">
                  <a:pos x="connsiteX1" y="connsiteY1"/>
                </a:cxn>
                <a:cxn ang="0">
                  <a:pos x="connsiteX2" y="connsiteY2"/>
                </a:cxn>
                <a:cxn ang="0">
                  <a:pos x="connsiteX3" y="connsiteY3"/>
                </a:cxn>
              </a:cxnLst>
              <a:rect l="l" t="t" r="r" b="b"/>
              <a:pathLst>
                <a:path w="48287" h="24143">
                  <a:moveTo>
                    <a:pt x="0" y="0"/>
                  </a:moveTo>
                  <a:lnTo>
                    <a:pt x="50460" y="0"/>
                  </a:lnTo>
                  <a:lnTo>
                    <a:pt x="50460" y="24144"/>
                  </a:lnTo>
                  <a:lnTo>
                    <a:pt x="0" y="24144"/>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20" name="Freeform: Shape 3419">
              <a:extLst>
                <a:ext uri="{FF2B5EF4-FFF2-40B4-BE49-F238E27FC236}">
                  <a16:creationId xmlns:a16="http://schemas.microsoft.com/office/drawing/2014/main" id="{636EB264-F66D-4E35-A119-89A37B5C0044}"/>
                </a:ext>
              </a:extLst>
            </p:cNvPr>
            <p:cNvSpPr/>
            <p:nvPr/>
          </p:nvSpPr>
          <p:spPr>
            <a:xfrm>
              <a:off x="6354514" y="3224935"/>
              <a:ext cx="48287" cy="24144"/>
            </a:xfrm>
            <a:custGeom>
              <a:avLst/>
              <a:gdLst>
                <a:gd name="connsiteX0" fmla="*/ 0 w 48287"/>
                <a:gd name="connsiteY0" fmla="*/ 0 h 24143"/>
                <a:gd name="connsiteX1" fmla="*/ 50460 w 48287"/>
                <a:gd name="connsiteY1" fmla="*/ 0 h 24143"/>
                <a:gd name="connsiteX2" fmla="*/ 50460 w 48287"/>
                <a:gd name="connsiteY2" fmla="*/ 24144 h 24143"/>
                <a:gd name="connsiteX3" fmla="*/ 0 w 48287"/>
                <a:gd name="connsiteY3" fmla="*/ 24144 h 24143"/>
              </a:gdLst>
              <a:ahLst/>
              <a:cxnLst>
                <a:cxn ang="0">
                  <a:pos x="connsiteX0" y="connsiteY0"/>
                </a:cxn>
                <a:cxn ang="0">
                  <a:pos x="connsiteX1" y="connsiteY1"/>
                </a:cxn>
                <a:cxn ang="0">
                  <a:pos x="connsiteX2" y="connsiteY2"/>
                </a:cxn>
                <a:cxn ang="0">
                  <a:pos x="connsiteX3" y="connsiteY3"/>
                </a:cxn>
              </a:cxnLst>
              <a:rect l="l" t="t" r="r" b="b"/>
              <a:pathLst>
                <a:path w="48287" h="24143">
                  <a:moveTo>
                    <a:pt x="0" y="0"/>
                  </a:moveTo>
                  <a:lnTo>
                    <a:pt x="50460" y="0"/>
                  </a:lnTo>
                  <a:lnTo>
                    <a:pt x="50460" y="24144"/>
                  </a:lnTo>
                  <a:lnTo>
                    <a:pt x="0" y="24144"/>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3303" name="Graphic 26">
            <a:extLst>
              <a:ext uri="{FF2B5EF4-FFF2-40B4-BE49-F238E27FC236}">
                <a16:creationId xmlns:a16="http://schemas.microsoft.com/office/drawing/2014/main" id="{40D96D7A-2C7A-4123-9AA4-9643C9062F1A}"/>
              </a:ext>
            </a:extLst>
          </p:cNvPr>
          <p:cNvGrpSpPr/>
          <p:nvPr/>
        </p:nvGrpSpPr>
        <p:grpSpPr>
          <a:xfrm>
            <a:off x="22519634" y="9351078"/>
            <a:ext cx="953865" cy="953865"/>
            <a:chOff x="6904436" y="2709746"/>
            <a:chExt cx="572319" cy="572319"/>
          </a:xfrm>
          <a:solidFill>
            <a:schemeClr val="tx1">
              <a:lumMod val="65000"/>
            </a:schemeClr>
          </a:solidFill>
        </p:grpSpPr>
        <p:sp>
          <p:nvSpPr>
            <p:cNvPr id="3399" name="Freeform: Shape 3398">
              <a:extLst>
                <a:ext uri="{FF2B5EF4-FFF2-40B4-BE49-F238E27FC236}">
                  <a16:creationId xmlns:a16="http://schemas.microsoft.com/office/drawing/2014/main" id="{2A0216A9-499A-42E7-865B-14B1E0EF46CD}"/>
                </a:ext>
              </a:extLst>
            </p:cNvPr>
            <p:cNvSpPr/>
            <p:nvPr/>
          </p:nvSpPr>
          <p:spPr>
            <a:xfrm>
              <a:off x="7111035" y="2916345"/>
              <a:ext cx="153987" cy="153987"/>
            </a:xfrm>
            <a:custGeom>
              <a:avLst/>
              <a:gdLst>
                <a:gd name="connsiteX0" fmla="*/ 143080 w 153987"/>
                <a:gd name="connsiteY0" fmla="*/ 164253 h 153987"/>
                <a:gd name="connsiteX1" fmla="*/ 21173 w 153987"/>
                <a:gd name="connsiteY1" fmla="*/ 164253 h 153987"/>
                <a:gd name="connsiteX2" fmla="*/ 0 w 153987"/>
                <a:gd name="connsiteY2" fmla="*/ 143080 h 153987"/>
                <a:gd name="connsiteX3" fmla="*/ 0 w 153987"/>
                <a:gd name="connsiteY3" fmla="*/ 21173 h 153987"/>
                <a:gd name="connsiteX4" fmla="*/ 21173 w 153987"/>
                <a:gd name="connsiteY4" fmla="*/ 0 h 153987"/>
                <a:gd name="connsiteX5" fmla="*/ 143080 w 153987"/>
                <a:gd name="connsiteY5" fmla="*/ 0 h 153987"/>
                <a:gd name="connsiteX6" fmla="*/ 164253 w 153987"/>
                <a:gd name="connsiteY6" fmla="*/ 21173 h 153987"/>
                <a:gd name="connsiteX7" fmla="*/ 164253 w 153987"/>
                <a:gd name="connsiteY7" fmla="*/ 143080 h 153987"/>
                <a:gd name="connsiteX8" fmla="*/ 143080 w 153987"/>
                <a:gd name="connsiteY8" fmla="*/ 164253 h 153987"/>
                <a:gd name="connsiteX9" fmla="*/ 25665 w 153987"/>
                <a:gd name="connsiteY9" fmla="*/ 138589 h 153987"/>
                <a:gd name="connsiteX10" fmla="*/ 138589 w 153987"/>
                <a:gd name="connsiteY10" fmla="*/ 138589 h 153987"/>
                <a:gd name="connsiteX11" fmla="*/ 138589 w 153987"/>
                <a:gd name="connsiteY11" fmla="*/ 25665 h 153987"/>
                <a:gd name="connsiteX12" fmla="*/ 25665 w 153987"/>
                <a:gd name="connsiteY12" fmla="*/ 25665 h 153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3987" h="153987">
                  <a:moveTo>
                    <a:pt x="143080" y="164253"/>
                  </a:moveTo>
                  <a:lnTo>
                    <a:pt x="21173" y="164253"/>
                  </a:lnTo>
                  <a:cubicBezTo>
                    <a:pt x="9480" y="164253"/>
                    <a:pt x="0" y="154774"/>
                    <a:pt x="0" y="143080"/>
                  </a:cubicBezTo>
                  <a:lnTo>
                    <a:pt x="0" y="21173"/>
                  </a:lnTo>
                  <a:cubicBezTo>
                    <a:pt x="0" y="9480"/>
                    <a:pt x="9480" y="0"/>
                    <a:pt x="21173" y="0"/>
                  </a:cubicBezTo>
                  <a:lnTo>
                    <a:pt x="143080" y="0"/>
                  </a:lnTo>
                  <a:cubicBezTo>
                    <a:pt x="154774" y="0"/>
                    <a:pt x="164253" y="9480"/>
                    <a:pt x="164253" y="21173"/>
                  </a:cubicBezTo>
                  <a:lnTo>
                    <a:pt x="164253" y="143080"/>
                  </a:lnTo>
                  <a:cubicBezTo>
                    <a:pt x="164253" y="154774"/>
                    <a:pt x="154774" y="164253"/>
                    <a:pt x="143080" y="164253"/>
                  </a:cubicBezTo>
                  <a:close/>
                  <a:moveTo>
                    <a:pt x="25665" y="138589"/>
                  </a:moveTo>
                  <a:lnTo>
                    <a:pt x="138589" y="138589"/>
                  </a:lnTo>
                  <a:lnTo>
                    <a:pt x="138589" y="25665"/>
                  </a:lnTo>
                  <a:lnTo>
                    <a:pt x="25665" y="25665"/>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00" name="Freeform: Shape 3399">
              <a:extLst>
                <a:ext uri="{FF2B5EF4-FFF2-40B4-BE49-F238E27FC236}">
                  <a16:creationId xmlns:a16="http://schemas.microsoft.com/office/drawing/2014/main" id="{D42902EA-AF2F-4E7A-9CB4-C18BF7620232}"/>
                </a:ext>
              </a:extLst>
            </p:cNvPr>
            <p:cNvSpPr/>
            <p:nvPr/>
          </p:nvSpPr>
          <p:spPr>
            <a:xfrm>
              <a:off x="7041228" y="2985251"/>
              <a:ext cx="153987" cy="153987"/>
            </a:xfrm>
            <a:custGeom>
              <a:avLst/>
              <a:gdLst>
                <a:gd name="connsiteX0" fmla="*/ 146545 w 153987"/>
                <a:gd name="connsiteY0" fmla="*/ 164642 h 153987"/>
                <a:gd name="connsiteX1" fmla="*/ 18222 w 153987"/>
                <a:gd name="connsiteY1" fmla="*/ 164642 h 153987"/>
                <a:gd name="connsiteX2" fmla="*/ 0 w 153987"/>
                <a:gd name="connsiteY2" fmla="*/ 146420 h 153987"/>
                <a:gd name="connsiteX3" fmla="*/ 0 w 153987"/>
                <a:gd name="connsiteY3" fmla="*/ 18098 h 153987"/>
                <a:gd name="connsiteX4" fmla="*/ 18601 w 153987"/>
                <a:gd name="connsiteY4" fmla="*/ 2 h 153987"/>
                <a:gd name="connsiteX5" fmla="*/ 18735 w 153987"/>
                <a:gd name="connsiteY5" fmla="*/ 4 h 153987"/>
                <a:gd name="connsiteX6" fmla="*/ 59542 w 153987"/>
                <a:gd name="connsiteY6" fmla="*/ 4 h 153987"/>
                <a:gd name="connsiteX7" fmla="*/ 59542 w 153987"/>
                <a:gd name="connsiteY7" fmla="*/ 25669 h 153987"/>
                <a:gd name="connsiteX8" fmla="*/ 26178 w 153987"/>
                <a:gd name="connsiteY8" fmla="*/ 25669 h 153987"/>
                <a:gd name="connsiteX9" fmla="*/ 26178 w 153987"/>
                <a:gd name="connsiteY9" fmla="*/ 138593 h 153987"/>
                <a:gd name="connsiteX10" fmla="*/ 139102 w 153987"/>
                <a:gd name="connsiteY10" fmla="*/ 138593 h 153987"/>
                <a:gd name="connsiteX11" fmla="*/ 139102 w 153987"/>
                <a:gd name="connsiteY11" fmla="*/ 105229 h 153987"/>
                <a:gd name="connsiteX12" fmla="*/ 164766 w 153987"/>
                <a:gd name="connsiteY12" fmla="*/ 105229 h 153987"/>
                <a:gd name="connsiteX13" fmla="*/ 164766 w 153987"/>
                <a:gd name="connsiteY13" fmla="*/ 146035 h 153987"/>
                <a:gd name="connsiteX14" fmla="*/ 146675 w 153987"/>
                <a:gd name="connsiteY14" fmla="*/ 164641 h 153987"/>
                <a:gd name="connsiteX15" fmla="*/ 146545 w 153987"/>
                <a:gd name="connsiteY15" fmla="*/ 164642 h 153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3987" h="153987">
                  <a:moveTo>
                    <a:pt x="146545" y="164642"/>
                  </a:moveTo>
                  <a:lnTo>
                    <a:pt x="18222" y="164642"/>
                  </a:lnTo>
                  <a:cubicBezTo>
                    <a:pt x="8187" y="164572"/>
                    <a:pt x="70" y="156455"/>
                    <a:pt x="0" y="146420"/>
                  </a:cubicBezTo>
                  <a:lnTo>
                    <a:pt x="0" y="18098"/>
                  </a:lnTo>
                  <a:cubicBezTo>
                    <a:pt x="139" y="7964"/>
                    <a:pt x="8467" y="-138"/>
                    <a:pt x="18601" y="2"/>
                  </a:cubicBezTo>
                  <a:cubicBezTo>
                    <a:pt x="18646" y="2"/>
                    <a:pt x="18690" y="3"/>
                    <a:pt x="18735" y="4"/>
                  </a:cubicBezTo>
                  <a:lnTo>
                    <a:pt x="59542" y="4"/>
                  </a:lnTo>
                  <a:lnTo>
                    <a:pt x="59542" y="25669"/>
                  </a:lnTo>
                  <a:lnTo>
                    <a:pt x="26178" y="25669"/>
                  </a:lnTo>
                  <a:lnTo>
                    <a:pt x="26178" y="138593"/>
                  </a:lnTo>
                  <a:lnTo>
                    <a:pt x="139102" y="138593"/>
                  </a:lnTo>
                  <a:lnTo>
                    <a:pt x="139102" y="105229"/>
                  </a:lnTo>
                  <a:lnTo>
                    <a:pt x="164766" y="105229"/>
                  </a:lnTo>
                  <a:lnTo>
                    <a:pt x="164766" y="146035"/>
                  </a:lnTo>
                  <a:cubicBezTo>
                    <a:pt x="164908" y="156169"/>
                    <a:pt x="156809" y="164499"/>
                    <a:pt x="146675" y="164641"/>
                  </a:cubicBezTo>
                  <a:cubicBezTo>
                    <a:pt x="146632" y="164642"/>
                    <a:pt x="146588" y="164642"/>
                    <a:pt x="146545" y="164642"/>
                  </a:cubicBez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01" name="Freeform: Shape 3400">
              <a:extLst>
                <a:ext uri="{FF2B5EF4-FFF2-40B4-BE49-F238E27FC236}">
                  <a16:creationId xmlns:a16="http://schemas.microsoft.com/office/drawing/2014/main" id="{509F1DEC-A67E-4907-B45D-B7D5F57F798D}"/>
                </a:ext>
              </a:extLst>
            </p:cNvPr>
            <p:cNvSpPr/>
            <p:nvPr/>
          </p:nvSpPr>
          <p:spPr>
            <a:xfrm>
              <a:off x="7180330" y="2847051"/>
              <a:ext cx="153987" cy="153987"/>
            </a:xfrm>
            <a:custGeom>
              <a:avLst/>
              <a:gdLst>
                <a:gd name="connsiteX0" fmla="*/ 146031 w 153987"/>
                <a:gd name="connsiteY0" fmla="*/ 163868 h 153987"/>
                <a:gd name="connsiteX1" fmla="*/ 105225 w 153987"/>
                <a:gd name="connsiteY1" fmla="*/ 163868 h 153987"/>
                <a:gd name="connsiteX2" fmla="*/ 105225 w 153987"/>
                <a:gd name="connsiteY2" fmla="*/ 138204 h 153987"/>
                <a:gd name="connsiteX3" fmla="*/ 138589 w 153987"/>
                <a:gd name="connsiteY3" fmla="*/ 138204 h 153987"/>
                <a:gd name="connsiteX4" fmla="*/ 138589 w 153987"/>
                <a:gd name="connsiteY4" fmla="*/ 25280 h 153987"/>
                <a:gd name="connsiteX5" fmla="*/ 25665 w 153987"/>
                <a:gd name="connsiteY5" fmla="*/ 25280 h 153987"/>
                <a:gd name="connsiteX6" fmla="*/ 25665 w 153987"/>
                <a:gd name="connsiteY6" fmla="*/ 58644 h 153987"/>
                <a:gd name="connsiteX7" fmla="*/ 0 w 153987"/>
                <a:gd name="connsiteY7" fmla="*/ 58644 h 153987"/>
                <a:gd name="connsiteX8" fmla="*/ 0 w 153987"/>
                <a:gd name="connsiteY8" fmla="*/ 18222 h 153987"/>
                <a:gd name="connsiteX9" fmla="*/ 18222 w 153987"/>
                <a:gd name="connsiteY9" fmla="*/ 0 h 153987"/>
                <a:gd name="connsiteX10" fmla="*/ 146545 w 153987"/>
                <a:gd name="connsiteY10" fmla="*/ 0 h 153987"/>
                <a:gd name="connsiteX11" fmla="*/ 164766 w 153987"/>
                <a:gd name="connsiteY11" fmla="*/ 18222 h 153987"/>
                <a:gd name="connsiteX12" fmla="*/ 164766 w 153987"/>
                <a:gd name="connsiteY12" fmla="*/ 146545 h 153987"/>
                <a:gd name="connsiteX13" fmla="*/ 146031 w 153987"/>
                <a:gd name="connsiteY13" fmla="*/ 163868 h 153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987" h="153987">
                  <a:moveTo>
                    <a:pt x="146031" y="163868"/>
                  </a:moveTo>
                  <a:lnTo>
                    <a:pt x="105225" y="163868"/>
                  </a:lnTo>
                  <a:lnTo>
                    <a:pt x="105225" y="138204"/>
                  </a:lnTo>
                  <a:lnTo>
                    <a:pt x="138589" y="138204"/>
                  </a:lnTo>
                  <a:lnTo>
                    <a:pt x="138589" y="25280"/>
                  </a:lnTo>
                  <a:lnTo>
                    <a:pt x="25665" y="25280"/>
                  </a:lnTo>
                  <a:lnTo>
                    <a:pt x="25665" y="58644"/>
                  </a:lnTo>
                  <a:lnTo>
                    <a:pt x="0" y="58644"/>
                  </a:lnTo>
                  <a:lnTo>
                    <a:pt x="0" y="18222"/>
                  </a:lnTo>
                  <a:cubicBezTo>
                    <a:pt x="70" y="8187"/>
                    <a:pt x="8187" y="70"/>
                    <a:pt x="18222" y="0"/>
                  </a:cubicBezTo>
                  <a:lnTo>
                    <a:pt x="146545" y="0"/>
                  </a:lnTo>
                  <a:cubicBezTo>
                    <a:pt x="156579" y="70"/>
                    <a:pt x="164697" y="8187"/>
                    <a:pt x="164766" y="18222"/>
                  </a:cubicBezTo>
                  <a:lnTo>
                    <a:pt x="164766" y="146545"/>
                  </a:lnTo>
                  <a:cubicBezTo>
                    <a:pt x="164215" y="156427"/>
                    <a:pt x="155926" y="164091"/>
                    <a:pt x="146031" y="163868"/>
                  </a:cubicBez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02" name="Freeform: Shape 3401">
              <a:extLst>
                <a:ext uri="{FF2B5EF4-FFF2-40B4-BE49-F238E27FC236}">
                  <a16:creationId xmlns:a16="http://schemas.microsoft.com/office/drawing/2014/main" id="{6E112715-F354-479D-B5EB-CBD8D8DF8ED2}"/>
                </a:ext>
              </a:extLst>
            </p:cNvPr>
            <p:cNvSpPr/>
            <p:nvPr/>
          </p:nvSpPr>
          <p:spPr>
            <a:xfrm>
              <a:off x="6941600" y="2746912"/>
              <a:ext cx="166820" cy="166820"/>
            </a:xfrm>
            <a:custGeom>
              <a:avLst/>
              <a:gdLst>
                <a:gd name="connsiteX0" fmla="*/ 0 w 166819"/>
                <a:gd name="connsiteY0" fmla="*/ 18148 h 166819"/>
                <a:gd name="connsiteX1" fmla="*/ 18148 w 166819"/>
                <a:gd name="connsiteY1" fmla="*/ 0 h 166819"/>
                <a:gd name="connsiteX2" fmla="*/ 168319 w 166819"/>
                <a:gd name="connsiteY2" fmla="*/ 150171 h 166819"/>
                <a:gd name="connsiteX3" fmla="*/ 150171 w 166819"/>
                <a:gd name="connsiteY3" fmla="*/ 168319 h 166819"/>
              </a:gdLst>
              <a:ahLst/>
              <a:cxnLst>
                <a:cxn ang="0">
                  <a:pos x="connsiteX0" y="connsiteY0"/>
                </a:cxn>
                <a:cxn ang="0">
                  <a:pos x="connsiteX1" y="connsiteY1"/>
                </a:cxn>
                <a:cxn ang="0">
                  <a:pos x="connsiteX2" y="connsiteY2"/>
                </a:cxn>
                <a:cxn ang="0">
                  <a:pos x="connsiteX3" y="connsiteY3"/>
                </a:cxn>
              </a:cxnLst>
              <a:rect l="l" t="t" r="r" b="b"/>
              <a:pathLst>
                <a:path w="166819" h="166819">
                  <a:moveTo>
                    <a:pt x="0" y="18148"/>
                  </a:moveTo>
                  <a:lnTo>
                    <a:pt x="18148" y="0"/>
                  </a:lnTo>
                  <a:lnTo>
                    <a:pt x="168319" y="150171"/>
                  </a:lnTo>
                  <a:lnTo>
                    <a:pt x="150171" y="168319"/>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03" name="Freeform: Shape 3402">
              <a:extLst>
                <a:ext uri="{FF2B5EF4-FFF2-40B4-BE49-F238E27FC236}">
                  <a16:creationId xmlns:a16="http://schemas.microsoft.com/office/drawing/2014/main" id="{00364229-1709-499B-B538-870EFCF6C19F}"/>
                </a:ext>
              </a:extLst>
            </p:cNvPr>
            <p:cNvSpPr/>
            <p:nvPr/>
          </p:nvSpPr>
          <p:spPr>
            <a:xfrm>
              <a:off x="7276536" y="3081835"/>
              <a:ext cx="166820" cy="166820"/>
            </a:xfrm>
            <a:custGeom>
              <a:avLst/>
              <a:gdLst>
                <a:gd name="connsiteX0" fmla="*/ 0 w 166819"/>
                <a:gd name="connsiteY0" fmla="*/ 18148 h 166819"/>
                <a:gd name="connsiteX1" fmla="*/ 18148 w 166819"/>
                <a:gd name="connsiteY1" fmla="*/ 0 h 166819"/>
                <a:gd name="connsiteX2" fmla="*/ 168319 w 166819"/>
                <a:gd name="connsiteY2" fmla="*/ 150171 h 166819"/>
                <a:gd name="connsiteX3" fmla="*/ 150171 w 166819"/>
                <a:gd name="connsiteY3" fmla="*/ 168319 h 166819"/>
              </a:gdLst>
              <a:ahLst/>
              <a:cxnLst>
                <a:cxn ang="0">
                  <a:pos x="connsiteX0" y="connsiteY0"/>
                </a:cxn>
                <a:cxn ang="0">
                  <a:pos x="connsiteX1" y="connsiteY1"/>
                </a:cxn>
                <a:cxn ang="0">
                  <a:pos x="connsiteX2" y="connsiteY2"/>
                </a:cxn>
                <a:cxn ang="0">
                  <a:pos x="connsiteX3" y="connsiteY3"/>
                </a:cxn>
              </a:cxnLst>
              <a:rect l="l" t="t" r="r" b="b"/>
              <a:pathLst>
                <a:path w="166819" h="166819">
                  <a:moveTo>
                    <a:pt x="0" y="18148"/>
                  </a:moveTo>
                  <a:lnTo>
                    <a:pt x="18148" y="0"/>
                  </a:lnTo>
                  <a:lnTo>
                    <a:pt x="168319" y="150171"/>
                  </a:lnTo>
                  <a:lnTo>
                    <a:pt x="150171" y="168319"/>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04" name="Freeform: Shape 3403">
              <a:extLst>
                <a:ext uri="{FF2B5EF4-FFF2-40B4-BE49-F238E27FC236}">
                  <a16:creationId xmlns:a16="http://schemas.microsoft.com/office/drawing/2014/main" id="{FC278594-AA94-4BEB-B90E-9B8C40305822}"/>
                </a:ext>
              </a:extLst>
            </p:cNvPr>
            <p:cNvSpPr/>
            <p:nvPr/>
          </p:nvSpPr>
          <p:spPr>
            <a:xfrm>
              <a:off x="6941557" y="3150974"/>
              <a:ext cx="89826" cy="89826"/>
            </a:xfrm>
            <a:custGeom>
              <a:avLst/>
              <a:gdLst>
                <a:gd name="connsiteX0" fmla="*/ 0 w 89825"/>
                <a:gd name="connsiteY0" fmla="*/ 80848 h 89825"/>
                <a:gd name="connsiteX1" fmla="*/ 80848 w 89825"/>
                <a:gd name="connsiteY1" fmla="*/ 0 h 89825"/>
                <a:gd name="connsiteX2" fmla="*/ 98995 w 89825"/>
                <a:gd name="connsiteY2" fmla="*/ 18148 h 89825"/>
                <a:gd name="connsiteX3" fmla="*/ 18148 w 89825"/>
                <a:gd name="connsiteY3" fmla="*/ 98995 h 89825"/>
              </a:gdLst>
              <a:ahLst/>
              <a:cxnLst>
                <a:cxn ang="0">
                  <a:pos x="connsiteX0" y="connsiteY0"/>
                </a:cxn>
                <a:cxn ang="0">
                  <a:pos x="connsiteX1" y="connsiteY1"/>
                </a:cxn>
                <a:cxn ang="0">
                  <a:pos x="connsiteX2" y="connsiteY2"/>
                </a:cxn>
                <a:cxn ang="0">
                  <a:pos x="connsiteX3" y="connsiteY3"/>
                </a:cxn>
              </a:cxnLst>
              <a:rect l="l" t="t" r="r" b="b"/>
              <a:pathLst>
                <a:path w="89825" h="89825">
                  <a:moveTo>
                    <a:pt x="0" y="80848"/>
                  </a:moveTo>
                  <a:lnTo>
                    <a:pt x="80848" y="0"/>
                  </a:lnTo>
                  <a:lnTo>
                    <a:pt x="98995" y="18148"/>
                  </a:lnTo>
                  <a:lnTo>
                    <a:pt x="18148" y="98995"/>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05" name="Freeform: Shape 3404">
              <a:extLst>
                <a:ext uri="{FF2B5EF4-FFF2-40B4-BE49-F238E27FC236}">
                  <a16:creationId xmlns:a16="http://schemas.microsoft.com/office/drawing/2014/main" id="{826177E0-895A-445A-9338-1BCC29590E50}"/>
                </a:ext>
              </a:extLst>
            </p:cNvPr>
            <p:cNvSpPr/>
            <p:nvPr/>
          </p:nvSpPr>
          <p:spPr>
            <a:xfrm>
              <a:off x="7345774" y="2746787"/>
              <a:ext cx="89826" cy="89826"/>
            </a:xfrm>
            <a:custGeom>
              <a:avLst/>
              <a:gdLst>
                <a:gd name="connsiteX0" fmla="*/ 0 w 89825"/>
                <a:gd name="connsiteY0" fmla="*/ 80848 h 89825"/>
                <a:gd name="connsiteX1" fmla="*/ 80848 w 89825"/>
                <a:gd name="connsiteY1" fmla="*/ 0 h 89825"/>
                <a:gd name="connsiteX2" fmla="*/ 98995 w 89825"/>
                <a:gd name="connsiteY2" fmla="*/ 18148 h 89825"/>
                <a:gd name="connsiteX3" fmla="*/ 18148 w 89825"/>
                <a:gd name="connsiteY3" fmla="*/ 98995 h 89825"/>
              </a:gdLst>
              <a:ahLst/>
              <a:cxnLst>
                <a:cxn ang="0">
                  <a:pos x="connsiteX0" y="connsiteY0"/>
                </a:cxn>
                <a:cxn ang="0">
                  <a:pos x="connsiteX1" y="connsiteY1"/>
                </a:cxn>
                <a:cxn ang="0">
                  <a:pos x="connsiteX2" y="connsiteY2"/>
                </a:cxn>
                <a:cxn ang="0">
                  <a:pos x="connsiteX3" y="connsiteY3"/>
                </a:cxn>
              </a:cxnLst>
              <a:rect l="l" t="t" r="r" b="b"/>
              <a:pathLst>
                <a:path w="89825" h="89825">
                  <a:moveTo>
                    <a:pt x="0" y="80848"/>
                  </a:moveTo>
                  <a:lnTo>
                    <a:pt x="80848" y="0"/>
                  </a:lnTo>
                  <a:lnTo>
                    <a:pt x="98995" y="18148"/>
                  </a:lnTo>
                  <a:lnTo>
                    <a:pt x="18148" y="98995"/>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06" name="Freeform: Shape 3405">
              <a:extLst>
                <a:ext uri="{FF2B5EF4-FFF2-40B4-BE49-F238E27FC236}">
                  <a16:creationId xmlns:a16="http://schemas.microsoft.com/office/drawing/2014/main" id="{3B39334B-147F-421C-BC94-2051E9E196C9}"/>
                </a:ext>
              </a:extLst>
            </p:cNvPr>
            <p:cNvSpPr/>
            <p:nvPr/>
          </p:nvSpPr>
          <p:spPr>
            <a:xfrm>
              <a:off x="6904436" y="2985640"/>
              <a:ext cx="64161" cy="25665"/>
            </a:xfrm>
            <a:custGeom>
              <a:avLst/>
              <a:gdLst>
                <a:gd name="connsiteX0" fmla="*/ 0 w 64161"/>
                <a:gd name="connsiteY0" fmla="*/ 0 h 25664"/>
                <a:gd name="connsiteX1" fmla="*/ 69294 w 64161"/>
                <a:gd name="connsiteY1" fmla="*/ 0 h 25664"/>
                <a:gd name="connsiteX2" fmla="*/ 69294 w 64161"/>
                <a:gd name="connsiteY2" fmla="*/ 25665 h 25664"/>
                <a:gd name="connsiteX3" fmla="*/ 0 w 64161"/>
                <a:gd name="connsiteY3" fmla="*/ 25665 h 25664"/>
              </a:gdLst>
              <a:ahLst/>
              <a:cxnLst>
                <a:cxn ang="0">
                  <a:pos x="connsiteX0" y="connsiteY0"/>
                </a:cxn>
                <a:cxn ang="0">
                  <a:pos x="connsiteX1" y="connsiteY1"/>
                </a:cxn>
                <a:cxn ang="0">
                  <a:pos x="connsiteX2" y="connsiteY2"/>
                </a:cxn>
                <a:cxn ang="0">
                  <a:pos x="connsiteX3" y="connsiteY3"/>
                </a:cxn>
              </a:cxnLst>
              <a:rect l="l" t="t" r="r" b="b"/>
              <a:pathLst>
                <a:path w="64161" h="25664">
                  <a:moveTo>
                    <a:pt x="0" y="0"/>
                  </a:moveTo>
                  <a:lnTo>
                    <a:pt x="69294" y="0"/>
                  </a:lnTo>
                  <a:lnTo>
                    <a:pt x="69294" y="25665"/>
                  </a:lnTo>
                  <a:lnTo>
                    <a:pt x="0" y="25665"/>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07" name="Freeform: Shape 3406">
              <a:extLst>
                <a:ext uri="{FF2B5EF4-FFF2-40B4-BE49-F238E27FC236}">
                  <a16:creationId xmlns:a16="http://schemas.microsoft.com/office/drawing/2014/main" id="{A34D6D25-3151-4ED7-BC5F-4B74BE44367C}"/>
                </a:ext>
              </a:extLst>
            </p:cNvPr>
            <p:cNvSpPr/>
            <p:nvPr/>
          </p:nvSpPr>
          <p:spPr>
            <a:xfrm>
              <a:off x="7412594" y="2985640"/>
              <a:ext cx="64161" cy="25665"/>
            </a:xfrm>
            <a:custGeom>
              <a:avLst/>
              <a:gdLst>
                <a:gd name="connsiteX0" fmla="*/ 0 w 64161"/>
                <a:gd name="connsiteY0" fmla="*/ 0 h 25664"/>
                <a:gd name="connsiteX1" fmla="*/ 69294 w 64161"/>
                <a:gd name="connsiteY1" fmla="*/ 0 h 25664"/>
                <a:gd name="connsiteX2" fmla="*/ 69294 w 64161"/>
                <a:gd name="connsiteY2" fmla="*/ 25665 h 25664"/>
                <a:gd name="connsiteX3" fmla="*/ 0 w 64161"/>
                <a:gd name="connsiteY3" fmla="*/ 25665 h 25664"/>
              </a:gdLst>
              <a:ahLst/>
              <a:cxnLst>
                <a:cxn ang="0">
                  <a:pos x="connsiteX0" y="connsiteY0"/>
                </a:cxn>
                <a:cxn ang="0">
                  <a:pos x="connsiteX1" y="connsiteY1"/>
                </a:cxn>
                <a:cxn ang="0">
                  <a:pos x="connsiteX2" y="connsiteY2"/>
                </a:cxn>
                <a:cxn ang="0">
                  <a:pos x="connsiteX3" y="connsiteY3"/>
                </a:cxn>
              </a:cxnLst>
              <a:rect l="l" t="t" r="r" b="b"/>
              <a:pathLst>
                <a:path w="64161" h="25664">
                  <a:moveTo>
                    <a:pt x="0" y="0"/>
                  </a:moveTo>
                  <a:lnTo>
                    <a:pt x="69294" y="0"/>
                  </a:lnTo>
                  <a:lnTo>
                    <a:pt x="69294" y="25665"/>
                  </a:lnTo>
                  <a:lnTo>
                    <a:pt x="0" y="25665"/>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08" name="Freeform: Shape 3407">
              <a:extLst>
                <a:ext uri="{FF2B5EF4-FFF2-40B4-BE49-F238E27FC236}">
                  <a16:creationId xmlns:a16="http://schemas.microsoft.com/office/drawing/2014/main" id="{DC3B7D18-3CAC-42BB-AC42-92A89E3EFFFC}"/>
                </a:ext>
              </a:extLst>
            </p:cNvPr>
            <p:cNvSpPr/>
            <p:nvPr/>
          </p:nvSpPr>
          <p:spPr>
            <a:xfrm>
              <a:off x="7180330" y="3217904"/>
              <a:ext cx="25665" cy="64161"/>
            </a:xfrm>
            <a:custGeom>
              <a:avLst/>
              <a:gdLst>
                <a:gd name="connsiteX0" fmla="*/ 0 w 25664"/>
                <a:gd name="connsiteY0" fmla="*/ 0 h 64161"/>
                <a:gd name="connsiteX1" fmla="*/ 25665 w 25664"/>
                <a:gd name="connsiteY1" fmla="*/ 0 h 64161"/>
                <a:gd name="connsiteX2" fmla="*/ 25665 w 25664"/>
                <a:gd name="connsiteY2" fmla="*/ 68524 h 64161"/>
                <a:gd name="connsiteX3" fmla="*/ 0 w 25664"/>
                <a:gd name="connsiteY3" fmla="*/ 68524 h 64161"/>
              </a:gdLst>
              <a:ahLst/>
              <a:cxnLst>
                <a:cxn ang="0">
                  <a:pos x="connsiteX0" y="connsiteY0"/>
                </a:cxn>
                <a:cxn ang="0">
                  <a:pos x="connsiteX1" y="connsiteY1"/>
                </a:cxn>
                <a:cxn ang="0">
                  <a:pos x="connsiteX2" y="connsiteY2"/>
                </a:cxn>
                <a:cxn ang="0">
                  <a:pos x="connsiteX3" y="connsiteY3"/>
                </a:cxn>
              </a:cxnLst>
              <a:rect l="l" t="t" r="r" b="b"/>
              <a:pathLst>
                <a:path w="25664" h="64161">
                  <a:moveTo>
                    <a:pt x="0" y="0"/>
                  </a:moveTo>
                  <a:lnTo>
                    <a:pt x="25665" y="0"/>
                  </a:lnTo>
                  <a:lnTo>
                    <a:pt x="25665" y="68524"/>
                  </a:lnTo>
                  <a:lnTo>
                    <a:pt x="0" y="68524"/>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09" name="Freeform: Shape 3408">
              <a:extLst>
                <a:ext uri="{FF2B5EF4-FFF2-40B4-BE49-F238E27FC236}">
                  <a16:creationId xmlns:a16="http://schemas.microsoft.com/office/drawing/2014/main" id="{90A6476F-9DA0-4255-8FF5-AE5363C2F828}"/>
                </a:ext>
              </a:extLst>
            </p:cNvPr>
            <p:cNvSpPr/>
            <p:nvPr/>
          </p:nvSpPr>
          <p:spPr>
            <a:xfrm>
              <a:off x="7180330" y="2709746"/>
              <a:ext cx="25665" cy="64161"/>
            </a:xfrm>
            <a:custGeom>
              <a:avLst/>
              <a:gdLst>
                <a:gd name="connsiteX0" fmla="*/ 0 w 25664"/>
                <a:gd name="connsiteY0" fmla="*/ 0 h 64161"/>
                <a:gd name="connsiteX1" fmla="*/ 25665 w 25664"/>
                <a:gd name="connsiteY1" fmla="*/ 0 h 64161"/>
                <a:gd name="connsiteX2" fmla="*/ 25665 w 25664"/>
                <a:gd name="connsiteY2" fmla="*/ 69294 h 64161"/>
                <a:gd name="connsiteX3" fmla="*/ 0 w 25664"/>
                <a:gd name="connsiteY3" fmla="*/ 69294 h 64161"/>
              </a:gdLst>
              <a:ahLst/>
              <a:cxnLst>
                <a:cxn ang="0">
                  <a:pos x="connsiteX0" y="connsiteY0"/>
                </a:cxn>
                <a:cxn ang="0">
                  <a:pos x="connsiteX1" y="connsiteY1"/>
                </a:cxn>
                <a:cxn ang="0">
                  <a:pos x="connsiteX2" y="connsiteY2"/>
                </a:cxn>
                <a:cxn ang="0">
                  <a:pos x="connsiteX3" y="connsiteY3"/>
                </a:cxn>
              </a:cxnLst>
              <a:rect l="l" t="t" r="r" b="b"/>
              <a:pathLst>
                <a:path w="25664" h="64161">
                  <a:moveTo>
                    <a:pt x="0" y="0"/>
                  </a:moveTo>
                  <a:lnTo>
                    <a:pt x="25665" y="0"/>
                  </a:lnTo>
                  <a:lnTo>
                    <a:pt x="25665" y="69294"/>
                  </a:lnTo>
                  <a:lnTo>
                    <a:pt x="0" y="69294"/>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10" name="Freeform: Shape 3409">
              <a:extLst>
                <a:ext uri="{FF2B5EF4-FFF2-40B4-BE49-F238E27FC236}">
                  <a16:creationId xmlns:a16="http://schemas.microsoft.com/office/drawing/2014/main" id="{98AC022F-E78B-4DAA-A707-39E005B06E51}"/>
                </a:ext>
              </a:extLst>
            </p:cNvPr>
            <p:cNvSpPr/>
            <p:nvPr/>
          </p:nvSpPr>
          <p:spPr>
            <a:xfrm>
              <a:off x="7388854" y="2841918"/>
              <a:ext cx="64161" cy="307975"/>
            </a:xfrm>
            <a:custGeom>
              <a:avLst/>
              <a:gdLst>
                <a:gd name="connsiteX0" fmla="*/ 20788 w 64161"/>
                <a:gd name="connsiteY0" fmla="*/ 312851 h 307974"/>
                <a:gd name="connsiteX1" fmla="*/ 0 w 64161"/>
                <a:gd name="connsiteY1" fmla="*/ 297324 h 307974"/>
                <a:gd name="connsiteX2" fmla="*/ 0 w 64161"/>
                <a:gd name="connsiteY2" fmla="*/ 15014 h 307974"/>
                <a:gd name="connsiteX3" fmla="*/ 20788 w 64161"/>
                <a:gd name="connsiteY3" fmla="*/ 0 h 307974"/>
                <a:gd name="connsiteX4" fmla="*/ 20788 w 64161"/>
                <a:gd name="connsiteY4" fmla="*/ 312594 h 307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61" h="307974">
                  <a:moveTo>
                    <a:pt x="20788" y="312851"/>
                  </a:moveTo>
                  <a:lnTo>
                    <a:pt x="0" y="297324"/>
                  </a:lnTo>
                  <a:cubicBezTo>
                    <a:pt x="60609" y="212980"/>
                    <a:pt x="60609" y="99358"/>
                    <a:pt x="0" y="15014"/>
                  </a:cubicBezTo>
                  <a:lnTo>
                    <a:pt x="20788" y="0"/>
                  </a:lnTo>
                  <a:cubicBezTo>
                    <a:pt x="88027" y="93351"/>
                    <a:pt x="88027" y="219243"/>
                    <a:pt x="20788" y="312594"/>
                  </a:cubicBez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11" name="Freeform: Shape 3410">
              <a:extLst>
                <a:ext uri="{FF2B5EF4-FFF2-40B4-BE49-F238E27FC236}">
                  <a16:creationId xmlns:a16="http://schemas.microsoft.com/office/drawing/2014/main" id="{49F707FD-D1FA-4614-A00F-3A5B5DCD6268}"/>
                </a:ext>
              </a:extLst>
            </p:cNvPr>
            <p:cNvSpPr/>
            <p:nvPr/>
          </p:nvSpPr>
          <p:spPr>
            <a:xfrm>
              <a:off x="7036865" y="2731562"/>
              <a:ext cx="307975" cy="64161"/>
            </a:xfrm>
            <a:custGeom>
              <a:avLst/>
              <a:gdLst>
                <a:gd name="connsiteX0" fmla="*/ 297452 w 307974"/>
                <a:gd name="connsiteY0" fmla="*/ 71217 h 64161"/>
                <a:gd name="connsiteX1" fmla="*/ 15142 w 307974"/>
                <a:gd name="connsiteY1" fmla="*/ 71217 h 64161"/>
                <a:gd name="connsiteX2" fmla="*/ 0 w 307974"/>
                <a:gd name="connsiteY2" fmla="*/ 50429 h 64161"/>
                <a:gd name="connsiteX3" fmla="*/ 312594 w 307974"/>
                <a:gd name="connsiteY3" fmla="*/ 50429 h 64161"/>
              </a:gdLst>
              <a:ahLst/>
              <a:cxnLst>
                <a:cxn ang="0">
                  <a:pos x="connsiteX0" y="connsiteY0"/>
                </a:cxn>
                <a:cxn ang="0">
                  <a:pos x="connsiteX1" y="connsiteY1"/>
                </a:cxn>
                <a:cxn ang="0">
                  <a:pos x="connsiteX2" y="connsiteY2"/>
                </a:cxn>
                <a:cxn ang="0">
                  <a:pos x="connsiteX3" y="connsiteY3"/>
                </a:cxn>
              </a:cxnLst>
              <a:rect l="l" t="t" r="r" b="b"/>
              <a:pathLst>
                <a:path w="307974" h="64161">
                  <a:moveTo>
                    <a:pt x="297452" y="71217"/>
                  </a:moveTo>
                  <a:cubicBezTo>
                    <a:pt x="213108" y="10608"/>
                    <a:pt x="99486" y="10608"/>
                    <a:pt x="15142" y="71217"/>
                  </a:cubicBezTo>
                  <a:lnTo>
                    <a:pt x="0" y="50429"/>
                  </a:lnTo>
                  <a:cubicBezTo>
                    <a:pt x="93351" y="-16810"/>
                    <a:pt x="219243" y="-16810"/>
                    <a:pt x="312594" y="50429"/>
                  </a:cubicBez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12" name="Freeform: Shape 3411">
              <a:extLst>
                <a:ext uri="{FF2B5EF4-FFF2-40B4-BE49-F238E27FC236}">
                  <a16:creationId xmlns:a16="http://schemas.microsoft.com/office/drawing/2014/main" id="{5B29CC60-170A-4B21-9A87-B018C89F5D14}"/>
                </a:ext>
              </a:extLst>
            </p:cNvPr>
            <p:cNvSpPr/>
            <p:nvPr/>
          </p:nvSpPr>
          <p:spPr>
            <a:xfrm>
              <a:off x="7036865" y="3194164"/>
              <a:ext cx="307975" cy="64161"/>
            </a:xfrm>
            <a:custGeom>
              <a:avLst/>
              <a:gdLst>
                <a:gd name="connsiteX0" fmla="*/ 156297 w 307974"/>
                <a:gd name="connsiteY0" fmla="*/ 71219 h 64161"/>
                <a:gd name="connsiteX1" fmla="*/ 0 w 307974"/>
                <a:gd name="connsiteY1" fmla="*/ 20788 h 64161"/>
                <a:gd name="connsiteX2" fmla="*/ 15142 w 307974"/>
                <a:gd name="connsiteY2" fmla="*/ 0 h 64161"/>
                <a:gd name="connsiteX3" fmla="*/ 297452 w 307974"/>
                <a:gd name="connsiteY3" fmla="*/ 0 h 64161"/>
                <a:gd name="connsiteX4" fmla="*/ 312466 w 307974"/>
                <a:gd name="connsiteY4" fmla="*/ 20788 h 64161"/>
                <a:gd name="connsiteX5" fmla="*/ 156297 w 307974"/>
                <a:gd name="connsiteY5" fmla="*/ 71219 h 6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74" h="64161">
                  <a:moveTo>
                    <a:pt x="156297" y="71219"/>
                  </a:moveTo>
                  <a:cubicBezTo>
                    <a:pt x="100176" y="71359"/>
                    <a:pt x="45456" y="53703"/>
                    <a:pt x="0" y="20788"/>
                  </a:cubicBezTo>
                  <a:lnTo>
                    <a:pt x="15142" y="0"/>
                  </a:lnTo>
                  <a:cubicBezTo>
                    <a:pt x="99486" y="60609"/>
                    <a:pt x="213108" y="60609"/>
                    <a:pt x="297452" y="0"/>
                  </a:cubicBezTo>
                  <a:lnTo>
                    <a:pt x="312466" y="20788"/>
                  </a:lnTo>
                  <a:cubicBezTo>
                    <a:pt x="267046" y="53677"/>
                    <a:pt x="212374" y="71332"/>
                    <a:pt x="156297" y="71219"/>
                  </a:cubicBez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13" name="Freeform: Shape 3412">
              <a:extLst>
                <a:ext uri="{FF2B5EF4-FFF2-40B4-BE49-F238E27FC236}">
                  <a16:creationId xmlns:a16="http://schemas.microsoft.com/office/drawing/2014/main" id="{1030A871-5C99-4F30-AFE6-6CDA12912376}"/>
                </a:ext>
              </a:extLst>
            </p:cNvPr>
            <p:cNvSpPr/>
            <p:nvPr/>
          </p:nvSpPr>
          <p:spPr>
            <a:xfrm>
              <a:off x="6926253" y="2842175"/>
              <a:ext cx="64161" cy="307975"/>
            </a:xfrm>
            <a:custGeom>
              <a:avLst/>
              <a:gdLst>
                <a:gd name="connsiteX0" fmla="*/ 50429 w 64161"/>
                <a:gd name="connsiteY0" fmla="*/ 312594 h 307974"/>
                <a:gd name="connsiteX1" fmla="*/ 50429 w 64161"/>
                <a:gd name="connsiteY1" fmla="*/ 0 h 307974"/>
                <a:gd name="connsiteX2" fmla="*/ 71217 w 64161"/>
                <a:gd name="connsiteY2" fmla="*/ 14757 h 307974"/>
                <a:gd name="connsiteX3" fmla="*/ 71217 w 64161"/>
                <a:gd name="connsiteY3" fmla="*/ 297067 h 307974"/>
              </a:gdLst>
              <a:ahLst/>
              <a:cxnLst>
                <a:cxn ang="0">
                  <a:pos x="connsiteX0" y="connsiteY0"/>
                </a:cxn>
                <a:cxn ang="0">
                  <a:pos x="connsiteX1" y="connsiteY1"/>
                </a:cxn>
                <a:cxn ang="0">
                  <a:pos x="connsiteX2" y="connsiteY2"/>
                </a:cxn>
                <a:cxn ang="0">
                  <a:pos x="connsiteX3" y="connsiteY3"/>
                </a:cxn>
              </a:cxnLst>
              <a:rect l="l" t="t" r="r" b="b"/>
              <a:pathLst>
                <a:path w="64161" h="307974">
                  <a:moveTo>
                    <a:pt x="50429" y="312594"/>
                  </a:moveTo>
                  <a:cubicBezTo>
                    <a:pt x="-16810" y="219243"/>
                    <a:pt x="-16810" y="93351"/>
                    <a:pt x="50429" y="0"/>
                  </a:cubicBezTo>
                  <a:lnTo>
                    <a:pt x="71217" y="14757"/>
                  </a:lnTo>
                  <a:cubicBezTo>
                    <a:pt x="10608" y="99101"/>
                    <a:pt x="10608" y="212723"/>
                    <a:pt x="71217" y="297067"/>
                  </a:cubicBez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3304" name="Graphic 69">
            <a:extLst>
              <a:ext uri="{FF2B5EF4-FFF2-40B4-BE49-F238E27FC236}">
                <a16:creationId xmlns:a16="http://schemas.microsoft.com/office/drawing/2014/main" id="{02D29272-40E3-43D4-9C42-44BC508F0C44}"/>
              </a:ext>
            </a:extLst>
          </p:cNvPr>
          <p:cNvGrpSpPr/>
          <p:nvPr/>
        </p:nvGrpSpPr>
        <p:grpSpPr>
          <a:xfrm>
            <a:off x="24064771" y="9412803"/>
            <a:ext cx="830415" cy="830415"/>
            <a:chOff x="8187043" y="2736127"/>
            <a:chExt cx="498249" cy="498249"/>
          </a:xfrm>
          <a:solidFill>
            <a:schemeClr val="tx1">
              <a:lumMod val="65000"/>
            </a:schemeClr>
          </a:solidFill>
        </p:grpSpPr>
        <p:sp>
          <p:nvSpPr>
            <p:cNvPr id="3396" name="Freeform: Shape 3395">
              <a:extLst>
                <a:ext uri="{FF2B5EF4-FFF2-40B4-BE49-F238E27FC236}">
                  <a16:creationId xmlns:a16="http://schemas.microsoft.com/office/drawing/2014/main" id="{AF212CD4-8EB7-426C-A6B1-9ED6F447A405}"/>
                </a:ext>
              </a:extLst>
            </p:cNvPr>
            <p:cNvSpPr/>
            <p:nvPr/>
          </p:nvSpPr>
          <p:spPr>
            <a:xfrm>
              <a:off x="8326128" y="2795704"/>
              <a:ext cx="265026" cy="339233"/>
            </a:xfrm>
            <a:custGeom>
              <a:avLst/>
              <a:gdLst>
                <a:gd name="connsiteX0" fmla="*/ 259089 w 265026"/>
                <a:gd name="connsiteY0" fmla="*/ 339233 h 339233"/>
                <a:gd name="connsiteX1" fmla="*/ 178628 w 265026"/>
                <a:gd name="connsiteY1" fmla="*/ 339233 h 339233"/>
                <a:gd name="connsiteX2" fmla="*/ 168981 w 265026"/>
                <a:gd name="connsiteY2" fmla="*/ 333191 h 339233"/>
                <a:gd name="connsiteX3" fmla="*/ 56186 w 265026"/>
                <a:gd name="connsiteY3" fmla="*/ 90851 h 339233"/>
                <a:gd name="connsiteX4" fmla="*/ 10601 w 265026"/>
                <a:gd name="connsiteY4" fmla="*/ 90851 h 339233"/>
                <a:gd name="connsiteX5" fmla="*/ 0 w 265026"/>
                <a:gd name="connsiteY5" fmla="*/ 80250 h 339233"/>
                <a:gd name="connsiteX6" fmla="*/ 0 w 265026"/>
                <a:gd name="connsiteY6" fmla="*/ 10601 h 339233"/>
                <a:gd name="connsiteX7" fmla="*/ 10601 w 265026"/>
                <a:gd name="connsiteY7" fmla="*/ 0 h 339233"/>
                <a:gd name="connsiteX8" fmla="*/ 111205 w 265026"/>
                <a:gd name="connsiteY8" fmla="*/ 0 h 339233"/>
                <a:gd name="connsiteX9" fmla="*/ 120640 w 265026"/>
                <a:gd name="connsiteY9" fmla="*/ 6149 h 339233"/>
                <a:gd name="connsiteX10" fmla="*/ 233223 w 265026"/>
                <a:gd name="connsiteY10" fmla="*/ 248488 h 339233"/>
                <a:gd name="connsiteX11" fmla="*/ 259089 w 265026"/>
                <a:gd name="connsiteY11" fmla="*/ 248488 h 339233"/>
                <a:gd name="connsiteX12" fmla="*/ 269690 w 265026"/>
                <a:gd name="connsiteY12" fmla="*/ 259089 h 339233"/>
                <a:gd name="connsiteX13" fmla="*/ 269690 w 265026"/>
                <a:gd name="connsiteY13" fmla="*/ 328632 h 339233"/>
                <a:gd name="connsiteX14" fmla="*/ 259089 w 265026"/>
                <a:gd name="connsiteY14" fmla="*/ 339233 h 339233"/>
                <a:gd name="connsiteX15" fmla="*/ 184882 w 265026"/>
                <a:gd name="connsiteY15" fmla="*/ 318031 h 339233"/>
                <a:gd name="connsiteX16" fmla="*/ 248488 w 265026"/>
                <a:gd name="connsiteY16" fmla="*/ 318031 h 339233"/>
                <a:gd name="connsiteX17" fmla="*/ 248488 w 265026"/>
                <a:gd name="connsiteY17" fmla="*/ 269690 h 339233"/>
                <a:gd name="connsiteX18" fmla="*/ 226650 w 265026"/>
                <a:gd name="connsiteY18" fmla="*/ 269690 h 339233"/>
                <a:gd name="connsiteX19" fmla="*/ 217003 w 265026"/>
                <a:gd name="connsiteY19" fmla="*/ 263542 h 339233"/>
                <a:gd name="connsiteX20" fmla="*/ 104526 w 265026"/>
                <a:gd name="connsiteY20" fmla="*/ 21202 h 339233"/>
                <a:gd name="connsiteX21" fmla="*/ 21308 w 265026"/>
                <a:gd name="connsiteY21" fmla="*/ 21202 h 339233"/>
                <a:gd name="connsiteX22" fmla="*/ 21308 w 265026"/>
                <a:gd name="connsiteY22" fmla="*/ 69649 h 339233"/>
                <a:gd name="connsiteX23" fmla="*/ 62970 w 265026"/>
                <a:gd name="connsiteY23" fmla="*/ 69649 h 339233"/>
                <a:gd name="connsiteX24" fmla="*/ 72617 w 265026"/>
                <a:gd name="connsiteY24" fmla="*/ 75797 h 339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5026" h="339233">
                  <a:moveTo>
                    <a:pt x="259089" y="339233"/>
                  </a:moveTo>
                  <a:lnTo>
                    <a:pt x="178628" y="339233"/>
                  </a:lnTo>
                  <a:cubicBezTo>
                    <a:pt x="174511" y="339263"/>
                    <a:pt x="170750" y="336907"/>
                    <a:pt x="168981" y="333191"/>
                  </a:cubicBezTo>
                  <a:lnTo>
                    <a:pt x="56186" y="90851"/>
                  </a:lnTo>
                  <a:lnTo>
                    <a:pt x="10601" y="90851"/>
                  </a:lnTo>
                  <a:cubicBezTo>
                    <a:pt x="4746" y="90851"/>
                    <a:pt x="0" y="86105"/>
                    <a:pt x="0" y="80250"/>
                  </a:cubicBezTo>
                  <a:lnTo>
                    <a:pt x="0" y="10601"/>
                  </a:lnTo>
                  <a:cubicBezTo>
                    <a:pt x="0" y="4746"/>
                    <a:pt x="4746" y="0"/>
                    <a:pt x="10601" y="0"/>
                  </a:cubicBezTo>
                  <a:lnTo>
                    <a:pt x="111205" y="0"/>
                  </a:lnTo>
                  <a:cubicBezTo>
                    <a:pt x="115269" y="72"/>
                    <a:pt x="118934" y="2460"/>
                    <a:pt x="120640" y="6149"/>
                  </a:cubicBezTo>
                  <a:lnTo>
                    <a:pt x="233223" y="248488"/>
                  </a:lnTo>
                  <a:lnTo>
                    <a:pt x="259089" y="248488"/>
                  </a:lnTo>
                  <a:cubicBezTo>
                    <a:pt x="264944" y="248488"/>
                    <a:pt x="269690" y="253235"/>
                    <a:pt x="269690" y="259089"/>
                  </a:cubicBezTo>
                  <a:lnTo>
                    <a:pt x="269690" y="328632"/>
                  </a:lnTo>
                  <a:cubicBezTo>
                    <a:pt x="269690" y="334487"/>
                    <a:pt x="264944" y="339233"/>
                    <a:pt x="259089" y="339233"/>
                  </a:cubicBezTo>
                  <a:close/>
                  <a:moveTo>
                    <a:pt x="184882" y="318031"/>
                  </a:moveTo>
                  <a:lnTo>
                    <a:pt x="248488" y="318031"/>
                  </a:lnTo>
                  <a:lnTo>
                    <a:pt x="248488" y="269690"/>
                  </a:lnTo>
                  <a:lnTo>
                    <a:pt x="226650" y="269690"/>
                  </a:lnTo>
                  <a:cubicBezTo>
                    <a:pt x="222510" y="269701"/>
                    <a:pt x="218742" y="267299"/>
                    <a:pt x="217003" y="263542"/>
                  </a:cubicBezTo>
                  <a:lnTo>
                    <a:pt x="104526" y="21202"/>
                  </a:lnTo>
                  <a:lnTo>
                    <a:pt x="21308" y="21202"/>
                  </a:lnTo>
                  <a:lnTo>
                    <a:pt x="21308" y="69649"/>
                  </a:lnTo>
                  <a:lnTo>
                    <a:pt x="62970" y="69649"/>
                  </a:lnTo>
                  <a:cubicBezTo>
                    <a:pt x="67111" y="69639"/>
                    <a:pt x="70878" y="72040"/>
                    <a:pt x="72617" y="75797"/>
                  </a:cubicBezTo>
                  <a:close/>
                </a:path>
              </a:pathLst>
            </a:custGeom>
            <a:grpFill/>
            <a:ln w="10478"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397" name="Freeform: Shape 3396">
              <a:extLst>
                <a:ext uri="{FF2B5EF4-FFF2-40B4-BE49-F238E27FC236}">
                  <a16:creationId xmlns:a16="http://schemas.microsoft.com/office/drawing/2014/main" id="{361FD2E7-7F49-4D68-AAF1-A59BDC03BBB1}"/>
                </a:ext>
              </a:extLst>
            </p:cNvPr>
            <p:cNvSpPr/>
            <p:nvPr/>
          </p:nvSpPr>
          <p:spPr>
            <a:xfrm>
              <a:off x="8269867" y="2925249"/>
              <a:ext cx="148415" cy="201420"/>
            </a:xfrm>
            <a:custGeom>
              <a:avLst/>
              <a:gdLst>
                <a:gd name="connsiteX0" fmla="*/ 96652 w 148414"/>
                <a:gd name="connsiteY0" fmla="*/ 209689 h 201419"/>
                <a:gd name="connsiteX1" fmla="*/ 10571 w 148414"/>
                <a:gd name="connsiteY1" fmla="*/ 209689 h 201419"/>
                <a:gd name="connsiteX2" fmla="*/ 0 w 148414"/>
                <a:gd name="connsiteY2" fmla="*/ 199058 h 201419"/>
                <a:gd name="connsiteX3" fmla="*/ 1030 w 148414"/>
                <a:gd name="connsiteY3" fmla="*/ 194529 h 201419"/>
                <a:gd name="connsiteX4" fmla="*/ 91033 w 148414"/>
                <a:gd name="connsiteY4" fmla="*/ 6043 h 201419"/>
                <a:gd name="connsiteX5" fmla="*/ 100574 w 148414"/>
                <a:gd name="connsiteY5" fmla="*/ 0 h 201419"/>
                <a:gd name="connsiteX6" fmla="*/ 100574 w 148414"/>
                <a:gd name="connsiteY6" fmla="*/ 0 h 201419"/>
                <a:gd name="connsiteX7" fmla="*/ 110115 w 148414"/>
                <a:gd name="connsiteY7" fmla="*/ 5937 h 201419"/>
                <a:gd name="connsiteX8" fmla="*/ 153261 w 148414"/>
                <a:gd name="connsiteY8" fmla="*/ 94985 h 201419"/>
                <a:gd name="connsiteX9" fmla="*/ 153261 w 148414"/>
                <a:gd name="connsiteY9" fmla="*/ 104102 h 201419"/>
                <a:gd name="connsiteX10" fmla="*/ 106192 w 148414"/>
                <a:gd name="connsiteY10" fmla="*/ 203646 h 201419"/>
                <a:gd name="connsiteX11" fmla="*/ 96652 w 148414"/>
                <a:gd name="connsiteY11" fmla="*/ 209689 h 201419"/>
                <a:gd name="connsiteX12" fmla="*/ 27427 w 148414"/>
                <a:gd name="connsiteY12" fmla="*/ 188487 h 201419"/>
                <a:gd name="connsiteX13" fmla="*/ 89867 w 148414"/>
                <a:gd name="connsiteY13" fmla="*/ 188487 h 201419"/>
                <a:gd name="connsiteX14" fmla="*/ 132271 w 148414"/>
                <a:gd name="connsiteY14" fmla="*/ 99650 h 201419"/>
                <a:gd name="connsiteX15" fmla="*/ 100468 w 148414"/>
                <a:gd name="connsiteY15" fmla="*/ 35089 h 201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414" h="201419">
                  <a:moveTo>
                    <a:pt x="96652" y="209689"/>
                  </a:moveTo>
                  <a:lnTo>
                    <a:pt x="10571" y="209689"/>
                  </a:lnTo>
                  <a:cubicBezTo>
                    <a:pt x="4716" y="209672"/>
                    <a:pt x="-17" y="204912"/>
                    <a:pt x="0" y="199058"/>
                  </a:cubicBezTo>
                  <a:cubicBezTo>
                    <a:pt x="4" y="197491"/>
                    <a:pt x="356" y="195944"/>
                    <a:pt x="1030" y="194529"/>
                  </a:cubicBezTo>
                  <a:lnTo>
                    <a:pt x="91033" y="6043"/>
                  </a:lnTo>
                  <a:cubicBezTo>
                    <a:pt x="92786" y="2361"/>
                    <a:pt x="96496" y="12"/>
                    <a:pt x="100574" y="0"/>
                  </a:cubicBezTo>
                  <a:lnTo>
                    <a:pt x="100574" y="0"/>
                  </a:lnTo>
                  <a:cubicBezTo>
                    <a:pt x="104628" y="-8"/>
                    <a:pt x="108331" y="2296"/>
                    <a:pt x="110115" y="5937"/>
                  </a:cubicBezTo>
                  <a:lnTo>
                    <a:pt x="153261" y="94985"/>
                  </a:lnTo>
                  <a:cubicBezTo>
                    <a:pt x="154635" y="97869"/>
                    <a:pt x="154635" y="101218"/>
                    <a:pt x="153261" y="104102"/>
                  </a:cubicBezTo>
                  <a:lnTo>
                    <a:pt x="106192" y="203646"/>
                  </a:lnTo>
                  <a:cubicBezTo>
                    <a:pt x="104439" y="207328"/>
                    <a:pt x="100729" y="209677"/>
                    <a:pt x="96652" y="209689"/>
                  </a:cubicBezTo>
                  <a:close/>
                  <a:moveTo>
                    <a:pt x="27427" y="188487"/>
                  </a:moveTo>
                  <a:lnTo>
                    <a:pt x="89867" y="188487"/>
                  </a:lnTo>
                  <a:lnTo>
                    <a:pt x="132271" y="99650"/>
                  </a:lnTo>
                  <a:lnTo>
                    <a:pt x="100468" y="35089"/>
                  </a:lnTo>
                  <a:close/>
                </a:path>
              </a:pathLst>
            </a:custGeom>
            <a:grpFill/>
            <a:ln w="10478"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398" name="Freeform: Shape 3397">
              <a:extLst>
                <a:ext uri="{FF2B5EF4-FFF2-40B4-BE49-F238E27FC236}">
                  <a16:creationId xmlns:a16="http://schemas.microsoft.com/office/drawing/2014/main" id="{F848A830-FF8F-4A6D-A1D5-F466FB89FE0F}"/>
                </a:ext>
              </a:extLst>
            </p:cNvPr>
            <p:cNvSpPr/>
            <p:nvPr/>
          </p:nvSpPr>
          <p:spPr>
            <a:xfrm>
              <a:off x="8187043" y="2736127"/>
              <a:ext cx="498249" cy="498249"/>
            </a:xfrm>
            <a:custGeom>
              <a:avLst/>
              <a:gdLst>
                <a:gd name="connsiteX0" fmla="*/ 249124 w 498248"/>
                <a:gd name="connsiteY0" fmla="*/ 498249 h 498248"/>
                <a:gd name="connsiteX1" fmla="*/ 0 w 498248"/>
                <a:gd name="connsiteY1" fmla="*/ 249124 h 498248"/>
                <a:gd name="connsiteX2" fmla="*/ 249124 w 498248"/>
                <a:gd name="connsiteY2" fmla="*/ 0 h 498248"/>
                <a:gd name="connsiteX3" fmla="*/ 498249 w 498248"/>
                <a:gd name="connsiteY3" fmla="*/ 249124 h 498248"/>
                <a:gd name="connsiteX4" fmla="*/ 249124 w 498248"/>
                <a:gd name="connsiteY4" fmla="*/ 498249 h 498248"/>
                <a:gd name="connsiteX5" fmla="*/ 249124 w 498248"/>
                <a:gd name="connsiteY5" fmla="*/ 21202 h 498248"/>
                <a:gd name="connsiteX6" fmla="*/ 21202 w 498248"/>
                <a:gd name="connsiteY6" fmla="*/ 249124 h 498248"/>
                <a:gd name="connsiteX7" fmla="*/ 249124 w 498248"/>
                <a:gd name="connsiteY7" fmla="*/ 477047 h 498248"/>
                <a:gd name="connsiteX8" fmla="*/ 477047 w 498248"/>
                <a:gd name="connsiteY8" fmla="*/ 249124 h 498248"/>
                <a:gd name="connsiteX9" fmla="*/ 249124 w 498248"/>
                <a:gd name="connsiteY9" fmla="*/ 21202 h 49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8248" h="498248">
                  <a:moveTo>
                    <a:pt x="249124" y="498249"/>
                  </a:moveTo>
                  <a:cubicBezTo>
                    <a:pt x="111537" y="498249"/>
                    <a:pt x="0" y="386712"/>
                    <a:pt x="0" y="249124"/>
                  </a:cubicBezTo>
                  <a:cubicBezTo>
                    <a:pt x="0" y="111537"/>
                    <a:pt x="111537" y="0"/>
                    <a:pt x="249124" y="0"/>
                  </a:cubicBezTo>
                  <a:cubicBezTo>
                    <a:pt x="386712" y="0"/>
                    <a:pt x="498249" y="111537"/>
                    <a:pt x="498249" y="249124"/>
                  </a:cubicBezTo>
                  <a:cubicBezTo>
                    <a:pt x="498132" y="386664"/>
                    <a:pt x="386664" y="498132"/>
                    <a:pt x="249124" y="498249"/>
                  </a:cubicBezTo>
                  <a:close/>
                  <a:moveTo>
                    <a:pt x="249124" y="21202"/>
                  </a:moveTo>
                  <a:cubicBezTo>
                    <a:pt x="123246" y="21202"/>
                    <a:pt x="21202" y="123246"/>
                    <a:pt x="21202" y="249124"/>
                  </a:cubicBezTo>
                  <a:cubicBezTo>
                    <a:pt x="21202" y="375003"/>
                    <a:pt x="123246" y="477047"/>
                    <a:pt x="249124" y="477047"/>
                  </a:cubicBezTo>
                  <a:cubicBezTo>
                    <a:pt x="375003" y="477047"/>
                    <a:pt x="477047" y="375003"/>
                    <a:pt x="477047" y="249124"/>
                  </a:cubicBezTo>
                  <a:cubicBezTo>
                    <a:pt x="476872" y="123319"/>
                    <a:pt x="374930" y="21377"/>
                    <a:pt x="249124" y="21202"/>
                  </a:cubicBezTo>
                  <a:close/>
                </a:path>
              </a:pathLst>
            </a:custGeom>
            <a:grpFill/>
            <a:ln w="10478"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3311" name="Graphic 15">
            <a:extLst>
              <a:ext uri="{FF2B5EF4-FFF2-40B4-BE49-F238E27FC236}">
                <a16:creationId xmlns:a16="http://schemas.microsoft.com/office/drawing/2014/main" id="{EF70E08C-A7F9-4D44-9EB7-AFB67ACC22BF}"/>
              </a:ext>
            </a:extLst>
          </p:cNvPr>
          <p:cNvGrpSpPr/>
          <p:nvPr/>
        </p:nvGrpSpPr>
        <p:grpSpPr>
          <a:xfrm>
            <a:off x="12308367" y="9259613"/>
            <a:ext cx="1136790" cy="1136790"/>
            <a:chOff x="11549262" y="4134929"/>
            <a:chExt cx="469900" cy="469900"/>
          </a:xfrm>
          <a:solidFill>
            <a:schemeClr val="tx1">
              <a:lumMod val="65000"/>
            </a:schemeClr>
          </a:solidFill>
        </p:grpSpPr>
        <p:sp>
          <p:nvSpPr>
            <p:cNvPr id="3364" name="Freeform: Shape 3363">
              <a:extLst>
                <a:ext uri="{FF2B5EF4-FFF2-40B4-BE49-F238E27FC236}">
                  <a16:creationId xmlns:a16="http://schemas.microsoft.com/office/drawing/2014/main" id="{9858F728-8CBE-4074-91DB-3706DA0D3614}"/>
                </a:ext>
              </a:extLst>
            </p:cNvPr>
            <p:cNvSpPr/>
            <p:nvPr/>
          </p:nvSpPr>
          <p:spPr>
            <a:xfrm>
              <a:off x="11563390" y="4225301"/>
              <a:ext cx="441706" cy="272542"/>
            </a:xfrm>
            <a:custGeom>
              <a:avLst/>
              <a:gdLst>
                <a:gd name="connsiteX0" fmla="*/ 356153 w 441706"/>
                <a:gd name="connsiteY0" fmla="*/ 279815 h 272542"/>
                <a:gd name="connsiteX1" fmla="*/ 309163 w 441706"/>
                <a:gd name="connsiteY1" fmla="*/ 279815 h 272542"/>
                <a:gd name="connsiteX2" fmla="*/ 309163 w 441706"/>
                <a:gd name="connsiteY2" fmla="*/ 261019 h 272542"/>
                <a:gd name="connsiteX3" fmla="*/ 356153 w 441706"/>
                <a:gd name="connsiteY3" fmla="*/ 261019 h 272542"/>
                <a:gd name="connsiteX4" fmla="*/ 422879 w 441706"/>
                <a:gd name="connsiteY4" fmla="*/ 200214 h 272542"/>
                <a:gd name="connsiteX5" fmla="*/ 361698 w 441706"/>
                <a:gd name="connsiteY5" fmla="*/ 135086 h 272542"/>
                <a:gd name="connsiteX6" fmla="*/ 354180 w 441706"/>
                <a:gd name="connsiteY6" fmla="*/ 126439 h 272542"/>
                <a:gd name="connsiteX7" fmla="*/ 316587 w 441706"/>
                <a:gd name="connsiteY7" fmla="*/ 80389 h 272542"/>
                <a:gd name="connsiteX8" fmla="*/ 288393 w 441706"/>
                <a:gd name="connsiteY8" fmla="*/ 94768 h 272542"/>
                <a:gd name="connsiteX9" fmla="*/ 275215 w 441706"/>
                <a:gd name="connsiteY9" fmla="*/ 96495 h 272542"/>
                <a:gd name="connsiteX10" fmla="*/ 272135 w 441706"/>
                <a:gd name="connsiteY10" fmla="*/ 92325 h 272542"/>
                <a:gd name="connsiteX11" fmla="*/ 244693 w 441706"/>
                <a:gd name="connsiteY11" fmla="*/ 48906 h 272542"/>
                <a:gd name="connsiteX12" fmla="*/ 134172 w 441706"/>
                <a:gd name="connsiteY12" fmla="*/ 27572 h 272542"/>
                <a:gd name="connsiteX13" fmla="*/ 76093 w 441706"/>
                <a:gd name="connsiteY13" fmla="*/ 114316 h 272542"/>
                <a:gd name="connsiteX14" fmla="*/ 76844 w 441706"/>
                <a:gd name="connsiteY14" fmla="*/ 125782 h 272542"/>
                <a:gd name="connsiteX15" fmla="*/ 69796 w 441706"/>
                <a:gd name="connsiteY15" fmla="*/ 136119 h 272542"/>
                <a:gd name="connsiteX16" fmla="*/ 18765 w 441706"/>
                <a:gd name="connsiteY16" fmla="*/ 199274 h 272542"/>
                <a:gd name="connsiteX17" fmla="*/ 18765 w 441706"/>
                <a:gd name="connsiteY17" fmla="*/ 203785 h 272542"/>
                <a:gd name="connsiteX18" fmla="*/ 85397 w 441706"/>
                <a:gd name="connsiteY18" fmla="*/ 260831 h 272542"/>
                <a:gd name="connsiteX19" fmla="*/ 132387 w 441706"/>
                <a:gd name="connsiteY19" fmla="*/ 260831 h 272542"/>
                <a:gd name="connsiteX20" fmla="*/ 132387 w 441706"/>
                <a:gd name="connsiteY20" fmla="*/ 279627 h 272542"/>
                <a:gd name="connsiteX21" fmla="*/ 85397 w 441706"/>
                <a:gd name="connsiteY21" fmla="*/ 279627 h 272542"/>
                <a:gd name="connsiteX22" fmla="*/ 63 w 441706"/>
                <a:gd name="connsiteY22" fmla="*/ 205195 h 272542"/>
                <a:gd name="connsiteX23" fmla="*/ 63 w 441706"/>
                <a:gd name="connsiteY23" fmla="*/ 199274 h 272542"/>
                <a:gd name="connsiteX24" fmla="*/ 57579 w 441706"/>
                <a:gd name="connsiteY24" fmla="*/ 120143 h 272542"/>
                <a:gd name="connsiteX25" fmla="*/ 57579 w 441706"/>
                <a:gd name="connsiteY25" fmla="*/ 114128 h 272542"/>
                <a:gd name="connsiteX26" fmla="*/ 176683 w 441706"/>
                <a:gd name="connsiteY26" fmla="*/ 27 h 272542"/>
                <a:gd name="connsiteX27" fmla="*/ 257662 w 441706"/>
                <a:gd name="connsiteY27" fmla="*/ 35185 h 272542"/>
                <a:gd name="connsiteX28" fmla="*/ 284070 w 441706"/>
                <a:gd name="connsiteY28" fmla="*/ 72777 h 272542"/>
                <a:gd name="connsiteX29" fmla="*/ 316494 w 441706"/>
                <a:gd name="connsiteY29" fmla="*/ 61687 h 272542"/>
                <a:gd name="connsiteX30" fmla="*/ 372882 w 441706"/>
                <a:gd name="connsiteY30" fmla="*/ 118075 h 272542"/>
                <a:gd name="connsiteX31" fmla="*/ 442239 w 441706"/>
                <a:gd name="connsiteY31" fmla="*/ 200120 h 272542"/>
                <a:gd name="connsiteX32" fmla="*/ 356153 w 441706"/>
                <a:gd name="connsiteY32" fmla="*/ 279815 h 272542"/>
                <a:gd name="connsiteX33" fmla="*/ 256064 w 441706"/>
                <a:gd name="connsiteY33" fmla="*/ 279815 h 272542"/>
                <a:gd name="connsiteX34" fmla="*/ 185579 w 441706"/>
                <a:gd name="connsiteY34" fmla="*/ 279815 h 272542"/>
                <a:gd name="connsiteX35" fmla="*/ 185579 w 441706"/>
                <a:gd name="connsiteY35" fmla="*/ 261019 h 272542"/>
                <a:gd name="connsiteX36" fmla="*/ 256064 w 441706"/>
                <a:gd name="connsiteY36" fmla="*/ 261019 h 27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1706" h="272542">
                  <a:moveTo>
                    <a:pt x="356153" y="279815"/>
                  </a:moveTo>
                  <a:lnTo>
                    <a:pt x="309163" y="279815"/>
                  </a:lnTo>
                  <a:lnTo>
                    <a:pt x="309163" y="261019"/>
                  </a:lnTo>
                  <a:lnTo>
                    <a:pt x="356153" y="261019"/>
                  </a:lnTo>
                  <a:cubicBezTo>
                    <a:pt x="401076" y="261019"/>
                    <a:pt x="422879" y="241095"/>
                    <a:pt x="422879" y="200214"/>
                  </a:cubicBezTo>
                  <a:cubicBezTo>
                    <a:pt x="422879" y="165253"/>
                    <a:pt x="402297" y="143356"/>
                    <a:pt x="361698" y="135086"/>
                  </a:cubicBezTo>
                  <a:cubicBezTo>
                    <a:pt x="357522" y="134241"/>
                    <a:pt x="354436" y="130693"/>
                    <a:pt x="354180" y="126439"/>
                  </a:cubicBezTo>
                  <a:cubicBezTo>
                    <a:pt x="352206" y="92513"/>
                    <a:pt x="332470" y="80389"/>
                    <a:pt x="316587" y="80389"/>
                  </a:cubicBezTo>
                  <a:cubicBezTo>
                    <a:pt x="305456" y="80500"/>
                    <a:pt x="295019" y="85822"/>
                    <a:pt x="288393" y="94768"/>
                  </a:cubicBezTo>
                  <a:cubicBezTo>
                    <a:pt x="285231" y="98884"/>
                    <a:pt x="279331" y="99657"/>
                    <a:pt x="275215" y="96495"/>
                  </a:cubicBezTo>
                  <a:cubicBezTo>
                    <a:pt x="273818" y="95421"/>
                    <a:pt x="272750" y="93976"/>
                    <a:pt x="272135" y="92325"/>
                  </a:cubicBezTo>
                  <a:cubicBezTo>
                    <a:pt x="266413" y="75951"/>
                    <a:pt x="257027" y="61101"/>
                    <a:pt x="244693" y="48906"/>
                  </a:cubicBezTo>
                  <a:cubicBezTo>
                    <a:pt x="215707" y="19815"/>
                    <a:pt x="171903" y="11359"/>
                    <a:pt x="134172" y="27572"/>
                  </a:cubicBezTo>
                  <a:cubicBezTo>
                    <a:pt x="100000" y="43216"/>
                    <a:pt x="77540" y="76761"/>
                    <a:pt x="76093" y="114316"/>
                  </a:cubicBezTo>
                  <a:cubicBezTo>
                    <a:pt x="76111" y="118150"/>
                    <a:pt x="76362" y="121978"/>
                    <a:pt x="76844" y="125782"/>
                  </a:cubicBezTo>
                  <a:cubicBezTo>
                    <a:pt x="77464" y="130518"/>
                    <a:pt x="74431" y="134965"/>
                    <a:pt x="69796" y="136119"/>
                  </a:cubicBezTo>
                  <a:cubicBezTo>
                    <a:pt x="51000" y="140818"/>
                    <a:pt x="18765" y="154915"/>
                    <a:pt x="18765" y="199274"/>
                  </a:cubicBezTo>
                  <a:cubicBezTo>
                    <a:pt x="18765" y="200872"/>
                    <a:pt x="18765" y="202281"/>
                    <a:pt x="18765" y="203785"/>
                  </a:cubicBezTo>
                  <a:cubicBezTo>
                    <a:pt x="20644" y="236960"/>
                    <a:pt x="48651" y="260831"/>
                    <a:pt x="85397" y="260831"/>
                  </a:cubicBezTo>
                  <a:lnTo>
                    <a:pt x="132387" y="260831"/>
                  </a:lnTo>
                  <a:lnTo>
                    <a:pt x="132387" y="279627"/>
                  </a:lnTo>
                  <a:lnTo>
                    <a:pt x="85397" y="279627"/>
                  </a:lnTo>
                  <a:cubicBezTo>
                    <a:pt x="38407" y="279627"/>
                    <a:pt x="2506" y="248331"/>
                    <a:pt x="63" y="205195"/>
                  </a:cubicBezTo>
                  <a:cubicBezTo>
                    <a:pt x="63" y="202939"/>
                    <a:pt x="63" y="201153"/>
                    <a:pt x="63" y="199274"/>
                  </a:cubicBezTo>
                  <a:cubicBezTo>
                    <a:pt x="-1388" y="162765"/>
                    <a:pt x="22405" y="130031"/>
                    <a:pt x="57579" y="120143"/>
                  </a:cubicBezTo>
                  <a:cubicBezTo>
                    <a:pt x="57579" y="118169"/>
                    <a:pt x="57579" y="116102"/>
                    <a:pt x="57579" y="114128"/>
                  </a:cubicBezTo>
                  <a:cubicBezTo>
                    <a:pt x="58960" y="49730"/>
                    <a:pt x="112285" y="-1354"/>
                    <a:pt x="176683" y="27"/>
                  </a:cubicBezTo>
                  <a:cubicBezTo>
                    <a:pt x="207240" y="683"/>
                    <a:pt x="236318" y="13308"/>
                    <a:pt x="257662" y="35185"/>
                  </a:cubicBezTo>
                  <a:cubicBezTo>
                    <a:pt x="268692" y="45993"/>
                    <a:pt x="277643" y="58735"/>
                    <a:pt x="284070" y="72777"/>
                  </a:cubicBezTo>
                  <a:cubicBezTo>
                    <a:pt x="293362" y="65611"/>
                    <a:pt x="304760" y="61713"/>
                    <a:pt x="316494" y="61687"/>
                  </a:cubicBezTo>
                  <a:cubicBezTo>
                    <a:pt x="341398" y="61687"/>
                    <a:pt x="367525" y="79261"/>
                    <a:pt x="372882" y="118075"/>
                  </a:cubicBezTo>
                  <a:cubicBezTo>
                    <a:pt x="417616" y="129447"/>
                    <a:pt x="442239" y="158299"/>
                    <a:pt x="442239" y="200120"/>
                  </a:cubicBezTo>
                  <a:cubicBezTo>
                    <a:pt x="441675" y="251527"/>
                    <a:pt x="411319" y="279815"/>
                    <a:pt x="356153" y="279815"/>
                  </a:cubicBezTo>
                  <a:close/>
                  <a:moveTo>
                    <a:pt x="256064" y="279815"/>
                  </a:moveTo>
                  <a:lnTo>
                    <a:pt x="185579" y="279815"/>
                  </a:lnTo>
                  <a:lnTo>
                    <a:pt x="185579" y="261019"/>
                  </a:lnTo>
                  <a:lnTo>
                    <a:pt x="256064" y="261019"/>
                  </a:ln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365" name="Freeform: Shape 3364">
              <a:extLst>
                <a:ext uri="{FF2B5EF4-FFF2-40B4-BE49-F238E27FC236}">
                  <a16:creationId xmlns:a16="http://schemas.microsoft.com/office/drawing/2014/main" id="{54BE7744-B7C1-424C-987E-6C26F46AA1F5}"/>
                </a:ext>
              </a:extLst>
            </p:cNvPr>
            <p:cNvSpPr/>
            <p:nvPr/>
          </p:nvSpPr>
          <p:spPr>
            <a:xfrm>
              <a:off x="11786374" y="4427019"/>
              <a:ext cx="112776" cy="65786"/>
            </a:xfrm>
            <a:custGeom>
              <a:avLst/>
              <a:gdLst>
                <a:gd name="connsiteX0" fmla="*/ 59489 w 112776"/>
                <a:gd name="connsiteY0" fmla="*/ 69263 h 65786"/>
                <a:gd name="connsiteX1" fmla="*/ 52911 w 112776"/>
                <a:gd name="connsiteY1" fmla="*/ 66538 h 65786"/>
                <a:gd name="connsiteX2" fmla="*/ 0 w 112776"/>
                <a:gd name="connsiteY2" fmla="*/ 13721 h 65786"/>
                <a:gd name="connsiteX3" fmla="*/ 13251 w 112776"/>
                <a:gd name="connsiteY3" fmla="*/ 376 h 65786"/>
                <a:gd name="connsiteX4" fmla="*/ 59489 w 112776"/>
                <a:gd name="connsiteY4" fmla="*/ 46238 h 65786"/>
                <a:gd name="connsiteX5" fmla="*/ 105728 w 112776"/>
                <a:gd name="connsiteY5" fmla="*/ 0 h 65786"/>
                <a:gd name="connsiteX6" fmla="*/ 118979 w 112776"/>
                <a:gd name="connsiteY6" fmla="*/ 13345 h 65786"/>
                <a:gd name="connsiteX7" fmla="*/ 66162 w 112776"/>
                <a:gd name="connsiteY7" fmla="*/ 66162 h 65786"/>
                <a:gd name="connsiteX8" fmla="*/ 59489 w 112776"/>
                <a:gd name="connsiteY8" fmla="*/ 69263 h 6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76" h="65786">
                  <a:moveTo>
                    <a:pt x="59489" y="69263"/>
                  </a:moveTo>
                  <a:cubicBezTo>
                    <a:pt x="57024" y="69253"/>
                    <a:pt x="54661" y="68274"/>
                    <a:pt x="52911" y="66538"/>
                  </a:cubicBezTo>
                  <a:lnTo>
                    <a:pt x="0" y="13721"/>
                  </a:lnTo>
                  <a:lnTo>
                    <a:pt x="13251" y="376"/>
                  </a:lnTo>
                  <a:lnTo>
                    <a:pt x="59489" y="46238"/>
                  </a:lnTo>
                  <a:lnTo>
                    <a:pt x="105728" y="0"/>
                  </a:lnTo>
                  <a:lnTo>
                    <a:pt x="118979" y="13345"/>
                  </a:lnTo>
                  <a:lnTo>
                    <a:pt x="66162" y="66162"/>
                  </a:lnTo>
                  <a:cubicBezTo>
                    <a:pt x="64452" y="68060"/>
                    <a:pt x="62043" y="69179"/>
                    <a:pt x="59489" y="69263"/>
                  </a:cubicBez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366" name="Freeform: Shape 3365">
              <a:extLst>
                <a:ext uri="{FF2B5EF4-FFF2-40B4-BE49-F238E27FC236}">
                  <a16:creationId xmlns:a16="http://schemas.microsoft.com/office/drawing/2014/main" id="{C74DE6B5-943B-49D5-B819-7E41563E76D6}"/>
                </a:ext>
              </a:extLst>
            </p:cNvPr>
            <p:cNvSpPr/>
            <p:nvPr/>
          </p:nvSpPr>
          <p:spPr>
            <a:xfrm>
              <a:off x="11836465" y="4345914"/>
              <a:ext cx="18796" cy="131572"/>
            </a:xfrm>
            <a:custGeom>
              <a:avLst/>
              <a:gdLst>
                <a:gd name="connsiteX0" fmla="*/ 0 w 18796"/>
                <a:gd name="connsiteY0" fmla="*/ 0 h 131572"/>
                <a:gd name="connsiteX1" fmla="*/ 18796 w 18796"/>
                <a:gd name="connsiteY1" fmla="*/ 0 h 131572"/>
                <a:gd name="connsiteX2" fmla="*/ 18796 w 18796"/>
                <a:gd name="connsiteY2" fmla="*/ 132136 h 131572"/>
                <a:gd name="connsiteX3" fmla="*/ 0 w 18796"/>
                <a:gd name="connsiteY3" fmla="*/ 132136 h 131572"/>
              </a:gdLst>
              <a:ahLst/>
              <a:cxnLst>
                <a:cxn ang="0">
                  <a:pos x="connsiteX0" y="connsiteY0"/>
                </a:cxn>
                <a:cxn ang="0">
                  <a:pos x="connsiteX1" y="connsiteY1"/>
                </a:cxn>
                <a:cxn ang="0">
                  <a:pos x="connsiteX2" y="connsiteY2"/>
                </a:cxn>
                <a:cxn ang="0">
                  <a:pos x="connsiteX3" y="connsiteY3"/>
                </a:cxn>
              </a:cxnLst>
              <a:rect l="l" t="t" r="r" b="b"/>
              <a:pathLst>
                <a:path w="18796" h="131572">
                  <a:moveTo>
                    <a:pt x="0" y="0"/>
                  </a:moveTo>
                  <a:lnTo>
                    <a:pt x="18796" y="0"/>
                  </a:lnTo>
                  <a:lnTo>
                    <a:pt x="18796" y="132136"/>
                  </a:lnTo>
                  <a:lnTo>
                    <a:pt x="0" y="132136"/>
                  </a:ln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367" name="Freeform: Shape 3366">
              <a:extLst>
                <a:ext uri="{FF2B5EF4-FFF2-40B4-BE49-F238E27FC236}">
                  <a16:creationId xmlns:a16="http://schemas.microsoft.com/office/drawing/2014/main" id="{9EAEC8D1-7310-47F6-A1AD-0783318FCB34}"/>
                </a:ext>
              </a:extLst>
            </p:cNvPr>
            <p:cNvSpPr/>
            <p:nvPr/>
          </p:nvSpPr>
          <p:spPr>
            <a:xfrm>
              <a:off x="11663072" y="4336603"/>
              <a:ext cx="112776" cy="65786"/>
            </a:xfrm>
            <a:custGeom>
              <a:avLst/>
              <a:gdLst>
                <a:gd name="connsiteX0" fmla="*/ 105728 w 112776"/>
                <a:gd name="connsiteY0" fmla="*/ 68895 h 65786"/>
                <a:gd name="connsiteX1" fmla="*/ 59489 w 112776"/>
                <a:gd name="connsiteY1" fmla="*/ 22657 h 65786"/>
                <a:gd name="connsiteX2" fmla="*/ 13251 w 112776"/>
                <a:gd name="connsiteY2" fmla="*/ 68895 h 65786"/>
                <a:gd name="connsiteX3" fmla="*/ 0 w 112776"/>
                <a:gd name="connsiteY3" fmla="*/ 55550 h 65786"/>
                <a:gd name="connsiteX4" fmla="*/ 52817 w 112776"/>
                <a:gd name="connsiteY4" fmla="*/ 2733 h 65786"/>
                <a:gd name="connsiteX5" fmla="*/ 66068 w 112776"/>
                <a:gd name="connsiteY5" fmla="*/ 2733 h 65786"/>
                <a:gd name="connsiteX6" fmla="*/ 118979 w 112776"/>
                <a:gd name="connsiteY6" fmla="*/ 55550 h 6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776" h="65786">
                  <a:moveTo>
                    <a:pt x="105728" y="68895"/>
                  </a:moveTo>
                  <a:lnTo>
                    <a:pt x="59489" y="22657"/>
                  </a:lnTo>
                  <a:lnTo>
                    <a:pt x="13251" y="68895"/>
                  </a:lnTo>
                  <a:lnTo>
                    <a:pt x="0" y="55550"/>
                  </a:lnTo>
                  <a:lnTo>
                    <a:pt x="52817" y="2733"/>
                  </a:lnTo>
                  <a:cubicBezTo>
                    <a:pt x="56482" y="-911"/>
                    <a:pt x="62402" y="-911"/>
                    <a:pt x="66068" y="2733"/>
                  </a:cubicBezTo>
                  <a:lnTo>
                    <a:pt x="118979" y="55550"/>
                  </a:ln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368" name="Freeform: Shape 3367">
              <a:extLst>
                <a:ext uri="{FF2B5EF4-FFF2-40B4-BE49-F238E27FC236}">
                  <a16:creationId xmlns:a16="http://schemas.microsoft.com/office/drawing/2014/main" id="{5E870179-F2E0-43F8-8A5A-44BD3EE8D366}"/>
                </a:ext>
              </a:extLst>
            </p:cNvPr>
            <p:cNvSpPr/>
            <p:nvPr/>
          </p:nvSpPr>
          <p:spPr>
            <a:xfrm>
              <a:off x="11713163" y="4345914"/>
              <a:ext cx="18796" cy="150368"/>
            </a:xfrm>
            <a:custGeom>
              <a:avLst/>
              <a:gdLst>
                <a:gd name="connsiteX0" fmla="*/ 0 w 18796"/>
                <a:gd name="connsiteY0" fmla="*/ 0 h 150368"/>
                <a:gd name="connsiteX1" fmla="*/ 18796 w 18796"/>
                <a:gd name="connsiteY1" fmla="*/ 0 h 150368"/>
                <a:gd name="connsiteX2" fmla="*/ 18796 w 18796"/>
                <a:gd name="connsiteY2" fmla="*/ 158638 h 150368"/>
                <a:gd name="connsiteX3" fmla="*/ 0 w 18796"/>
                <a:gd name="connsiteY3" fmla="*/ 158638 h 150368"/>
              </a:gdLst>
              <a:ahLst/>
              <a:cxnLst>
                <a:cxn ang="0">
                  <a:pos x="connsiteX0" y="connsiteY0"/>
                </a:cxn>
                <a:cxn ang="0">
                  <a:pos x="connsiteX1" y="connsiteY1"/>
                </a:cxn>
                <a:cxn ang="0">
                  <a:pos x="connsiteX2" y="connsiteY2"/>
                </a:cxn>
                <a:cxn ang="0">
                  <a:pos x="connsiteX3" y="connsiteY3"/>
                </a:cxn>
              </a:cxnLst>
              <a:rect l="l" t="t" r="r" b="b"/>
              <a:pathLst>
                <a:path w="18796" h="150368">
                  <a:moveTo>
                    <a:pt x="0" y="0"/>
                  </a:moveTo>
                  <a:lnTo>
                    <a:pt x="18796" y="0"/>
                  </a:lnTo>
                  <a:lnTo>
                    <a:pt x="18796" y="158638"/>
                  </a:lnTo>
                  <a:lnTo>
                    <a:pt x="0" y="158638"/>
                  </a:ln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3312" name="Graphic 33">
            <a:extLst>
              <a:ext uri="{FF2B5EF4-FFF2-40B4-BE49-F238E27FC236}">
                <a16:creationId xmlns:a16="http://schemas.microsoft.com/office/drawing/2014/main" id="{EE0AA8AD-F3D2-4B80-B7FC-00ABCCDB527C}"/>
              </a:ext>
            </a:extLst>
          </p:cNvPr>
          <p:cNvGrpSpPr/>
          <p:nvPr/>
        </p:nvGrpSpPr>
        <p:grpSpPr>
          <a:xfrm>
            <a:off x="15410868" y="9518863"/>
            <a:ext cx="968655" cy="618290"/>
            <a:chOff x="3800939" y="3431487"/>
            <a:chExt cx="581193" cy="370974"/>
          </a:xfrm>
          <a:solidFill>
            <a:schemeClr val="tx1">
              <a:lumMod val="65000"/>
            </a:schemeClr>
          </a:solidFill>
        </p:grpSpPr>
        <p:sp>
          <p:nvSpPr>
            <p:cNvPr id="3342" name="Freeform: Shape 3341">
              <a:extLst>
                <a:ext uri="{FF2B5EF4-FFF2-40B4-BE49-F238E27FC236}">
                  <a16:creationId xmlns:a16="http://schemas.microsoft.com/office/drawing/2014/main" id="{EDD0556E-09D5-4999-A26E-9D4F42ED95BF}"/>
                </a:ext>
              </a:extLst>
            </p:cNvPr>
            <p:cNvSpPr/>
            <p:nvPr/>
          </p:nvSpPr>
          <p:spPr>
            <a:xfrm>
              <a:off x="3800939" y="3431487"/>
              <a:ext cx="581193" cy="370974"/>
            </a:xfrm>
            <a:custGeom>
              <a:avLst/>
              <a:gdLst>
                <a:gd name="connsiteX0" fmla="*/ 568827 w 581192"/>
                <a:gd name="connsiteY0" fmla="*/ 372458 h 370974"/>
                <a:gd name="connsiteX1" fmla="*/ 12366 w 581192"/>
                <a:gd name="connsiteY1" fmla="*/ 372458 h 370974"/>
                <a:gd name="connsiteX2" fmla="*/ 0 w 581192"/>
                <a:gd name="connsiteY2" fmla="*/ 360092 h 370974"/>
                <a:gd name="connsiteX3" fmla="*/ 0 w 581192"/>
                <a:gd name="connsiteY3" fmla="*/ 12366 h 370974"/>
                <a:gd name="connsiteX4" fmla="*/ 12366 w 581192"/>
                <a:gd name="connsiteY4" fmla="*/ 0 h 370974"/>
                <a:gd name="connsiteX5" fmla="*/ 568827 w 581192"/>
                <a:gd name="connsiteY5" fmla="*/ 0 h 370974"/>
                <a:gd name="connsiteX6" fmla="*/ 581193 w 581192"/>
                <a:gd name="connsiteY6" fmla="*/ 12366 h 370974"/>
                <a:gd name="connsiteX7" fmla="*/ 581193 w 581192"/>
                <a:gd name="connsiteY7" fmla="*/ 360092 h 370974"/>
                <a:gd name="connsiteX8" fmla="*/ 568827 w 581192"/>
                <a:gd name="connsiteY8" fmla="*/ 372458 h 370974"/>
                <a:gd name="connsiteX9" fmla="*/ 24732 w 581192"/>
                <a:gd name="connsiteY9" fmla="*/ 347726 h 370974"/>
                <a:gd name="connsiteX10" fmla="*/ 556461 w 581192"/>
                <a:gd name="connsiteY10" fmla="*/ 347726 h 370974"/>
                <a:gd name="connsiteX11" fmla="*/ 556461 w 581192"/>
                <a:gd name="connsiteY11" fmla="*/ 24732 h 370974"/>
                <a:gd name="connsiteX12" fmla="*/ 24732 w 581192"/>
                <a:gd name="connsiteY12" fmla="*/ 24732 h 37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1192" h="370974">
                  <a:moveTo>
                    <a:pt x="568827" y="372458"/>
                  </a:moveTo>
                  <a:lnTo>
                    <a:pt x="12366" y="372458"/>
                  </a:lnTo>
                  <a:cubicBezTo>
                    <a:pt x="5536" y="372458"/>
                    <a:pt x="0" y="366922"/>
                    <a:pt x="0" y="360092"/>
                  </a:cubicBezTo>
                  <a:lnTo>
                    <a:pt x="0" y="12366"/>
                  </a:lnTo>
                  <a:cubicBezTo>
                    <a:pt x="0" y="5536"/>
                    <a:pt x="5536" y="0"/>
                    <a:pt x="12366" y="0"/>
                  </a:cubicBezTo>
                  <a:lnTo>
                    <a:pt x="568827" y="0"/>
                  </a:lnTo>
                  <a:cubicBezTo>
                    <a:pt x="575656" y="0"/>
                    <a:pt x="581193" y="5536"/>
                    <a:pt x="581193" y="12366"/>
                  </a:cubicBezTo>
                  <a:lnTo>
                    <a:pt x="581193" y="360092"/>
                  </a:lnTo>
                  <a:cubicBezTo>
                    <a:pt x="581193" y="366922"/>
                    <a:pt x="575656" y="372458"/>
                    <a:pt x="568827" y="372458"/>
                  </a:cubicBezTo>
                  <a:close/>
                  <a:moveTo>
                    <a:pt x="24732" y="347726"/>
                  </a:moveTo>
                  <a:lnTo>
                    <a:pt x="556461" y="347726"/>
                  </a:lnTo>
                  <a:lnTo>
                    <a:pt x="556461" y="24732"/>
                  </a:lnTo>
                  <a:lnTo>
                    <a:pt x="24732" y="2473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343" name="Freeform: Shape 3342">
              <a:extLst>
                <a:ext uri="{FF2B5EF4-FFF2-40B4-BE49-F238E27FC236}">
                  <a16:creationId xmlns:a16="http://schemas.microsoft.com/office/drawing/2014/main" id="{08C3993C-A9F9-4424-86BF-C33CF1E50903}"/>
                </a:ext>
              </a:extLst>
            </p:cNvPr>
            <p:cNvSpPr/>
            <p:nvPr/>
          </p:nvSpPr>
          <p:spPr>
            <a:xfrm>
              <a:off x="3858934" y="3490225"/>
              <a:ext cx="24732" cy="247316"/>
            </a:xfrm>
            <a:custGeom>
              <a:avLst/>
              <a:gdLst>
                <a:gd name="connsiteX0" fmla="*/ 0 w 24731"/>
                <a:gd name="connsiteY0" fmla="*/ 0 h 247316"/>
                <a:gd name="connsiteX1" fmla="*/ 24732 w 24731"/>
                <a:gd name="connsiteY1" fmla="*/ 0 h 247316"/>
                <a:gd name="connsiteX2" fmla="*/ 24732 w 24731"/>
                <a:gd name="connsiteY2" fmla="*/ 255106 h 247316"/>
                <a:gd name="connsiteX3" fmla="*/ 0 w 24731"/>
                <a:gd name="connsiteY3" fmla="*/ 255106 h 247316"/>
              </a:gdLst>
              <a:ahLst/>
              <a:cxnLst>
                <a:cxn ang="0">
                  <a:pos x="connsiteX0" y="connsiteY0"/>
                </a:cxn>
                <a:cxn ang="0">
                  <a:pos x="connsiteX1" y="connsiteY1"/>
                </a:cxn>
                <a:cxn ang="0">
                  <a:pos x="connsiteX2" y="connsiteY2"/>
                </a:cxn>
                <a:cxn ang="0">
                  <a:pos x="connsiteX3" y="connsiteY3"/>
                </a:cxn>
              </a:cxnLst>
              <a:rect l="l" t="t" r="r" b="b"/>
              <a:pathLst>
                <a:path w="24731" h="247316">
                  <a:moveTo>
                    <a:pt x="0" y="0"/>
                  </a:moveTo>
                  <a:lnTo>
                    <a:pt x="24732" y="0"/>
                  </a:lnTo>
                  <a:lnTo>
                    <a:pt x="24732" y="255106"/>
                  </a:lnTo>
                  <a:lnTo>
                    <a:pt x="0" y="255106"/>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344" name="Freeform: Shape 3343">
              <a:extLst>
                <a:ext uri="{FF2B5EF4-FFF2-40B4-BE49-F238E27FC236}">
                  <a16:creationId xmlns:a16="http://schemas.microsoft.com/office/drawing/2014/main" id="{F5436236-2CDA-4B9F-B781-F50481324185}"/>
                </a:ext>
              </a:extLst>
            </p:cNvPr>
            <p:cNvSpPr/>
            <p:nvPr/>
          </p:nvSpPr>
          <p:spPr>
            <a:xfrm>
              <a:off x="3928430" y="3490225"/>
              <a:ext cx="24732" cy="247316"/>
            </a:xfrm>
            <a:custGeom>
              <a:avLst/>
              <a:gdLst>
                <a:gd name="connsiteX0" fmla="*/ 0 w 24731"/>
                <a:gd name="connsiteY0" fmla="*/ 0 h 247316"/>
                <a:gd name="connsiteX1" fmla="*/ 24732 w 24731"/>
                <a:gd name="connsiteY1" fmla="*/ 0 h 247316"/>
                <a:gd name="connsiteX2" fmla="*/ 24732 w 24731"/>
                <a:gd name="connsiteY2" fmla="*/ 255106 h 247316"/>
                <a:gd name="connsiteX3" fmla="*/ 0 w 24731"/>
                <a:gd name="connsiteY3" fmla="*/ 255106 h 247316"/>
              </a:gdLst>
              <a:ahLst/>
              <a:cxnLst>
                <a:cxn ang="0">
                  <a:pos x="connsiteX0" y="connsiteY0"/>
                </a:cxn>
                <a:cxn ang="0">
                  <a:pos x="connsiteX1" y="connsiteY1"/>
                </a:cxn>
                <a:cxn ang="0">
                  <a:pos x="connsiteX2" y="connsiteY2"/>
                </a:cxn>
                <a:cxn ang="0">
                  <a:pos x="connsiteX3" y="connsiteY3"/>
                </a:cxn>
              </a:cxnLst>
              <a:rect l="l" t="t" r="r" b="b"/>
              <a:pathLst>
                <a:path w="24731" h="247316">
                  <a:moveTo>
                    <a:pt x="0" y="0"/>
                  </a:moveTo>
                  <a:lnTo>
                    <a:pt x="24732" y="0"/>
                  </a:lnTo>
                  <a:lnTo>
                    <a:pt x="24732" y="255106"/>
                  </a:lnTo>
                  <a:lnTo>
                    <a:pt x="0" y="255106"/>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345" name="Freeform: Shape 3344">
              <a:extLst>
                <a:ext uri="{FF2B5EF4-FFF2-40B4-BE49-F238E27FC236}">
                  <a16:creationId xmlns:a16="http://schemas.microsoft.com/office/drawing/2014/main" id="{C888EC89-06C4-4D40-9F7F-7AF5AD7A4915}"/>
                </a:ext>
              </a:extLst>
            </p:cNvPr>
            <p:cNvSpPr/>
            <p:nvPr/>
          </p:nvSpPr>
          <p:spPr>
            <a:xfrm>
              <a:off x="4229908" y="3490225"/>
              <a:ext cx="24732" cy="247316"/>
            </a:xfrm>
            <a:custGeom>
              <a:avLst/>
              <a:gdLst>
                <a:gd name="connsiteX0" fmla="*/ 0 w 24731"/>
                <a:gd name="connsiteY0" fmla="*/ 0 h 247316"/>
                <a:gd name="connsiteX1" fmla="*/ 24732 w 24731"/>
                <a:gd name="connsiteY1" fmla="*/ 0 h 247316"/>
                <a:gd name="connsiteX2" fmla="*/ 24732 w 24731"/>
                <a:gd name="connsiteY2" fmla="*/ 255106 h 247316"/>
                <a:gd name="connsiteX3" fmla="*/ 0 w 24731"/>
                <a:gd name="connsiteY3" fmla="*/ 255106 h 247316"/>
              </a:gdLst>
              <a:ahLst/>
              <a:cxnLst>
                <a:cxn ang="0">
                  <a:pos x="connsiteX0" y="connsiteY0"/>
                </a:cxn>
                <a:cxn ang="0">
                  <a:pos x="connsiteX1" y="connsiteY1"/>
                </a:cxn>
                <a:cxn ang="0">
                  <a:pos x="connsiteX2" y="connsiteY2"/>
                </a:cxn>
                <a:cxn ang="0">
                  <a:pos x="connsiteX3" y="connsiteY3"/>
                </a:cxn>
              </a:cxnLst>
              <a:rect l="l" t="t" r="r" b="b"/>
              <a:pathLst>
                <a:path w="24731" h="247316">
                  <a:moveTo>
                    <a:pt x="0" y="0"/>
                  </a:moveTo>
                  <a:lnTo>
                    <a:pt x="24732" y="0"/>
                  </a:lnTo>
                  <a:lnTo>
                    <a:pt x="24732" y="255106"/>
                  </a:lnTo>
                  <a:lnTo>
                    <a:pt x="0" y="255106"/>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346" name="Freeform: Shape 3345">
              <a:extLst>
                <a:ext uri="{FF2B5EF4-FFF2-40B4-BE49-F238E27FC236}">
                  <a16:creationId xmlns:a16="http://schemas.microsoft.com/office/drawing/2014/main" id="{71624D28-208E-4174-BE23-AB67BC7EF6D5}"/>
                </a:ext>
              </a:extLst>
            </p:cNvPr>
            <p:cNvSpPr/>
            <p:nvPr/>
          </p:nvSpPr>
          <p:spPr>
            <a:xfrm>
              <a:off x="4299404" y="3490225"/>
              <a:ext cx="24732" cy="247316"/>
            </a:xfrm>
            <a:custGeom>
              <a:avLst/>
              <a:gdLst>
                <a:gd name="connsiteX0" fmla="*/ 0 w 24731"/>
                <a:gd name="connsiteY0" fmla="*/ 0 h 247316"/>
                <a:gd name="connsiteX1" fmla="*/ 24732 w 24731"/>
                <a:gd name="connsiteY1" fmla="*/ 0 h 247316"/>
                <a:gd name="connsiteX2" fmla="*/ 24732 w 24731"/>
                <a:gd name="connsiteY2" fmla="*/ 255106 h 247316"/>
                <a:gd name="connsiteX3" fmla="*/ 0 w 24731"/>
                <a:gd name="connsiteY3" fmla="*/ 255106 h 247316"/>
              </a:gdLst>
              <a:ahLst/>
              <a:cxnLst>
                <a:cxn ang="0">
                  <a:pos x="connsiteX0" y="connsiteY0"/>
                </a:cxn>
                <a:cxn ang="0">
                  <a:pos x="connsiteX1" y="connsiteY1"/>
                </a:cxn>
                <a:cxn ang="0">
                  <a:pos x="connsiteX2" y="connsiteY2"/>
                </a:cxn>
                <a:cxn ang="0">
                  <a:pos x="connsiteX3" y="connsiteY3"/>
                </a:cxn>
              </a:cxnLst>
              <a:rect l="l" t="t" r="r" b="b"/>
              <a:pathLst>
                <a:path w="24731" h="247316">
                  <a:moveTo>
                    <a:pt x="0" y="0"/>
                  </a:moveTo>
                  <a:lnTo>
                    <a:pt x="24732" y="0"/>
                  </a:lnTo>
                  <a:lnTo>
                    <a:pt x="24732" y="255106"/>
                  </a:lnTo>
                  <a:lnTo>
                    <a:pt x="0" y="255106"/>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347" name="Freeform: Shape 3346">
              <a:extLst>
                <a:ext uri="{FF2B5EF4-FFF2-40B4-BE49-F238E27FC236}">
                  <a16:creationId xmlns:a16="http://schemas.microsoft.com/office/drawing/2014/main" id="{F8A6B8B9-9983-4317-8C29-844EF993DA37}"/>
                </a:ext>
              </a:extLst>
            </p:cNvPr>
            <p:cNvSpPr/>
            <p:nvPr/>
          </p:nvSpPr>
          <p:spPr>
            <a:xfrm>
              <a:off x="3998050" y="3524231"/>
              <a:ext cx="185487" cy="185487"/>
            </a:xfrm>
            <a:custGeom>
              <a:avLst/>
              <a:gdLst>
                <a:gd name="connsiteX0" fmla="*/ 166073 w 185487"/>
                <a:gd name="connsiteY0" fmla="*/ 186971 h 185487"/>
                <a:gd name="connsiteX1" fmla="*/ 20898 w 185487"/>
                <a:gd name="connsiteY1" fmla="*/ 186971 h 185487"/>
                <a:gd name="connsiteX2" fmla="*/ 0 w 185487"/>
                <a:gd name="connsiteY2" fmla="*/ 166073 h 185487"/>
                <a:gd name="connsiteX3" fmla="*/ 0 w 185487"/>
                <a:gd name="connsiteY3" fmla="*/ 20898 h 185487"/>
                <a:gd name="connsiteX4" fmla="*/ 20898 w 185487"/>
                <a:gd name="connsiteY4" fmla="*/ 0 h 185487"/>
                <a:gd name="connsiteX5" fmla="*/ 166073 w 185487"/>
                <a:gd name="connsiteY5" fmla="*/ 0 h 185487"/>
                <a:gd name="connsiteX6" fmla="*/ 186971 w 185487"/>
                <a:gd name="connsiteY6" fmla="*/ 20898 h 185487"/>
                <a:gd name="connsiteX7" fmla="*/ 186971 w 185487"/>
                <a:gd name="connsiteY7" fmla="*/ 166073 h 185487"/>
                <a:gd name="connsiteX8" fmla="*/ 166073 w 185487"/>
                <a:gd name="connsiteY8" fmla="*/ 186971 h 185487"/>
                <a:gd name="connsiteX9" fmla="*/ 24732 w 185487"/>
                <a:gd name="connsiteY9" fmla="*/ 162239 h 185487"/>
                <a:gd name="connsiteX10" fmla="*/ 162239 w 185487"/>
                <a:gd name="connsiteY10" fmla="*/ 162239 h 185487"/>
                <a:gd name="connsiteX11" fmla="*/ 162239 w 185487"/>
                <a:gd name="connsiteY11" fmla="*/ 24732 h 185487"/>
                <a:gd name="connsiteX12" fmla="*/ 24732 w 185487"/>
                <a:gd name="connsiteY12" fmla="*/ 24732 h 185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87" h="185487">
                  <a:moveTo>
                    <a:pt x="166073" y="186971"/>
                  </a:moveTo>
                  <a:lnTo>
                    <a:pt x="20898" y="186971"/>
                  </a:lnTo>
                  <a:cubicBezTo>
                    <a:pt x="9356" y="186971"/>
                    <a:pt x="0" y="177614"/>
                    <a:pt x="0" y="166073"/>
                  </a:cubicBezTo>
                  <a:lnTo>
                    <a:pt x="0" y="20898"/>
                  </a:lnTo>
                  <a:cubicBezTo>
                    <a:pt x="0" y="9356"/>
                    <a:pt x="9356" y="0"/>
                    <a:pt x="20898" y="0"/>
                  </a:cubicBezTo>
                  <a:lnTo>
                    <a:pt x="166073" y="0"/>
                  </a:lnTo>
                  <a:cubicBezTo>
                    <a:pt x="177614" y="0"/>
                    <a:pt x="186971" y="9356"/>
                    <a:pt x="186971" y="20898"/>
                  </a:cubicBezTo>
                  <a:lnTo>
                    <a:pt x="186971" y="166073"/>
                  </a:lnTo>
                  <a:cubicBezTo>
                    <a:pt x="186971" y="177614"/>
                    <a:pt x="177614" y="186971"/>
                    <a:pt x="166073" y="186971"/>
                  </a:cubicBezTo>
                  <a:close/>
                  <a:moveTo>
                    <a:pt x="24732" y="162239"/>
                  </a:moveTo>
                  <a:lnTo>
                    <a:pt x="162239" y="162239"/>
                  </a:lnTo>
                  <a:lnTo>
                    <a:pt x="162239" y="24732"/>
                  </a:lnTo>
                  <a:lnTo>
                    <a:pt x="24732" y="2473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348" name="Freeform: Shape 3347">
              <a:extLst>
                <a:ext uri="{FF2B5EF4-FFF2-40B4-BE49-F238E27FC236}">
                  <a16:creationId xmlns:a16="http://schemas.microsoft.com/office/drawing/2014/main" id="{72F87B84-C0F9-4393-A0DA-424393573FBC}"/>
                </a:ext>
              </a:extLst>
            </p:cNvPr>
            <p:cNvSpPr/>
            <p:nvPr/>
          </p:nvSpPr>
          <p:spPr>
            <a:xfrm>
              <a:off x="4009673" y="3501849"/>
              <a:ext cx="24732" cy="24732"/>
            </a:xfrm>
            <a:custGeom>
              <a:avLst/>
              <a:gdLst>
                <a:gd name="connsiteX0" fmla="*/ 0 w 24731"/>
                <a:gd name="connsiteY0" fmla="*/ 0 h 24731"/>
                <a:gd name="connsiteX1" fmla="*/ 24732 w 24731"/>
                <a:gd name="connsiteY1" fmla="*/ 0 h 24731"/>
                <a:gd name="connsiteX2" fmla="*/ 24732 w 24731"/>
                <a:gd name="connsiteY2" fmla="*/ 34748 h 24731"/>
                <a:gd name="connsiteX3" fmla="*/ 0 w 24731"/>
                <a:gd name="connsiteY3" fmla="*/ 34748 h 24731"/>
              </a:gdLst>
              <a:ahLst/>
              <a:cxnLst>
                <a:cxn ang="0">
                  <a:pos x="connsiteX0" y="connsiteY0"/>
                </a:cxn>
                <a:cxn ang="0">
                  <a:pos x="connsiteX1" y="connsiteY1"/>
                </a:cxn>
                <a:cxn ang="0">
                  <a:pos x="connsiteX2" y="connsiteY2"/>
                </a:cxn>
                <a:cxn ang="0">
                  <a:pos x="connsiteX3" y="connsiteY3"/>
                </a:cxn>
              </a:cxnLst>
              <a:rect l="l" t="t" r="r" b="b"/>
              <a:pathLst>
                <a:path w="24731" h="24731">
                  <a:moveTo>
                    <a:pt x="0" y="0"/>
                  </a:moveTo>
                  <a:lnTo>
                    <a:pt x="24732" y="0"/>
                  </a:lnTo>
                  <a:lnTo>
                    <a:pt x="24732" y="34748"/>
                  </a:lnTo>
                  <a:lnTo>
                    <a:pt x="0" y="34748"/>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349" name="Freeform: Shape 3348">
              <a:extLst>
                <a:ext uri="{FF2B5EF4-FFF2-40B4-BE49-F238E27FC236}">
                  <a16:creationId xmlns:a16="http://schemas.microsoft.com/office/drawing/2014/main" id="{3755888D-E2A6-4B03-92F9-0DDFE6BDCB1B}"/>
                </a:ext>
              </a:extLst>
            </p:cNvPr>
            <p:cNvSpPr/>
            <p:nvPr/>
          </p:nvSpPr>
          <p:spPr>
            <a:xfrm>
              <a:off x="4056045" y="3501849"/>
              <a:ext cx="24732" cy="24732"/>
            </a:xfrm>
            <a:custGeom>
              <a:avLst/>
              <a:gdLst>
                <a:gd name="connsiteX0" fmla="*/ 0 w 24731"/>
                <a:gd name="connsiteY0" fmla="*/ 0 h 24731"/>
                <a:gd name="connsiteX1" fmla="*/ 24732 w 24731"/>
                <a:gd name="connsiteY1" fmla="*/ 0 h 24731"/>
                <a:gd name="connsiteX2" fmla="*/ 24732 w 24731"/>
                <a:gd name="connsiteY2" fmla="*/ 34748 h 24731"/>
                <a:gd name="connsiteX3" fmla="*/ 0 w 24731"/>
                <a:gd name="connsiteY3" fmla="*/ 34748 h 24731"/>
              </a:gdLst>
              <a:ahLst/>
              <a:cxnLst>
                <a:cxn ang="0">
                  <a:pos x="connsiteX0" y="connsiteY0"/>
                </a:cxn>
                <a:cxn ang="0">
                  <a:pos x="connsiteX1" y="connsiteY1"/>
                </a:cxn>
                <a:cxn ang="0">
                  <a:pos x="connsiteX2" y="connsiteY2"/>
                </a:cxn>
                <a:cxn ang="0">
                  <a:pos x="connsiteX3" y="connsiteY3"/>
                </a:cxn>
              </a:cxnLst>
              <a:rect l="l" t="t" r="r" b="b"/>
              <a:pathLst>
                <a:path w="24731" h="24731">
                  <a:moveTo>
                    <a:pt x="0" y="0"/>
                  </a:moveTo>
                  <a:lnTo>
                    <a:pt x="24732" y="0"/>
                  </a:lnTo>
                  <a:lnTo>
                    <a:pt x="24732" y="34748"/>
                  </a:lnTo>
                  <a:lnTo>
                    <a:pt x="0" y="34748"/>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350" name="Freeform: Shape 3349">
              <a:extLst>
                <a:ext uri="{FF2B5EF4-FFF2-40B4-BE49-F238E27FC236}">
                  <a16:creationId xmlns:a16="http://schemas.microsoft.com/office/drawing/2014/main" id="{C2887729-84A5-4475-9F73-DE832E71EC28}"/>
                </a:ext>
              </a:extLst>
            </p:cNvPr>
            <p:cNvSpPr/>
            <p:nvPr/>
          </p:nvSpPr>
          <p:spPr>
            <a:xfrm>
              <a:off x="4102417" y="3501849"/>
              <a:ext cx="24732" cy="24732"/>
            </a:xfrm>
            <a:custGeom>
              <a:avLst/>
              <a:gdLst>
                <a:gd name="connsiteX0" fmla="*/ 0 w 24731"/>
                <a:gd name="connsiteY0" fmla="*/ 0 h 24731"/>
                <a:gd name="connsiteX1" fmla="*/ 24732 w 24731"/>
                <a:gd name="connsiteY1" fmla="*/ 0 h 24731"/>
                <a:gd name="connsiteX2" fmla="*/ 24732 w 24731"/>
                <a:gd name="connsiteY2" fmla="*/ 34748 h 24731"/>
                <a:gd name="connsiteX3" fmla="*/ 0 w 24731"/>
                <a:gd name="connsiteY3" fmla="*/ 34748 h 24731"/>
              </a:gdLst>
              <a:ahLst/>
              <a:cxnLst>
                <a:cxn ang="0">
                  <a:pos x="connsiteX0" y="connsiteY0"/>
                </a:cxn>
                <a:cxn ang="0">
                  <a:pos x="connsiteX1" y="connsiteY1"/>
                </a:cxn>
                <a:cxn ang="0">
                  <a:pos x="connsiteX2" y="connsiteY2"/>
                </a:cxn>
                <a:cxn ang="0">
                  <a:pos x="connsiteX3" y="connsiteY3"/>
                </a:cxn>
              </a:cxnLst>
              <a:rect l="l" t="t" r="r" b="b"/>
              <a:pathLst>
                <a:path w="24731" h="24731">
                  <a:moveTo>
                    <a:pt x="0" y="0"/>
                  </a:moveTo>
                  <a:lnTo>
                    <a:pt x="24732" y="0"/>
                  </a:lnTo>
                  <a:lnTo>
                    <a:pt x="24732" y="34748"/>
                  </a:lnTo>
                  <a:lnTo>
                    <a:pt x="0" y="34748"/>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351" name="Freeform: Shape 3350">
              <a:extLst>
                <a:ext uri="{FF2B5EF4-FFF2-40B4-BE49-F238E27FC236}">
                  <a16:creationId xmlns:a16="http://schemas.microsoft.com/office/drawing/2014/main" id="{81124262-C876-4764-9516-5FC441AF9DD0}"/>
                </a:ext>
              </a:extLst>
            </p:cNvPr>
            <p:cNvSpPr/>
            <p:nvPr/>
          </p:nvSpPr>
          <p:spPr>
            <a:xfrm>
              <a:off x="4148789" y="3501849"/>
              <a:ext cx="24732" cy="24732"/>
            </a:xfrm>
            <a:custGeom>
              <a:avLst/>
              <a:gdLst>
                <a:gd name="connsiteX0" fmla="*/ 0 w 24731"/>
                <a:gd name="connsiteY0" fmla="*/ 0 h 24731"/>
                <a:gd name="connsiteX1" fmla="*/ 24732 w 24731"/>
                <a:gd name="connsiteY1" fmla="*/ 0 h 24731"/>
                <a:gd name="connsiteX2" fmla="*/ 24732 w 24731"/>
                <a:gd name="connsiteY2" fmla="*/ 34748 h 24731"/>
                <a:gd name="connsiteX3" fmla="*/ 0 w 24731"/>
                <a:gd name="connsiteY3" fmla="*/ 34748 h 24731"/>
              </a:gdLst>
              <a:ahLst/>
              <a:cxnLst>
                <a:cxn ang="0">
                  <a:pos x="connsiteX0" y="connsiteY0"/>
                </a:cxn>
                <a:cxn ang="0">
                  <a:pos x="connsiteX1" y="connsiteY1"/>
                </a:cxn>
                <a:cxn ang="0">
                  <a:pos x="connsiteX2" y="connsiteY2"/>
                </a:cxn>
                <a:cxn ang="0">
                  <a:pos x="connsiteX3" y="connsiteY3"/>
                </a:cxn>
              </a:cxnLst>
              <a:rect l="l" t="t" r="r" b="b"/>
              <a:pathLst>
                <a:path w="24731" h="24731">
                  <a:moveTo>
                    <a:pt x="0" y="0"/>
                  </a:moveTo>
                  <a:lnTo>
                    <a:pt x="24732" y="0"/>
                  </a:lnTo>
                  <a:lnTo>
                    <a:pt x="24732" y="34748"/>
                  </a:lnTo>
                  <a:lnTo>
                    <a:pt x="0" y="34748"/>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352" name="Freeform: Shape 3351">
              <a:extLst>
                <a:ext uri="{FF2B5EF4-FFF2-40B4-BE49-F238E27FC236}">
                  <a16:creationId xmlns:a16="http://schemas.microsoft.com/office/drawing/2014/main" id="{73CCF4C7-0C3E-43B3-A4C2-ECFFFEABF329}"/>
                </a:ext>
              </a:extLst>
            </p:cNvPr>
            <p:cNvSpPr/>
            <p:nvPr/>
          </p:nvSpPr>
          <p:spPr>
            <a:xfrm>
              <a:off x="4009673" y="3698836"/>
              <a:ext cx="24732" cy="24732"/>
            </a:xfrm>
            <a:custGeom>
              <a:avLst/>
              <a:gdLst>
                <a:gd name="connsiteX0" fmla="*/ 0 w 24731"/>
                <a:gd name="connsiteY0" fmla="*/ 0 h 24731"/>
                <a:gd name="connsiteX1" fmla="*/ 24732 w 24731"/>
                <a:gd name="connsiteY1" fmla="*/ 0 h 24731"/>
                <a:gd name="connsiteX2" fmla="*/ 24732 w 24731"/>
                <a:gd name="connsiteY2" fmla="*/ 34748 h 24731"/>
                <a:gd name="connsiteX3" fmla="*/ 0 w 24731"/>
                <a:gd name="connsiteY3" fmla="*/ 34748 h 24731"/>
              </a:gdLst>
              <a:ahLst/>
              <a:cxnLst>
                <a:cxn ang="0">
                  <a:pos x="connsiteX0" y="connsiteY0"/>
                </a:cxn>
                <a:cxn ang="0">
                  <a:pos x="connsiteX1" y="connsiteY1"/>
                </a:cxn>
                <a:cxn ang="0">
                  <a:pos x="connsiteX2" y="connsiteY2"/>
                </a:cxn>
                <a:cxn ang="0">
                  <a:pos x="connsiteX3" y="connsiteY3"/>
                </a:cxn>
              </a:cxnLst>
              <a:rect l="l" t="t" r="r" b="b"/>
              <a:pathLst>
                <a:path w="24731" h="24731">
                  <a:moveTo>
                    <a:pt x="0" y="0"/>
                  </a:moveTo>
                  <a:lnTo>
                    <a:pt x="24732" y="0"/>
                  </a:lnTo>
                  <a:lnTo>
                    <a:pt x="24732" y="34748"/>
                  </a:lnTo>
                  <a:lnTo>
                    <a:pt x="0" y="34748"/>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353" name="Freeform: Shape 3352">
              <a:extLst>
                <a:ext uri="{FF2B5EF4-FFF2-40B4-BE49-F238E27FC236}">
                  <a16:creationId xmlns:a16="http://schemas.microsoft.com/office/drawing/2014/main" id="{24D2690F-1C22-4FDC-BBDC-FAAC69AAB16F}"/>
                </a:ext>
              </a:extLst>
            </p:cNvPr>
            <p:cNvSpPr/>
            <p:nvPr/>
          </p:nvSpPr>
          <p:spPr>
            <a:xfrm>
              <a:off x="4056045" y="3698836"/>
              <a:ext cx="24732" cy="24732"/>
            </a:xfrm>
            <a:custGeom>
              <a:avLst/>
              <a:gdLst>
                <a:gd name="connsiteX0" fmla="*/ 0 w 24731"/>
                <a:gd name="connsiteY0" fmla="*/ 0 h 24731"/>
                <a:gd name="connsiteX1" fmla="*/ 24732 w 24731"/>
                <a:gd name="connsiteY1" fmla="*/ 0 h 24731"/>
                <a:gd name="connsiteX2" fmla="*/ 24732 w 24731"/>
                <a:gd name="connsiteY2" fmla="*/ 34748 h 24731"/>
                <a:gd name="connsiteX3" fmla="*/ 0 w 24731"/>
                <a:gd name="connsiteY3" fmla="*/ 34748 h 24731"/>
              </a:gdLst>
              <a:ahLst/>
              <a:cxnLst>
                <a:cxn ang="0">
                  <a:pos x="connsiteX0" y="connsiteY0"/>
                </a:cxn>
                <a:cxn ang="0">
                  <a:pos x="connsiteX1" y="connsiteY1"/>
                </a:cxn>
                <a:cxn ang="0">
                  <a:pos x="connsiteX2" y="connsiteY2"/>
                </a:cxn>
                <a:cxn ang="0">
                  <a:pos x="connsiteX3" y="connsiteY3"/>
                </a:cxn>
              </a:cxnLst>
              <a:rect l="l" t="t" r="r" b="b"/>
              <a:pathLst>
                <a:path w="24731" h="24731">
                  <a:moveTo>
                    <a:pt x="0" y="0"/>
                  </a:moveTo>
                  <a:lnTo>
                    <a:pt x="24732" y="0"/>
                  </a:lnTo>
                  <a:lnTo>
                    <a:pt x="24732" y="34748"/>
                  </a:lnTo>
                  <a:lnTo>
                    <a:pt x="0" y="34748"/>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354" name="Freeform: Shape 3353">
              <a:extLst>
                <a:ext uri="{FF2B5EF4-FFF2-40B4-BE49-F238E27FC236}">
                  <a16:creationId xmlns:a16="http://schemas.microsoft.com/office/drawing/2014/main" id="{EF6DB168-C357-4807-B5F1-69C65ADFB489}"/>
                </a:ext>
              </a:extLst>
            </p:cNvPr>
            <p:cNvSpPr/>
            <p:nvPr/>
          </p:nvSpPr>
          <p:spPr>
            <a:xfrm>
              <a:off x="4102417" y="3698836"/>
              <a:ext cx="24732" cy="24732"/>
            </a:xfrm>
            <a:custGeom>
              <a:avLst/>
              <a:gdLst>
                <a:gd name="connsiteX0" fmla="*/ 0 w 24731"/>
                <a:gd name="connsiteY0" fmla="*/ 0 h 24731"/>
                <a:gd name="connsiteX1" fmla="*/ 24732 w 24731"/>
                <a:gd name="connsiteY1" fmla="*/ 0 h 24731"/>
                <a:gd name="connsiteX2" fmla="*/ 24732 w 24731"/>
                <a:gd name="connsiteY2" fmla="*/ 34748 h 24731"/>
                <a:gd name="connsiteX3" fmla="*/ 0 w 24731"/>
                <a:gd name="connsiteY3" fmla="*/ 34748 h 24731"/>
              </a:gdLst>
              <a:ahLst/>
              <a:cxnLst>
                <a:cxn ang="0">
                  <a:pos x="connsiteX0" y="connsiteY0"/>
                </a:cxn>
                <a:cxn ang="0">
                  <a:pos x="connsiteX1" y="connsiteY1"/>
                </a:cxn>
                <a:cxn ang="0">
                  <a:pos x="connsiteX2" y="connsiteY2"/>
                </a:cxn>
                <a:cxn ang="0">
                  <a:pos x="connsiteX3" y="connsiteY3"/>
                </a:cxn>
              </a:cxnLst>
              <a:rect l="l" t="t" r="r" b="b"/>
              <a:pathLst>
                <a:path w="24731" h="24731">
                  <a:moveTo>
                    <a:pt x="0" y="0"/>
                  </a:moveTo>
                  <a:lnTo>
                    <a:pt x="24732" y="0"/>
                  </a:lnTo>
                  <a:lnTo>
                    <a:pt x="24732" y="34748"/>
                  </a:lnTo>
                  <a:lnTo>
                    <a:pt x="0" y="34748"/>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355" name="Freeform: Shape 3354">
              <a:extLst>
                <a:ext uri="{FF2B5EF4-FFF2-40B4-BE49-F238E27FC236}">
                  <a16:creationId xmlns:a16="http://schemas.microsoft.com/office/drawing/2014/main" id="{DACD548F-A09A-494C-8E69-2D7E26B96854}"/>
                </a:ext>
              </a:extLst>
            </p:cNvPr>
            <p:cNvSpPr/>
            <p:nvPr/>
          </p:nvSpPr>
          <p:spPr>
            <a:xfrm>
              <a:off x="4148789" y="3698836"/>
              <a:ext cx="24732" cy="24732"/>
            </a:xfrm>
            <a:custGeom>
              <a:avLst/>
              <a:gdLst>
                <a:gd name="connsiteX0" fmla="*/ 0 w 24731"/>
                <a:gd name="connsiteY0" fmla="*/ 0 h 24731"/>
                <a:gd name="connsiteX1" fmla="*/ 24732 w 24731"/>
                <a:gd name="connsiteY1" fmla="*/ 0 h 24731"/>
                <a:gd name="connsiteX2" fmla="*/ 24732 w 24731"/>
                <a:gd name="connsiteY2" fmla="*/ 34748 h 24731"/>
                <a:gd name="connsiteX3" fmla="*/ 0 w 24731"/>
                <a:gd name="connsiteY3" fmla="*/ 34748 h 24731"/>
              </a:gdLst>
              <a:ahLst/>
              <a:cxnLst>
                <a:cxn ang="0">
                  <a:pos x="connsiteX0" y="connsiteY0"/>
                </a:cxn>
                <a:cxn ang="0">
                  <a:pos x="connsiteX1" y="connsiteY1"/>
                </a:cxn>
                <a:cxn ang="0">
                  <a:pos x="connsiteX2" y="connsiteY2"/>
                </a:cxn>
                <a:cxn ang="0">
                  <a:pos x="connsiteX3" y="connsiteY3"/>
                </a:cxn>
              </a:cxnLst>
              <a:rect l="l" t="t" r="r" b="b"/>
              <a:pathLst>
                <a:path w="24731" h="24731">
                  <a:moveTo>
                    <a:pt x="0" y="0"/>
                  </a:moveTo>
                  <a:lnTo>
                    <a:pt x="24732" y="0"/>
                  </a:lnTo>
                  <a:lnTo>
                    <a:pt x="24732" y="34748"/>
                  </a:lnTo>
                  <a:lnTo>
                    <a:pt x="0" y="34748"/>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356" name="Freeform: Shape 3355">
              <a:extLst>
                <a:ext uri="{FF2B5EF4-FFF2-40B4-BE49-F238E27FC236}">
                  <a16:creationId xmlns:a16="http://schemas.microsoft.com/office/drawing/2014/main" id="{FCA34A77-65BC-4F40-8F6A-BF49BD70F66C}"/>
                </a:ext>
              </a:extLst>
            </p:cNvPr>
            <p:cNvSpPr/>
            <p:nvPr/>
          </p:nvSpPr>
          <p:spPr>
            <a:xfrm>
              <a:off x="3975667" y="3535855"/>
              <a:ext cx="24732" cy="24732"/>
            </a:xfrm>
            <a:custGeom>
              <a:avLst/>
              <a:gdLst>
                <a:gd name="connsiteX0" fmla="*/ 0 w 24731"/>
                <a:gd name="connsiteY0" fmla="*/ 0 h 24731"/>
                <a:gd name="connsiteX1" fmla="*/ 34748 w 24731"/>
                <a:gd name="connsiteY1" fmla="*/ 0 h 24731"/>
                <a:gd name="connsiteX2" fmla="*/ 34748 w 24731"/>
                <a:gd name="connsiteY2" fmla="*/ 24732 h 24731"/>
                <a:gd name="connsiteX3" fmla="*/ 0 w 24731"/>
                <a:gd name="connsiteY3" fmla="*/ 24732 h 24731"/>
              </a:gdLst>
              <a:ahLst/>
              <a:cxnLst>
                <a:cxn ang="0">
                  <a:pos x="connsiteX0" y="connsiteY0"/>
                </a:cxn>
                <a:cxn ang="0">
                  <a:pos x="connsiteX1" y="connsiteY1"/>
                </a:cxn>
                <a:cxn ang="0">
                  <a:pos x="connsiteX2" y="connsiteY2"/>
                </a:cxn>
                <a:cxn ang="0">
                  <a:pos x="connsiteX3" y="connsiteY3"/>
                </a:cxn>
              </a:cxnLst>
              <a:rect l="l" t="t" r="r" b="b"/>
              <a:pathLst>
                <a:path w="24731" h="24731">
                  <a:moveTo>
                    <a:pt x="0" y="0"/>
                  </a:moveTo>
                  <a:lnTo>
                    <a:pt x="34748" y="0"/>
                  </a:lnTo>
                  <a:lnTo>
                    <a:pt x="34748" y="24732"/>
                  </a:lnTo>
                  <a:lnTo>
                    <a:pt x="0" y="2473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357" name="Freeform: Shape 3356">
              <a:extLst>
                <a:ext uri="{FF2B5EF4-FFF2-40B4-BE49-F238E27FC236}">
                  <a16:creationId xmlns:a16="http://schemas.microsoft.com/office/drawing/2014/main" id="{EC80E138-BE86-4532-BD15-97235CB70513}"/>
                </a:ext>
              </a:extLst>
            </p:cNvPr>
            <p:cNvSpPr/>
            <p:nvPr/>
          </p:nvSpPr>
          <p:spPr>
            <a:xfrm>
              <a:off x="3975667" y="3582226"/>
              <a:ext cx="24732" cy="24732"/>
            </a:xfrm>
            <a:custGeom>
              <a:avLst/>
              <a:gdLst>
                <a:gd name="connsiteX0" fmla="*/ 0 w 24731"/>
                <a:gd name="connsiteY0" fmla="*/ 0 h 24731"/>
                <a:gd name="connsiteX1" fmla="*/ 34748 w 24731"/>
                <a:gd name="connsiteY1" fmla="*/ 0 h 24731"/>
                <a:gd name="connsiteX2" fmla="*/ 34748 w 24731"/>
                <a:gd name="connsiteY2" fmla="*/ 24732 h 24731"/>
                <a:gd name="connsiteX3" fmla="*/ 0 w 24731"/>
                <a:gd name="connsiteY3" fmla="*/ 24732 h 24731"/>
              </a:gdLst>
              <a:ahLst/>
              <a:cxnLst>
                <a:cxn ang="0">
                  <a:pos x="connsiteX0" y="connsiteY0"/>
                </a:cxn>
                <a:cxn ang="0">
                  <a:pos x="connsiteX1" y="connsiteY1"/>
                </a:cxn>
                <a:cxn ang="0">
                  <a:pos x="connsiteX2" y="connsiteY2"/>
                </a:cxn>
                <a:cxn ang="0">
                  <a:pos x="connsiteX3" y="connsiteY3"/>
                </a:cxn>
              </a:cxnLst>
              <a:rect l="l" t="t" r="r" b="b"/>
              <a:pathLst>
                <a:path w="24731" h="24731">
                  <a:moveTo>
                    <a:pt x="0" y="0"/>
                  </a:moveTo>
                  <a:lnTo>
                    <a:pt x="34748" y="0"/>
                  </a:lnTo>
                  <a:lnTo>
                    <a:pt x="34748" y="24732"/>
                  </a:lnTo>
                  <a:lnTo>
                    <a:pt x="0" y="2473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358" name="Freeform: Shape 3357">
              <a:extLst>
                <a:ext uri="{FF2B5EF4-FFF2-40B4-BE49-F238E27FC236}">
                  <a16:creationId xmlns:a16="http://schemas.microsoft.com/office/drawing/2014/main" id="{2CF41479-9EC2-49F9-86E6-0543C275CF0F}"/>
                </a:ext>
              </a:extLst>
            </p:cNvPr>
            <p:cNvSpPr/>
            <p:nvPr/>
          </p:nvSpPr>
          <p:spPr>
            <a:xfrm>
              <a:off x="3975667" y="3628598"/>
              <a:ext cx="24732" cy="24732"/>
            </a:xfrm>
            <a:custGeom>
              <a:avLst/>
              <a:gdLst>
                <a:gd name="connsiteX0" fmla="*/ 0 w 24731"/>
                <a:gd name="connsiteY0" fmla="*/ 0 h 24731"/>
                <a:gd name="connsiteX1" fmla="*/ 34748 w 24731"/>
                <a:gd name="connsiteY1" fmla="*/ 0 h 24731"/>
                <a:gd name="connsiteX2" fmla="*/ 34748 w 24731"/>
                <a:gd name="connsiteY2" fmla="*/ 24732 h 24731"/>
                <a:gd name="connsiteX3" fmla="*/ 0 w 24731"/>
                <a:gd name="connsiteY3" fmla="*/ 24732 h 24731"/>
              </a:gdLst>
              <a:ahLst/>
              <a:cxnLst>
                <a:cxn ang="0">
                  <a:pos x="connsiteX0" y="connsiteY0"/>
                </a:cxn>
                <a:cxn ang="0">
                  <a:pos x="connsiteX1" y="connsiteY1"/>
                </a:cxn>
                <a:cxn ang="0">
                  <a:pos x="connsiteX2" y="connsiteY2"/>
                </a:cxn>
                <a:cxn ang="0">
                  <a:pos x="connsiteX3" y="connsiteY3"/>
                </a:cxn>
              </a:cxnLst>
              <a:rect l="l" t="t" r="r" b="b"/>
              <a:pathLst>
                <a:path w="24731" h="24731">
                  <a:moveTo>
                    <a:pt x="0" y="0"/>
                  </a:moveTo>
                  <a:lnTo>
                    <a:pt x="34748" y="0"/>
                  </a:lnTo>
                  <a:lnTo>
                    <a:pt x="34748" y="24732"/>
                  </a:lnTo>
                  <a:lnTo>
                    <a:pt x="0" y="2473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359" name="Freeform: Shape 3358">
              <a:extLst>
                <a:ext uri="{FF2B5EF4-FFF2-40B4-BE49-F238E27FC236}">
                  <a16:creationId xmlns:a16="http://schemas.microsoft.com/office/drawing/2014/main" id="{87FF8B6B-5427-48B3-A895-2A3D4E3833EE}"/>
                </a:ext>
              </a:extLst>
            </p:cNvPr>
            <p:cNvSpPr/>
            <p:nvPr/>
          </p:nvSpPr>
          <p:spPr>
            <a:xfrm>
              <a:off x="3975667" y="3674970"/>
              <a:ext cx="24732" cy="24732"/>
            </a:xfrm>
            <a:custGeom>
              <a:avLst/>
              <a:gdLst>
                <a:gd name="connsiteX0" fmla="*/ 0 w 24731"/>
                <a:gd name="connsiteY0" fmla="*/ 0 h 24731"/>
                <a:gd name="connsiteX1" fmla="*/ 34748 w 24731"/>
                <a:gd name="connsiteY1" fmla="*/ 0 h 24731"/>
                <a:gd name="connsiteX2" fmla="*/ 34748 w 24731"/>
                <a:gd name="connsiteY2" fmla="*/ 24732 h 24731"/>
                <a:gd name="connsiteX3" fmla="*/ 0 w 24731"/>
                <a:gd name="connsiteY3" fmla="*/ 24732 h 24731"/>
              </a:gdLst>
              <a:ahLst/>
              <a:cxnLst>
                <a:cxn ang="0">
                  <a:pos x="connsiteX0" y="connsiteY0"/>
                </a:cxn>
                <a:cxn ang="0">
                  <a:pos x="connsiteX1" y="connsiteY1"/>
                </a:cxn>
                <a:cxn ang="0">
                  <a:pos x="connsiteX2" y="connsiteY2"/>
                </a:cxn>
                <a:cxn ang="0">
                  <a:pos x="connsiteX3" y="connsiteY3"/>
                </a:cxn>
              </a:cxnLst>
              <a:rect l="l" t="t" r="r" b="b"/>
              <a:pathLst>
                <a:path w="24731" h="24731">
                  <a:moveTo>
                    <a:pt x="0" y="0"/>
                  </a:moveTo>
                  <a:lnTo>
                    <a:pt x="34748" y="0"/>
                  </a:lnTo>
                  <a:lnTo>
                    <a:pt x="34748" y="24732"/>
                  </a:lnTo>
                  <a:lnTo>
                    <a:pt x="0" y="2473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360" name="Freeform: Shape 3359">
              <a:extLst>
                <a:ext uri="{FF2B5EF4-FFF2-40B4-BE49-F238E27FC236}">
                  <a16:creationId xmlns:a16="http://schemas.microsoft.com/office/drawing/2014/main" id="{E85479A6-BEBD-46B0-9616-CF42B98821FD}"/>
                </a:ext>
              </a:extLst>
            </p:cNvPr>
            <p:cNvSpPr/>
            <p:nvPr/>
          </p:nvSpPr>
          <p:spPr>
            <a:xfrm>
              <a:off x="4172655" y="3535855"/>
              <a:ext cx="24732" cy="24732"/>
            </a:xfrm>
            <a:custGeom>
              <a:avLst/>
              <a:gdLst>
                <a:gd name="connsiteX0" fmla="*/ 0 w 24731"/>
                <a:gd name="connsiteY0" fmla="*/ 0 h 24731"/>
                <a:gd name="connsiteX1" fmla="*/ 34748 w 24731"/>
                <a:gd name="connsiteY1" fmla="*/ 0 h 24731"/>
                <a:gd name="connsiteX2" fmla="*/ 34748 w 24731"/>
                <a:gd name="connsiteY2" fmla="*/ 24732 h 24731"/>
                <a:gd name="connsiteX3" fmla="*/ 0 w 24731"/>
                <a:gd name="connsiteY3" fmla="*/ 24732 h 24731"/>
              </a:gdLst>
              <a:ahLst/>
              <a:cxnLst>
                <a:cxn ang="0">
                  <a:pos x="connsiteX0" y="connsiteY0"/>
                </a:cxn>
                <a:cxn ang="0">
                  <a:pos x="connsiteX1" y="connsiteY1"/>
                </a:cxn>
                <a:cxn ang="0">
                  <a:pos x="connsiteX2" y="connsiteY2"/>
                </a:cxn>
                <a:cxn ang="0">
                  <a:pos x="connsiteX3" y="connsiteY3"/>
                </a:cxn>
              </a:cxnLst>
              <a:rect l="l" t="t" r="r" b="b"/>
              <a:pathLst>
                <a:path w="24731" h="24731">
                  <a:moveTo>
                    <a:pt x="0" y="0"/>
                  </a:moveTo>
                  <a:lnTo>
                    <a:pt x="34748" y="0"/>
                  </a:lnTo>
                  <a:lnTo>
                    <a:pt x="34748" y="24732"/>
                  </a:lnTo>
                  <a:lnTo>
                    <a:pt x="0" y="2473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361" name="Freeform: Shape 3360">
              <a:extLst>
                <a:ext uri="{FF2B5EF4-FFF2-40B4-BE49-F238E27FC236}">
                  <a16:creationId xmlns:a16="http://schemas.microsoft.com/office/drawing/2014/main" id="{45BA7179-859A-47FE-B8EA-BC2E81F28857}"/>
                </a:ext>
              </a:extLst>
            </p:cNvPr>
            <p:cNvSpPr/>
            <p:nvPr/>
          </p:nvSpPr>
          <p:spPr>
            <a:xfrm>
              <a:off x="4172655" y="3582226"/>
              <a:ext cx="24732" cy="24732"/>
            </a:xfrm>
            <a:custGeom>
              <a:avLst/>
              <a:gdLst>
                <a:gd name="connsiteX0" fmla="*/ 0 w 24731"/>
                <a:gd name="connsiteY0" fmla="*/ 0 h 24731"/>
                <a:gd name="connsiteX1" fmla="*/ 34748 w 24731"/>
                <a:gd name="connsiteY1" fmla="*/ 0 h 24731"/>
                <a:gd name="connsiteX2" fmla="*/ 34748 w 24731"/>
                <a:gd name="connsiteY2" fmla="*/ 24732 h 24731"/>
                <a:gd name="connsiteX3" fmla="*/ 0 w 24731"/>
                <a:gd name="connsiteY3" fmla="*/ 24732 h 24731"/>
              </a:gdLst>
              <a:ahLst/>
              <a:cxnLst>
                <a:cxn ang="0">
                  <a:pos x="connsiteX0" y="connsiteY0"/>
                </a:cxn>
                <a:cxn ang="0">
                  <a:pos x="connsiteX1" y="connsiteY1"/>
                </a:cxn>
                <a:cxn ang="0">
                  <a:pos x="connsiteX2" y="connsiteY2"/>
                </a:cxn>
                <a:cxn ang="0">
                  <a:pos x="connsiteX3" y="connsiteY3"/>
                </a:cxn>
              </a:cxnLst>
              <a:rect l="l" t="t" r="r" b="b"/>
              <a:pathLst>
                <a:path w="24731" h="24731">
                  <a:moveTo>
                    <a:pt x="0" y="0"/>
                  </a:moveTo>
                  <a:lnTo>
                    <a:pt x="34748" y="0"/>
                  </a:lnTo>
                  <a:lnTo>
                    <a:pt x="34748" y="24732"/>
                  </a:lnTo>
                  <a:lnTo>
                    <a:pt x="0" y="2473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362" name="Freeform: Shape 3361">
              <a:extLst>
                <a:ext uri="{FF2B5EF4-FFF2-40B4-BE49-F238E27FC236}">
                  <a16:creationId xmlns:a16="http://schemas.microsoft.com/office/drawing/2014/main" id="{333F9AB1-4E2A-4C44-A8D4-BD2FBB31C373}"/>
                </a:ext>
              </a:extLst>
            </p:cNvPr>
            <p:cNvSpPr/>
            <p:nvPr/>
          </p:nvSpPr>
          <p:spPr>
            <a:xfrm>
              <a:off x="4172655" y="3628598"/>
              <a:ext cx="24732" cy="24732"/>
            </a:xfrm>
            <a:custGeom>
              <a:avLst/>
              <a:gdLst>
                <a:gd name="connsiteX0" fmla="*/ 0 w 24731"/>
                <a:gd name="connsiteY0" fmla="*/ 0 h 24731"/>
                <a:gd name="connsiteX1" fmla="*/ 34748 w 24731"/>
                <a:gd name="connsiteY1" fmla="*/ 0 h 24731"/>
                <a:gd name="connsiteX2" fmla="*/ 34748 w 24731"/>
                <a:gd name="connsiteY2" fmla="*/ 24732 h 24731"/>
                <a:gd name="connsiteX3" fmla="*/ 0 w 24731"/>
                <a:gd name="connsiteY3" fmla="*/ 24732 h 24731"/>
              </a:gdLst>
              <a:ahLst/>
              <a:cxnLst>
                <a:cxn ang="0">
                  <a:pos x="connsiteX0" y="connsiteY0"/>
                </a:cxn>
                <a:cxn ang="0">
                  <a:pos x="connsiteX1" y="connsiteY1"/>
                </a:cxn>
                <a:cxn ang="0">
                  <a:pos x="connsiteX2" y="connsiteY2"/>
                </a:cxn>
                <a:cxn ang="0">
                  <a:pos x="connsiteX3" y="connsiteY3"/>
                </a:cxn>
              </a:cxnLst>
              <a:rect l="l" t="t" r="r" b="b"/>
              <a:pathLst>
                <a:path w="24731" h="24731">
                  <a:moveTo>
                    <a:pt x="0" y="0"/>
                  </a:moveTo>
                  <a:lnTo>
                    <a:pt x="34748" y="0"/>
                  </a:lnTo>
                  <a:lnTo>
                    <a:pt x="34748" y="24732"/>
                  </a:lnTo>
                  <a:lnTo>
                    <a:pt x="0" y="2473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363" name="Freeform: Shape 3362">
              <a:extLst>
                <a:ext uri="{FF2B5EF4-FFF2-40B4-BE49-F238E27FC236}">
                  <a16:creationId xmlns:a16="http://schemas.microsoft.com/office/drawing/2014/main" id="{93EF6300-CBFB-4DDF-9775-BCB39402617F}"/>
                </a:ext>
              </a:extLst>
            </p:cNvPr>
            <p:cNvSpPr/>
            <p:nvPr/>
          </p:nvSpPr>
          <p:spPr>
            <a:xfrm>
              <a:off x="4172655" y="3674970"/>
              <a:ext cx="24732" cy="24732"/>
            </a:xfrm>
            <a:custGeom>
              <a:avLst/>
              <a:gdLst>
                <a:gd name="connsiteX0" fmla="*/ 0 w 24731"/>
                <a:gd name="connsiteY0" fmla="*/ 0 h 24731"/>
                <a:gd name="connsiteX1" fmla="*/ 34748 w 24731"/>
                <a:gd name="connsiteY1" fmla="*/ 0 h 24731"/>
                <a:gd name="connsiteX2" fmla="*/ 34748 w 24731"/>
                <a:gd name="connsiteY2" fmla="*/ 24732 h 24731"/>
                <a:gd name="connsiteX3" fmla="*/ 0 w 24731"/>
                <a:gd name="connsiteY3" fmla="*/ 24732 h 24731"/>
              </a:gdLst>
              <a:ahLst/>
              <a:cxnLst>
                <a:cxn ang="0">
                  <a:pos x="connsiteX0" y="connsiteY0"/>
                </a:cxn>
                <a:cxn ang="0">
                  <a:pos x="connsiteX1" y="connsiteY1"/>
                </a:cxn>
                <a:cxn ang="0">
                  <a:pos x="connsiteX2" y="connsiteY2"/>
                </a:cxn>
                <a:cxn ang="0">
                  <a:pos x="connsiteX3" y="connsiteY3"/>
                </a:cxn>
              </a:cxnLst>
              <a:rect l="l" t="t" r="r" b="b"/>
              <a:pathLst>
                <a:path w="24731" h="24731">
                  <a:moveTo>
                    <a:pt x="0" y="0"/>
                  </a:moveTo>
                  <a:lnTo>
                    <a:pt x="34748" y="0"/>
                  </a:lnTo>
                  <a:lnTo>
                    <a:pt x="34748" y="24732"/>
                  </a:lnTo>
                  <a:lnTo>
                    <a:pt x="0" y="2473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3313" name="Graphic 24">
            <a:extLst>
              <a:ext uri="{FF2B5EF4-FFF2-40B4-BE49-F238E27FC236}">
                <a16:creationId xmlns:a16="http://schemas.microsoft.com/office/drawing/2014/main" id="{FED03F3D-8917-4E9B-BD51-3515AD2D5549}"/>
              </a:ext>
            </a:extLst>
          </p:cNvPr>
          <p:cNvGrpSpPr/>
          <p:nvPr/>
        </p:nvGrpSpPr>
        <p:grpSpPr>
          <a:xfrm>
            <a:off x="18337479" y="9321427"/>
            <a:ext cx="1013163" cy="1013163"/>
            <a:chOff x="5065534" y="3730665"/>
            <a:chExt cx="607898" cy="607898"/>
          </a:xfrm>
          <a:solidFill>
            <a:schemeClr val="tx1">
              <a:lumMod val="65000"/>
            </a:schemeClr>
          </a:solidFill>
        </p:grpSpPr>
        <p:sp>
          <p:nvSpPr>
            <p:cNvPr id="3317" name="Freeform: Shape 3316">
              <a:extLst>
                <a:ext uri="{FF2B5EF4-FFF2-40B4-BE49-F238E27FC236}">
                  <a16:creationId xmlns:a16="http://schemas.microsoft.com/office/drawing/2014/main" id="{2FF3DCFD-B242-4E66-81F4-5E1A4EE122C9}"/>
                </a:ext>
              </a:extLst>
            </p:cNvPr>
            <p:cNvSpPr/>
            <p:nvPr/>
          </p:nvSpPr>
          <p:spPr>
            <a:xfrm>
              <a:off x="5125797" y="3790928"/>
              <a:ext cx="488271" cy="488271"/>
            </a:xfrm>
            <a:custGeom>
              <a:avLst/>
              <a:gdLst>
                <a:gd name="connsiteX0" fmla="*/ 496238 w 488271"/>
                <a:gd name="connsiteY0" fmla="*/ 496238 h 488271"/>
                <a:gd name="connsiteX1" fmla="*/ 0 w 488271"/>
                <a:gd name="connsiteY1" fmla="*/ 496238 h 488271"/>
                <a:gd name="connsiteX2" fmla="*/ 0 w 488271"/>
                <a:gd name="connsiteY2" fmla="*/ 0 h 488271"/>
                <a:gd name="connsiteX3" fmla="*/ 496238 w 488271"/>
                <a:gd name="connsiteY3" fmla="*/ 0 h 488271"/>
                <a:gd name="connsiteX4" fmla="*/ 25698 w 488271"/>
                <a:gd name="connsiteY4" fmla="*/ 470539 h 488271"/>
                <a:gd name="connsiteX5" fmla="*/ 470539 w 488271"/>
                <a:gd name="connsiteY5" fmla="*/ 470539 h 488271"/>
                <a:gd name="connsiteX6" fmla="*/ 470539 w 488271"/>
                <a:gd name="connsiteY6" fmla="*/ 25698 h 488271"/>
                <a:gd name="connsiteX7" fmla="*/ 25698 w 488271"/>
                <a:gd name="connsiteY7" fmla="*/ 25698 h 488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8271" h="488271">
                  <a:moveTo>
                    <a:pt x="496238" y="496238"/>
                  </a:moveTo>
                  <a:lnTo>
                    <a:pt x="0" y="496238"/>
                  </a:lnTo>
                  <a:lnTo>
                    <a:pt x="0" y="0"/>
                  </a:lnTo>
                  <a:lnTo>
                    <a:pt x="496238" y="0"/>
                  </a:lnTo>
                  <a:close/>
                  <a:moveTo>
                    <a:pt x="25698" y="470539"/>
                  </a:moveTo>
                  <a:lnTo>
                    <a:pt x="470539" y="470539"/>
                  </a:lnTo>
                  <a:lnTo>
                    <a:pt x="470539" y="25698"/>
                  </a:lnTo>
                  <a:lnTo>
                    <a:pt x="25698" y="25698"/>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318" name="Freeform: Shape 3317">
              <a:extLst>
                <a:ext uri="{FF2B5EF4-FFF2-40B4-BE49-F238E27FC236}">
                  <a16:creationId xmlns:a16="http://schemas.microsoft.com/office/drawing/2014/main" id="{E834BB4A-0048-45FC-B816-CE58F126870A}"/>
                </a:ext>
              </a:extLst>
            </p:cNvPr>
            <p:cNvSpPr/>
            <p:nvPr/>
          </p:nvSpPr>
          <p:spPr>
            <a:xfrm>
              <a:off x="5196725" y="3730665"/>
              <a:ext cx="25698" cy="64246"/>
            </a:xfrm>
            <a:custGeom>
              <a:avLst/>
              <a:gdLst>
                <a:gd name="connsiteX0" fmla="*/ 0 w 25698"/>
                <a:gd name="connsiteY0" fmla="*/ 0 h 64246"/>
                <a:gd name="connsiteX1" fmla="*/ 25698 w 25698"/>
                <a:gd name="connsiteY1" fmla="*/ 0 h 64246"/>
                <a:gd name="connsiteX2" fmla="*/ 25698 w 25698"/>
                <a:gd name="connsiteY2" fmla="*/ 73112 h 64246"/>
                <a:gd name="connsiteX3" fmla="*/ 0 w 25698"/>
                <a:gd name="connsiteY3" fmla="*/ 73112 h 64246"/>
              </a:gdLst>
              <a:ahLst/>
              <a:cxnLst>
                <a:cxn ang="0">
                  <a:pos x="connsiteX0" y="connsiteY0"/>
                </a:cxn>
                <a:cxn ang="0">
                  <a:pos x="connsiteX1" y="connsiteY1"/>
                </a:cxn>
                <a:cxn ang="0">
                  <a:pos x="connsiteX2" y="connsiteY2"/>
                </a:cxn>
                <a:cxn ang="0">
                  <a:pos x="connsiteX3" y="connsiteY3"/>
                </a:cxn>
              </a:cxnLst>
              <a:rect l="l" t="t" r="r" b="b"/>
              <a:pathLst>
                <a:path w="25698" h="64246">
                  <a:moveTo>
                    <a:pt x="0" y="0"/>
                  </a:moveTo>
                  <a:lnTo>
                    <a:pt x="25698" y="0"/>
                  </a:lnTo>
                  <a:lnTo>
                    <a:pt x="25698" y="73112"/>
                  </a:lnTo>
                  <a:lnTo>
                    <a:pt x="0" y="73112"/>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319" name="Freeform: Shape 3318">
              <a:extLst>
                <a:ext uri="{FF2B5EF4-FFF2-40B4-BE49-F238E27FC236}">
                  <a16:creationId xmlns:a16="http://schemas.microsoft.com/office/drawing/2014/main" id="{B09A55DB-9CB1-482F-884C-AC1804BD6268}"/>
                </a:ext>
              </a:extLst>
            </p:cNvPr>
            <p:cNvSpPr/>
            <p:nvPr/>
          </p:nvSpPr>
          <p:spPr>
            <a:xfrm>
              <a:off x="5277290" y="3730665"/>
              <a:ext cx="25698" cy="64246"/>
            </a:xfrm>
            <a:custGeom>
              <a:avLst/>
              <a:gdLst>
                <a:gd name="connsiteX0" fmla="*/ 0 w 25698"/>
                <a:gd name="connsiteY0" fmla="*/ 0 h 64246"/>
                <a:gd name="connsiteX1" fmla="*/ 25698 w 25698"/>
                <a:gd name="connsiteY1" fmla="*/ 0 h 64246"/>
                <a:gd name="connsiteX2" fmla="*/ 25698 w 25698"/>
                <a:gd name="connsiteY2" fmla="*/ 73112 h 64246"/>
                <a:gd name="connsiteX3" fmla="*/ 0 w 25698"/>
                <a:gd name="connsiteY3" fmla="*/ 73112 h 64246"/>
              </a:gdLst>
              <a:ahLst/>
              <a:cxnLst>
                <a:cxn ang="0">
                  <a:pos x="connsiteX0" y="connsiteY0"/>
                </a:cxn>
                <a:cxn ang="0">
                  <a:pos x="connsiteX1" y="connsiteY1"/>
                </a:cxn>
                <a:cxn ang="0">
                  <a:pos x="connsiteX2" y="connsiteY2"/>
                </a:cxn>
                <a:cxn ang="0">
                  <a:pos x="connsiteX3" y="connsiteY3"/>
                </a:cxn>
              </a:cxnLst>
              <a:rect l="l" t="t" r="r" b="b"/>
              <a:pathLst>
                <a:path w="25698" h="64246">
                  <a:moveTo>
                    <a:pt x="0" y="0"/>
                  </a:moveTo>
                  <a:lnTo>
                    <a:pt x="25698" y="0"/>
                  </a:lnTo>
                  <a:lnTo>
                    <a:pt x="25698" y="73112"/>
                  </a:lnTo>
                  <a:lnTo>
                    <a:pt x="0" y="73112"/>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320" name="Freeform: Shape 3319">
              <a:extLst>
                <a:ext uri="{FF2B5EF4-FFF2-40B4-BE49-F238E27FC236}">
                  <a16:creationId xmlns:a16="http://schemas.microsoft.com/office/drawing/2014/main" id="{1229B979-F708-4178-AB1A-C6D9264EF3DC}"/>
                </a:ext>
              </a:extLst>
            </p:cNvPr>
            <p:cNvSpPr/>
            <p:nvPr/>
          </p:nvSpPr>
          <p:spPr>
            <a:xfrm>
              <a:off x="5357983" y="3730665"/>
              <a:ext cx="25698" cy="64246"/>
            </a:xfrm>
            <a:custGeom>
              <a:avLst/>
              <a:gdLst>
                <a:gd name="connsiteX0" fmla="*/ 0 w 25698"/>
                <a:gd name="connsiteY0" fmla="*/ 0 h 64246"/>
                <a:gd name="connsiteX1" fmla="*/ 25698 w 25698"/>
                <a:gd name="connsiteY1" fmla="*/ 0 h 64246"/>
                <a:gd name="connsiteX2" fmla="*/ 25698 w 25698"/>
                <a:gd name="connsiteY2" fmla="*/ 73112 h 64246"/>
                <a:gd name="connsiteX3" fmla="*/ 0 w 25698"/>
                <a:gd name="connsiteY3" fmla="*/ 73112 h 64246"/>
              </a:gdLst>
              <a:ahLst/>
              <a:cxnLst>
                <a:cxn ang="0">
                  <a:pos x="connsiteX0" y="connsiteY0"/>
                </a:cxn>
                <a:cxn ang="0">
                  <a:pos x="connsiteX1" y="connsiteY1"/>
                </a:cxn>
                <a:cxn ang="0">
                  <a:pos x="connsiteX2" y="connsiteY2"/>
                </a:cxn>
                <a:cxn ang="0">
                  <a:pos x="connsiteX3" y="connsiteY3"/>
                </a:cxn>
              </a:cxnLst>
              <a:rect l="l" t="t" r="r" b="b"/>
              <a:pathLst>
                <a:path w="25698" h="64246">
                  <a:moveTo>
                    <a:pt x="0" y="0"/>
                  </a:moveTo>
                  <a:lnTo>
                    <a:pt x="25698" y="0"/>
                  </a:lnTo>
                  <a:lnTo>
                    <a:pt x="25698" y="73112"/>
                  </a:lnTo>
                  <a:lnTo>
                    <a:pt x="0" y="73112"/>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321" name="Freeform: Shape 3320">
              <a:extLst>
                <a:ext uri="{FF2B5EF4-FFF2-40B4-BE49-F238E27FC236}">
                  <a16:creationId xmlns:a16="http://schemas.microsoft.com/office/drawing/2014/main" id="{3F4F80D9-9609-45F5-A1DE-EC837CCFE8F5}"/>
                </a:ext>
              </a:extLst>
            </p:cNvPr>
            <p:cNvSpPr/>
            <p:nvPr/>
          </p:nvSpPr>
          <p:spPr>
            <a:xfrm>
              <a:off x="5438676" y="3730665"/>
              <a:ext cx="25698" cy="64246"/>
            </a:xfrm>
            <a:custGeom>
              <a:avLst/>
              <a:gdLst>
                <a:gd name="connsiteX0" fmla="*/ 0 w 25698"/>
                <a:gd name="connsiteY0" fmla="*/ 0 h 64246"/>
                <a:gd name="connsiteX1" fmla="*/ 25698 w 25698"/>
                <a:gd name="connsiteY1" fmla="*/ 0 h 64246"/>
                <a:gd name="connsiteX2" fmla="*/ 25698 w 25698"/>
                <a:gd name="connsiteY2" fmla="*/ 73112 h 64246"/>
                <a:gd name="connsiteX3" fmla="*/ 0 w 25698"/>
                <a:gd name="connsiteY3" fmla="*/ 73112 h 64246"/>
              </a:gdLst>
              <a:ahLst/>
              <a:cxnLst>
                <a:cxn ang="0">
                  <a:pos x="connsiteX0" y="connsiteY0"/>
                </a:cxn>
                <a:cxn ang="0">
                  <a:pos x="connsiteX1" y="connsiteY1"/>
                </a:cxn>
                <a:cxn ang="0">
                  <a:pos x="connsiteX2" y="connsiteY2"/>
                </a:cxn>
                <a:cxn ang="0">
                  <a:pos x="connsiteX3" y="connsiteY3"/>
                </a:cxn>
              </a:cxnLst>
              <a:rect l="l" t="t" r="r" b="b"/>
              <a:pathLst>
                <a:path w="25698" h="64246">
                  <a:moveTo>
                    <a:pt x="0" y="0"/>
                  </a:moveTo>
                  <a:lnTo>
                    <a:pt x="25698" y="0"/>
                  </a:lnTo>
                  <a:lnTo>
                    <a:pt x="25698" y="73112"/>
                  </a:lnTo>
                  <a:lnTo>
                    <a:pt x="0" y="73112"/>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322" name="Freeform: Shape 3321">
              <a:extLst>
                <a:ext uri="{FF2B5EF4-FFF2-40B4-BE49-F238E27FC236}">
                  <a16:creationId xmlns:a16="http://schemas.microsoft.com/office/drawing/2014/main" id="{28CF0B97-6FD8-4E5C-94AE-026D68E0D2D4}"/>
                </a:ext>
              </a:extLst>
            </p:cNvPr>
            <p:cNvSpPr/>
            <p:nvPr/>
          </p:nvSpPr>
          <p:spPr>
            <a:xfrm>
              <a:off x="5519369" y="3730665"/>
              <a:ext cx="25698" cy="64246"/>
            </a:xfrm>
            <a:custGeom>
              <a:avLst/>
              <a:gdLst>
                <a:gd name="connsiteX0" fmla="*/ 0 w 25698"/>
                <a:gd name="connsiteY0" fmla="*/ 0 h 64246"/>
                <a:gd name="connsiteX1" fmla="*/ 25698 w 25698"/>
                <a:gd name="connsiteY1" fmla="*/ 0 h 64246"/>
                <a:gd name="connsiteX2" fmla="*/ 25698 w 25698"/>
                <a:gd name="connsiteY2" fmla="*/ 73112 h 64246"/>
                <a:gd name="connsiteX3" fmla="*/ 0 w 25698"/>
                <a:gd name="connsiteY3" fmla="*/ 73112 h 64246"/>
              </a:gdLst>
              <a:ahLst/>
              <a:cxnLst>
                <a:cxn ang="0">
                  <a:pos x="connsiteX0" y="connsiteY0"/>
                </a:cxn>
                <a:cxn ang="0">
                  <a:pos x="connsiteX1" y="connsiteY1"/>
                </a:cxn>
                <a:cxn ang="0">
                  <a:pos x="connsiteX2" y="connsiteY2"/>
                </a:cxn>
                <a:cxn ang="0">
                  <a:pos x="connsiteX3" y="connsiteY3"/>
                </a:cxn>
              </a:cxnLst>
              <a:rect l="l" t="t" r="r" b="b"/>
              <a:pathLst>
                <a:path w="25698" h="64246">
                  <a:moveTo>
                    <a:pt x="0" y="0"/>
                  </a:moveTo>
                  <a:lnTo>
                    <a:pt x="25698" y="0"/>
                  </a:lnTo>
                  <a:lnTo>
                    <a:pt x="25698" y="73112"/>
                  </a:lnTo>
                  <a:lnTo>
                    <a:pt x="0" y="73112"/>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323" name="Freeform: Shape 3322">
              <a:extLst>
                <a:ext uri="{FF2B5EF4-FFF2-40B4-BE49-F238E27FC236}">
                  <a16:creationId xmlns:a16="http://schemas.microsoft.com/office/drawing/2014/main" id="{1E5E13D7-3BF8-4C27-AB5D-BDC0960E8B91}"/>
                </a:ext>
              </a:extLst>
            </p:cNvPr>
            <p:cNvSpPr/>
            <p:nvPr/>
          </p:nvSpPr>
          <p:spPr>
            <a:xfrm>
              <a:off x="5196725" y="4274317"/>
              <a:ext cx="25698" cy="64246"/>
            </a:xfrm>
            <a:custGeom>
              <a:avLst/>
              <a:gdLst>
                <a:gd name="connsiteX0" fmla="*/ 0 w 25698"/>
                <a:gd name="connsiteY0" fmla="*/ 0 h 64246"/>
                <a:gd name="connsiteX1" fmla="*/ 25698 w 25698"/>
                <a:gd name="connsiteY1" fmla="*/ 0 h 64246"/>
                <a:gd name="connsiteX2" fmla="*/ 25698 w 25698"/>
                <a:gd name="connsiteY2" fmla="*/ 73112 h 64246"/>
                <a:gd name="connsiteX3" fmla="*/ 0 w 25698"/>
                <a:gd name="connsiteY3" fmla="*/ 73112 h 64246"/>
              </a:gdLst>
              <a:ahLst/>
              <a:cxnLst>
                <a:cxn ang="0">
                  <a:pos x="connsiteX0" y="connsiteY0"/>
                </a:cxn>
                <a:cxn ang="0">
                  <a:pos x="connsiteX1" y="connsiteY1"/>
                </a:cxn>
                <a:cxn ang="0">
                  <a:pos x="connsiteX2" y="connsiteY2"/>
                </a:cxn>
                <a:cxn ang="0">
                  <a:pos x="connsiteX3" y="connsiteY3"/>
                </a:cxn>
              </a:cxnLst>
              <a:rect l="l" t="t" r="r" b="b"/>
              <a:pathLst>
                <a:path w="25698" h="64246">
                  <a:moveTo>
                    <a:pt x="0" y="0"/>
                  </a:moveTo>
                  <a:lnTo>
                    <a:pt x="25698" y="0"/>
                  </a:lnTo>
                  <a:lnTo>
                    <a:pt x="25698" y="73112"/>
                  </a:lnTo>
                  <a:lnTo>
                    <a:pt x="0" y="73112"/>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324" name="Freeform: Shape 3323">
              <a:extLst>
                <a:ext uri="{FF2B5EF4-FFF2-40B4-BE49-F238E27FC236}">
                  <a16:creationId xmlns:a16="http://schemas.microsoft.com/office/drawing/2014/main" id="{2EBC8832-2120-496B-8A65-D5BF3EDBECC7}"/>
                </a:ext>
              </a:extLst>
            </p:cNvPr>
            <p:cNvSpPr/>
            <p:nvPr/>
          </p:nvSpPr>
          <p:spPr>
            <a:xfrm>
              <a:off x="5277290" y="4274317"/>
              <a:ext cx="25698" cy="64246"/>
            </a:xfrm>
            <a:custGeom>
              <a:avLst/>
              <a:gdLst>
                <a:gd name="connsiteX0" fmla="*/ 0 w 25698"/>
                <a:gd name="connsiteY0" fmla="*/ 0 h 64246"/>
                <a:gd name="connsiteX1" fmla="*/ 25698 w 25698"/>
                <a:gd name="connsiteY1" fmla="*/ 0 h 64246"/>
                <a:gd name="connsiteX2" fmla="*/ 25698 w 25698"/>
                <a:gd name="connsiteY2" fmla="*/ 73112 h 64246"/>
                <a:gd name="connsiteX3" fmla="*/ 0 w 25698"/>
                <a:gd name="connsiteY3" fmla="*/ 73112 h 64246"/>
              </a:gdLst>
              <a:ahLst/>
              <a:cxnLst>
                <a:cxn ang="0">
                  <a:pos x="connsiteX0" y="connsiteY0"/>
                </a:cxn>
                <a:cxn ang="0">
                  <a:pos x="connsiteX1" y="connsiteY1"/>
                </a:cxn>
                <a:cxn ang="0">
                  <a:pos x="connsiteX2" y="connsiteY2"/>
                </a:cxn>
                <a:cxn ang="0">
                  <a:pos x="connsiteX3" y="connsiteY3"/>
                </a:cxn>
              </a:cxnLst>
              <a:rect l="l" t="t" r="r" b="b"/>
              <a:pathLst>
                <a:path w="25698" h="64246">
                  <a:moveTo>
                    <a:pt x="0" y="0"/>
                  </a:moveTo>
                  <a:lnTo>
                    <a:pt x="25698" y="0"/>
                  </a:lnTo>
                  <a:lnTo>
                    <a:pt x="25698" y="73112"/>
                  </a:lnTo>
                  <a:lnTo>
                    <a:pt x="0" y="73112"/>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325" name="Freeform: Shape 3324">
              <a:extLst>
                <a:ext uri="{FF2B5EF4-FFF2-40B4-BE49-F238E27FC236}">
                  <a16:creationId xmlns:a16="http://schemas.microsoft.com/office/drawing/2014/main" id="{24F982FD-A91F-4D32-8F4B-5C051F699121}"/>
                </a:ext>
              </a:extLst>
            </p:cNvPr>
            <p:cNvSpPr/>
            <p:nvPr/>
          </p:nvSpPr>
          <p:spPr>
            <a:xfrm>
              <a:off x="5357983" y="4274317"/>
              <a:ext cx="25698" cy="64246"/>
            </a:xfrm>
            <a:custGeom>
              <a:avLst/>
              <a:gdLst>
                <a:gd name="connsiteX0" fmla="*/ 0 w 25698"/>
                <a:gd name="connsiteY0" fmla="*/ 0 h 64246"/>
                <a:gd name="connsiteX1" fmla="*/ 25698 w 25698"/>
                <a:gd name="connsiteY1" fmla="*/ 0 h 64246"/>
                <a:gd name="connsiteX2" fmla="*/ 25698 w 25698"/>
                <a:gd name="connsiteY2" fmla="*/ 73112 h 64246"/>
                <a:gd name="connsiteX3" fmla="*/ 0 w 25698"/>
                <a:gd name="connsiteY3" fmla="*/ 73112 h 64246"/>
              </a:gdLst>
              <a:ahLst/>
              <a:cxnLst>
                <a:cxn ang="0">
                  <a:pos x="connsiteX0" y="connsiteY0"/>
                </a:cxn>
                <a:cxn ang="0">
                  <a:pos x="connsiteX1" y="connsiteY1"/>
                </a:cxn>
                <a:cxn ang="0">
                  <a:pos x="connsiteX2" y="connsiteY2"/>
                </a:cxn>
                <a:cxn ang="0">
                  <a:pos x="connsiteX3" y="connsiteY3"/>
                </a:cxn>
              </a:cxnLst>
              <a:rect l="l" t="t" r="r" b="b"/>
              <a:pathLst>
                <a:path w="25698" h="64246">
                  <a:moveTo>
                    <a:pt x="0" y="0"/>
                  </a:moveTo>
                  <a:lnTo>
                    <a:pt x="25698" y="0"/>
                  </a:lnTo>
                  <a:lnTo>
                    <a:pt x="25698" y="73112"/>
                  </a:lnTo>
                  <a:lnTo>
                    <a:pt x="0" y="73112"/>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326" name="Freeform: Shape 3325">
              <a:extLst>
                <a:ext uri="{FF2B5EF4-FFF2-40B4-BE49-F238E27FC236}">
                  <a16:creationId xmlns:a16="http://schemas.microsoft.com/office/drawing/2014/main" id="{6BF3ACAE-AA5C-4219-9E20-BF42B97C84D9}"/>
                </a:ext>
              </a:extLst>
            </p:cNvPr>
            <p:cNvSpPr/>
            <p:nvPr/>
          </p:nvSpPr>
          <p:spPr>
            <a:xfrm>
              <a:off x="5438676" y="4274317"/>
              <a:ext cx="25698" cy="64246"/>
            </a:xfrm>
            <a:custGeom>
              <a:avLst/>
              <a:gdLst>
                <a:gd name="connsiteX0" fmla="*/ 0 w 25698"/>
                <a:gd name="connsiteY0" fmla="*/ 0 h 64246"/>
                <a:gd name="connsiteX1" fmla="*/ 25698 w 25698"/>
                <a:gd name="connsiteY1" fmla="*/ 0 h 64246"/>
                <a:gd name="connsiteX2" fmla="*/ 25698 w 25698"/>
                <a:gd name="connsiteY2" fmla="*/ 73112 h 64246"/>
                <a:gd name="connsiteX3" fmla="*/ 0 w 25698"/>
                <a:gd name="connsiteY3" fmla="*/ 73112 h 64246"/>
              </a:gdLst>
              <a:ahLst/>
              <a:cxnLst>
                <a:cxn ang="0">
                  <a:pos x="connsiteX0" y="connsiteY0"/>
                </a:cxn>
                <a:cxn ang="0">
                  <a:pos x="connsiteX1" y="connsiteY1"/>
                </a:cxn>
                <a:cxn ang="0">
                  <a:pos x="connsiteX2" y="connsiteY2"/>
                </a:cxn>
                <a:cxn ang="0">
                  <a:pos x="connsiteX3" y="connsiteY3"/>
                </a:cxn>
              </a:cxnLst>
              <a:rect l="l" t="t" r="r" b="b"/>
              <a:pathLst>
                <a:path w="25698" h="64246">
                  <a:moveTo>
                    <a:pt x="0" y="0"/>
                  </a:moveTo>
                  <a:lnTo>
                    <a:pt x="25698" y="0"/>
                  </a:lnTo>
                  <a:lnTo>
                    <a:pt x="25698" y="73112"/>
                  </a:lnTo>
                  <a:lnTo>
                    <a:pt x="0" y="73112"/>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327" name="Freeform: Shape 3326">
              <a:extLst>
                <a:ext uri="{FF2B5EF4-FFF2-40B4-BE49-F238E27FC236}">
                  <a16:creationId xmlns:a16="http://schemas.microsoft.com/office/drawing/2014/main" id="{606A3860-3F41-4765-A52C-50EA41E5365C}"/>
                </a:ext>
              </a:extLst>
            </p:cNvPr>
            <p:cNvSpPr/>
            <p:nvPr/>
          </p:nvSpPr>
          <p:spPr>
            <a:xfrm>
              <a:off x="5519369" y="4274317"/>
              <a:ext cx="25698" cy="64246"/>
            </a:xfrm>
            <a:custGeom>
              <a:avLst/>
              <a:gdLst>
                <a:gd name="connsiteX0" fmla="*/ 0 w 25698"/>
                <a:gd name="connsiteY0" fmla="*/ 0 h 64246"/>
                <a:gd name="connsiteX1" fmla="*/ 25698 w 25698"/>
                <a:gd name="connsiteY1" fmla="*/ 0 h 64246"/>
                <a:gd name="connsiteX2" fmla="*/ 25698 w 25698"/>
                <a:gd name="connsiteY2" fmla="*/ 73112 h 64246"/>
                <a:gd name="connsiteX3" fmla="*/ 0 w 25698"/>
                <a:gd name="connsiteY3" fmla="*/ 73112 h 64246"/>
              </a:gdLst>
              <a:ahLst/>
              <a:cxnLst>
                <a:cxn ang="0">
                  <a:pos x="connsiteX0" y="connsiteY0"/>
                </a:cxn>
                <a:cxn ang="0">
                  <a:pos x="connsiteX1" y="connsiteY1"/>
                </a:cxn>
                <a:cxn ang="0">
                  <a:pos x="connsiteX2" y="connsiteY2"/>
                </a:cxn>
                <a:cxn ang="0">
                  <a:pos x="connsiteX3" y="connsiteY3"/>
                </a:cxn>
              </a:cxnLst>
              <a:rect l="l" t="t" r="r" b="b"/>
              <a:pathLst>
                <a:path w="25698" h="64246">
                  <a:moveTo>
                    <a:pt x="0" y="0"/>
                  </a:moveTo>
                  <a:lnTo>
                    <a:pt x="25698" y="0"/>
                  </a:lnTo>
                  <a:lnTo>
                    <a:pt x="25698" y="73112"/>
                  </a:lnTo>
                  <a:lnTo>
                    <a:pt x="0" y="73112"/>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328" name="Freeform: Shape 3327">
              <a:extLst>
                <a:ext uri="{FF2B5EF4-FFF2-40B4-BE49-F238E27FC236}">
                  <a16:creationId xmlns:a16="http://schemas.microsoft.com/office/drawing/2014/main" id="{56841329-1353-4EC2-ABEA-13AB8061C4D0}"/>
                </a:ext>
              </a:extLst>
            </p:cNvPr>
            <p:cNvSpPr/>
            <p:nvPr/>
          </p:nvSpPr>
          <p:spPr>
            <a:xfrm>
              <a:off x="5609186" y="3864940"/>
              <a:ext cx="64246" cy="25698"/>
            </a:xfrm>
            <a:custGeom>
              <a:avLst/>
              <a:gdLst>
                <a:gd name="connsiteX0" fmla="*/ 0 w 64246"/>
                <a:gd name="connsiteY0" fmla="*/ 0 h 25698"/>
                <a:gd name="connsiteX1" fmla="*/ 73112 w 64246"/>
                <a:gd name="connsiteY1" fmla="*/ 0 h 25698"/>
                <a:gd name="connsiteX2" fmla="*/ 73112 w 64246"/>
                <a:gd name="connsiteY2" fmla="*/ 25698 h 25698"/>
                <a:gd name="connsiteX3" fmla="*/ 0 w 64246"/>
                <a:gd name="connsiteY3" fmla="*/ 25698 h 25698"/>
              </a:gdLst>
              <a:ahLst/>
              <a:cxnLst>
                <a:cxn ang="0">
                  <a:pos x="connsiteX0" y="connsiteY0"/>
                </a:cxn>
                <a:cxn ang="0">
                  <a:pos x="connsiteX1" y="connsiteY1"/>
                </a:cxn>
                <a:cxn ang="0">
                  <a:pos x="connsiteX2" y="connsiteY2"/>
                </a:cxn>
                <a:cxn ang="0">
                  <a:pos x="connsiteX3" y="connsiteY3"/>
                </a:cxn>
              </a:cxnLst>
              <a:rect l="l" t="t" r="r" b="b"/>
              <a:pathLst>
                <a:path w="64246" h="25698">
                  <a:moveTo>
                    <a:pt x="0" y="0"/>
                  </a:moveTo>
                  <a:lnTo>
                    <a:pt x="73112" y="0"/>
                  </a:lnTo>
                  <a:lnTo>
                    <a:pt x="73112" y="25698"/>
                  </a:lnTo>
                  <a:lnTo>
                    <a:pt x="0" y="25698"/>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329" name="Freeform: Shape 3328">
              <a:extLst>
                <a:ext uri="{FF2B5EF4-FFF2-40B4-BE49-F238E27FC236}">
                  <a16:creationId xmlns:a16="http://schemas.microsoft.com/office/drawing/2014/main" id="{B0E7208D-C0E2-496E-8FB9-CFAA1D650956}"/>
                </a:ext>
              </a:extLst>
            </p:cNvPr>
            <p:cNvSpPr/>
            <p:nvPr/>
          </p:nvSpPr>
          <p:spPr>
            <a:xfrm>
              <a:off x="5609186" y="3945505"/>
              <a:ext cx="64246" cy="25698"/>
            </a:xfrm>
            <a:custGeom>
              <a:avLst/>
              <a:gdLst>
                <a:gd name="connsiteX0" fmla="*/ 0 w 64246"/>
                <a:gd name="connsiteY0" fmla="*/ 0 h 25698"/>
                <a:gd name="connsiteX1" fmla="*/ 73112 w 64246"/>
                <a:gd name="connsiteY1" fmla="*/ 0 h 25698"/>
                <a:gd name="connsiteX2" fmla="*/ 73112 w 64246"/>
                <a:gd name="connsiteY2" fmla="*/ 25698 h 25698"/>
                <a:gd name="connsiteX3" fmla="*/ 0 w 64246"/>
                <a:gd name="connsiteY3" fmla="*/ 25698 h 25698"/>
              </a:gdLst>
              <a:ahLst/>
              <a:cxnLst>
                <a:cxn ang="0">
                  <a:pos x="connsiteX0" y="connsiteY0"/>
                </a:cxn>
                <a:cxn ang="0">
                  <a:pos x="connsiteX1" y="connsiteY1"/>
                </a:cxn>
                <a:cxn ang="0">
                  <a:pos x="connsiteX2" y="connsiteY2"/>
                </a:cxn>
                <a:cxn ang="0">
                  <a:pos x="connsiteX3" y="connsiteY3"/>
                </a:cxn>
              </a:cxnLst>
              <a:rect l="l" t="t" r="r" b="b"/>
              <a:pathLst>
                <a:path w="64246" h="25698">
                  <a:moveTo>
                    <a:pt x="0" y="0"/>
                  </a:moveTo>
                  <a:lnTo>
                    <a:pt x="73112" y="0"/>
                  </a:lnTo>
                  <a:lnTo>
                    <a:pt x="73112" y="25698"/>
                  </a:lnTo>
                  <a:lnTo>
                    <a:pt x="0" y="25698"/>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330" name="Freeform: Shape 3329">
              <a:extLst>
                <a:ext uri="{FF2B5EF4-FFF2-40B4-BE49-F238E27FC236}">
                  <a16:creationId xmlns:a16="http://schemas.microsoft.com/office/drawing/2014/main" id="{CAF2A586-E092-4007-9A80-509032DEA410}"/>
                </a:ext>
              </a:extLst>
            </p:cNvPr>
            <p:cNvSpPr/>
            <p:nvPr/>
          </p:nvSpPr>
          <p:spPr>
            <a:xfrm>
              <a:off x="5609186" y="4026198"/>
              <a:ext cx="64246" cy="25698"/>
            </a:xfrm>
            <a:custGeom>
              <a:avLst/>
              <a:gdLst>
                <a:gd name="connsiteX0" fmla="*/ 0 w 64246"/>
                <a:gd name="connsiteY0" fmla="*/ 0 h 25698"/>
                <a:gd name="connsiteX1" fmla="*/ 73112 w 64246"/>
                <a:gd name="connsiteY1" fmla="*/ 0 h 25698"/>
                <a:gd name="connsiteX2" fmla="*/ 73112 w 64246"/>
                <a:gd name="connsiteY2" fmla="*/ 25698 h 25698"/>
                <a:gd name="connsiteX3" fmla="*/ 0 w 64246"/>
                <a:gd name="connsiteY3" fmla="*/ 25698 h 25698"/>
              </a:gdLst>
              <a:ahLst/>
              <a:cxnLst>
                <a:cxn ang="0">
                  <a:pos x="connsiteX0" y="connsiteY0"/>
                </a:cxn>
                <a:cxn ang="0">
                  <a:pos x="connsiteX1" y="connsiteY1"/>
                </a:cxn>
                <a:cxn ang="0">
                  <a:pos x="connsiteX2" y="connsiteY2"/>
                </a:cxn>
                <a:cxn ang="0">
                  <a:pos x="connsiteX3" y="connsiteY3"/>
                </a:cxn>
              </a:cxnLst>
              <a:rect l="l" t="t" r="r" b="b"/>
              <a:pathLst>
                <a:path w="64246" h="25698">
                  <a:moveTo>
                    <a:pt x="0" y="0"/>
                  </a:moveTo>
                  <a:lnTo>
                    <a:pt x="73112" y="0"/>
                  </a:lnTo>
                  <a:lnTo>
                    <a:pt x="73112" y="25698"/>
                  </a:lnTo>
                  <a:lnTo>
                    <a:pt x="0" y="25698"/>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331" name="Freeform: Shape 3330">
              <a:extLst>
                <a:ext uri="{FF2B5EF4-FFF2-40B4-BE49-F238E27FC236}">
                  <a16:creationId xmlns:a16="http://schemas.microsoft.com/office/drawing/2014/main" id="{8557740F-EA58-4363-A85F-4A8966E35736}"/>
                </a:ext>
              </a:extLst>
            </p:cNvPr>
            <p:cNvSpPr/>
            <p:nvPr/>
          </p:nvSpPr>
          <p:spPr>
            <a:xfrm>
              <a:off x="5609186" y="4106891"/>
              <a:ext cx="64246" cy="25698"/>
            </a:xfrm>
            <a:custGeom>
              <a:avLst/>
              <a:gdLst>
                <a:gd name="connsiteX0" fmla="*/ 0 w 64246"/>
                <a:gd name="connsiteY0" fmla="*/ 0 h 25698"/>
                <a:gd name="connsiteX1" fmla="*/ 73112 w 64246"/>
                <a:gd name="connsiteY1" fmla="*/ 0 h 25698"/>
                <a:gd name="connsiteX2" fmla="*/ 73112 w 64246"/>
                <a:gd name="connsiteY2" fmla="*/ 25698 h 25698"/>
                <a:gd name="connsiteX3" fmla="*/ 0 w 64246"/>
                <a:gd name="connsiteY3" fmla="*/ 25698 h 25698"/>
              </a:gdLst>
              <a:ahLst/>
              <a:cxnLst>
                <a:cxn ang="0">
                  <a:pos x="connsiteX0" y="connsiteY0"/>
                </a:cxn>
                <a:cxn ang="0">
                  <a:pos x="connsiteX1" y="connsiteY1"/>
                </a:cxn>
                <a:cxn ang="0">
                  <a:pos x="connsiteX2" y="connsiteY2"/>
                </a:cxn>
                <a:cxn ang="0">
                  <a:pos x="connsiteX3" y="connsiteY3"/>
                </a:cxn>
              </a:cxnLst>
              <a:rect l="l" t="t" r="r" b="b"/>
              <a:pathLst>
                <a:path w="64246" h="25698">
                  <a:moveTo>
                    <a:pt x="0" y="0"/>
                  </a:moveTo>
                  <a:lnTo>
                    <a:pt x="73112" y="0"/>
                  </a:lnTo>
                  <a:lnTo>
                    <a:pt x="73112" y="25698"/>
                  </a:lnTo>
                  <a:lnTo>
                    <a:pt x="0" y="25698"/>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332" name="Freeform: Shape 3331">
              <a:extLst>
                <a:ext uri="{FF2B5EF4-FFF2-40B4-BE49-F238E27FC236}">
                  <a16:creationId xmlns:a16="http://schemas.microsoft.com/office/drawing/2014/main" id="{9C86887F-52E3-466F-9753-C8BE042D6910}"/>
                </a:ext>
              </a:extLst>
            </p:cNvPr>
            <p:cNvSpPr/>
            <p:nvPr/>
          </p:nvSpPr>
          <p:spPr>
            <a:xfrm>
              <a:off x="5609186" y="4187456"/>
              <a:ext cx="64246" cy="25698"/>
            </a:xfrm>
            <a:custGeom>
              <a:avLst/>
              <a:gdLst>
                <a:gd name="connsiteX0" fmla="*/ 0 w 64246"/>
                <a:gd name="connsiteY0" fmla="*/ 0 h 25698"/>
                <a:gd name="connsiteX1" fmla="*/ 73112 w 64246"/>
                <a:gd name="connsiteY1" fmla="*/ 0 h 25698"/>
                <a:gd name="connsiteX2" fmla="*/ 73112 w 64246"/>
                <a:gd name="connsiteY2" fmla="*/ 25698 h 25698"/>
                <a:gd name="connsiteX3" fmla="*/ 0 w 64246"/>
                <a:gd name="connsiteY3" fmla="*/ 25698 h 25698"/>
              </a:gdLst>
              <a:ahLst/>
              <a:cxnLst>
                <a:cxn ang="0">
                  <a:pos x="connsiteX0" y="connsiteY0"/>
                </a:cxn>
                <a:cxn ang="0">
                  <a:pos x="connsiteX1" y="connsiteY1"/>
                </a:cxn>
                <a:cxn ang="0">
                  <a:pos x="connsiteX2" y="connsiteY2"/>
                </a:cxn>
                <a:cxn ang="0">
                  <a:pos x="connsiteX3" y="connsiteY3"/>
                </a:cxn>
              </a:cxnLst>
              <a:rect l="l" t="t" r="r" b="b"/>
              <a:pathLst>
                <a:path w="64246" h="25698">
                  <a:moveTo>
                    <a:pt x="0" y="0"/>
                  </a:moveTo>
                  <a:lnTo>
                    <a:pt x="73112" y="0"/>
                  </a:lnTo>
                  <a:lnTo>
                    <a:pt x="73112" y="25698"/>
                  </a:lnTo>
                  <a:lnTo>
                    <a:pt x="0" y="25698"/>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333" name="Freeform: Shape 3332">
              <a:extLst>
                <a:ext uri="{FF2B5EF4-FFF2-40B4-BE49-F238E27FC236}">
                  <a16:creationId xmlns:a16="http://schemas.microsoft.com/office/drawing/2014/main" id="{D44CF8ED-2733-454E-8777-0EE0F2328316}"/>
                </a:ext>
              </a:extLst>
            </p:cNvPr>
            <p:cNvSpPr/>
            <p:nvPr/>
          </p:nvSpPr>
          <p:spPr>
            <a:xfrm>
              <a:off x="5065534" y="3864940"/>
              <a:ext cx="64246" cy="25698"/>
            </a:xfrm>
            <a:custGeom>
              <a:avLst/>
              <a:gdLst>
                <a:gd name="connsiteX0" fmla="*/ 0 w 64246"/>
                <a:gd name="connsiteY0" fmla="*/ 0 h 25698"/>
                <a:gd name="connsiteX1" fmla="*/ 73112 w 64246"/>
                <a:gd name="connsiteY1" fmla="*/ 0 h 25698"/>
                <a:gd name="connsiteX2" fmla="*/ 73112 w 64246"/>
                <a:gd name="connsiteY2" fmla="*/ 25698 h 25698"/>
                <a:gd name="connsiteX3" fmla="*/ 0 w 64246"/>
                <a:gd name="connsiteY3" fmla="*/ 25698 h 25698"/>
              </a:gdLst>
              <a:ahLst/>
              <a:cxnLst>
                <a:cxn ang="0">
                  <a:pos x="connsiteX0" y="connsiteY0"/>
                </a:cxn>
                <a:cxn ang="0">
                  <a:pos x="connsiteX1" y="connsiteY1"/>
                </a:cxn>
                <a:cxn ang="0">
                  <a:pos x="connsiteX2" y="connsiteY2"/>
                </a:cxn>
                <a:cxn ang="0">
                  <a:pos x="connsiteX3" y="connsiteY3"/>
                </a:cxn>
              </a:cxnLst>
              <a:rect l="l" t="t" r="r" b="b"/>
              <a:pathLst>
                <a:path w="64246" h="25698">
                  <a:moveTo>
                    <a:pt x="0" y="0"/>
                  </a:moveTo>
                  <a:lnTo>
                    <a:pt x="73112" y="0"/>
                  </a:lnTo>
                  <a:lnTo>
                    <a:pt x="73112" y="25698"/>
                  </a:lnTo>
                  <a:lnTo>
                    <a:pt x="0" y="25698"/>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334" name="Freeform: Shape 3333">
              <a:extLst>
                <a:ext uri="{FF2B5EF4-FFF2-40B4-BE49-F238E27FC236}">
                  <a16:creationId xmlns:a16="http://schemas.microsoft.com/office/drawing/2014/main" id="{D50D7A8A-816E-4167-80CC-9E43AFB0D1EF}"/>
                </a:ext>
              </a:extLst>
            </p:cNvPr>
            <p:cNvSpPr/>
            <p:nvPr/>
          </p:nvSpPr>
          <p:spPr>
            <a:xfrm>
              <a:off x="5065534" y="3945505"/>
              <a:ext cx="64246" cy="25698"/>
            </a:xfrm>
            <a:custGeom>
              <a:avLst/>
              <a:gdLst>
                <a:gd name="connsiteX0" fmla="*/ 0 w 64246"/>
                <a:gd name="connsiteY0" fmla="*/ 0 h 25698"/>
                <a:gd name="connsiteX1" fmla="*/ 73112 w 64246"/>
                <a:gd name="connsiteY1" fmla="*/ 0 h 25698"/>
                <a:gd name="connsiteX2" fmla="*/ 73112 w 64246"/>
                <a:gd name="connsiteY2" fmla="*/ 25698 h 25698"/>
                <a:gd name="connsiteX3" fmla="*/ 0 w 64246"/>
                <a:gd name="connsiteY3" fmla="*/ 25698 h 25698"/>
              </a:gdLst>
              <a:ahLst/>
              <a:cxnLst>
                <a:cxn ang="0">
                  <a:pos x="connsiteX0" y="connsiteY0"/>
                </a:cxn>
                <a:cxn ang="0">
                  <a:pos x="connsiteX1" y="connsiteY1"/>
                </a:cxn>
                <a:cxn ang="0">
                  <a:pos x="connsiteX2" y="connsiteY2"/>
                </a:cxn>
                <a:cxn ang="0">
                  <a:pos x="connsiteX3" y="connsiteY3"/>
                </a:cxn>
              </a:cxnLst>
              <a:rect l="l" t="t" r="r" b="b"/>
              <a:pathLst>
                <a:path w="64246" h="25698">
                  <a:moveTo>
                    <a:pt x="0" y="0"/>
                  </a:moveTo>
                  <a:lnTo>
                    <a:pt x="73112" y="0"/>
                  </a:lnTo>
                  <a:lnTo>
                    <a:pt x="73112" y="25698"/>
                  </a:lnTo>
                  <a:lnTo>
                    <a:pt x="0" y="25698"/>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335" name="Freeform: Shape 3334">
              <a:extLst>
                <a:ext uri="{FF2B5EF4-FFF2-40B4-BE49-F238E27FC236}">
                  <a16:creationId xmlns:a16="http://schemas.microsoft.com/office/drawing/2014/main" id="{957D8AD4-DCEC-4667-883B-A35726A0544A}"/>
                </a:ext>
              </a:extLst>
            </p:cNvPr>
            <p:cNvSpPr/>
            <p:nvPr/>
          </p:nvSpPr>
          <p:spPr>
            <a:xfrm>
              <a:off x="5065534" y="4026198"/>
              <a:ext cx="64246" cy="25698"/>
            </a:xfrm>
            <a:custGeom>
              <a:avLst/>
              <a:gdLst>
                <a:gd name="connsiteX0" fmla="*/ 0 w 64246"/>
                <a:gd name="connsiteY0" fmla="*/ 0 h 25698"/>
                <a:gd name="connsiteX1" fmla="*/ 73112 w 64246"/>
                <a:gd name="connsiteY1" fmla="*/ 0 h 25698"/>
                <a:gd name="connsiteX2" fmla="*/ 73112 w 64246"/>
                <a:gd name="connsiteY2" fmla="*/ 25698 h 25698"/>
                <a:gd name="connsiteX3" fmla="*/ 0 w 64246"/>
                <a:gd name="connsiteY3" fmla="*/ 25698 h 25698"/>
              </a:gdLst>
              <a:ahLst/>
              <a:cxnLst>
                <a:cxn ang="0">
                  <a:pos x="connsiteX0" y="connsiteY0"/>
                </a:cxn>
                <a:cxn ang="0">
                  <a:pos x="connsiteX1" y="connsiteY1"/>
                </a:cxn>
                <a:cxn ang="0">
                  <a:pos x="connsiteX2" y="connsiteY2"/>
                </a:cxn>
                <a:cxn ang="0">
                  <a:pos x="connsiteX3" y="connsiteY3"/>
                </a:cxn>
              </a:cxnLst>
              <a:rect l="l" t="t" r="r" b="b"/>
              <a:pathLst>
                <a:path w="64246" h="25698">
                  <a:moveTo>
                    <a:pt x="0" y="0"/>
                  </a:moveTo>
                  <a:lnTo>
                    <a:pt x="73112" y="0"/>
                  </a:lnTo>
                  <a:lnTo>
                    <a:pt x="73112" y="25698"/>
                  </a:lnTo>
                  <a:lnTo>
                    <a:pt x="0" y="25698"/>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336" name="Freeform: Shape 3335">
              <a:extLst>
                <a:ext uri="{FF2B5EF4-FFF2-40B4-BE49-F238E27FC236}">
                  <a16:creationId xmlns:a16="http://schemas.microsoft.com/office/drawing/2014/main" id="{F353E653-FBDA-44D4-9E4C-2CDF8276A2C5}"/>
                </a:ext>
              </a:extLst>
            </p:cNvPr>
            <p:cNvSpPr/>
            <p:nvPr/>
          </p:nvSpPr>
          <p:spPr>
            <a:xfrm>
              <a:off x="5065534" y="4106891"/>
              <a:ext cx="64246" cy="25698"/>
            </a:xfrm>
            <a:custGeom>
              <a:avLst/>
              <a:gdLst>
                <a:gd name="connsiteX0" fmla="*/ 0 w 64246"/>
                <a:gd name="connsiteY0" fmla="*/ 0 h 25698"/>
                <a:gd name="connsiteX1" fmla="*/ 73112 w 64246"/>
                <a:gd name="connsiteY1" fmla="*/ 0 h 25698"/>
                <a:gd name="connsiteX2" fmla="*/ 73112 w 64246"/>
                <a:gd name="connsiteY2" fmla="*/ 25698 h 25698"/>
                <a:gd name="connsiteX3" fmla="*/ 0 w 64246"/>
                <a:gd name="connsiteY3" fmla="*/ 25698 h 25698"/>
              </a:gdLst>
              <a:ahLst/>
              <a:cxnLst>
                <a:cxn ang="0">
                  <a:pos x="connsiteX0" y="connsiteY0"/>
                </a:cxn>
                <a:cxn ang="0">
                  <a:pos x="connsiteX1" y="connsiteY1"/>
                </a:cxn>
                <a:cxn ang="0">
                  <a:pos x="connsiteX2" y="connsiteY2"/>
                </a:cxn>
                <a:cxn ang="0">
                  <a:pos x="connsiteX3" y="connsiteY3"/>
                </a:cxn>
              </a:cxnLst>
              <a:rect l="l" t="t" r="r" b="b"/>
              <a:pathLst>
                <a:path w="64246" h="25698">
                  <a:moveTo>
                    <a:pt x="0" y="0"/>
                  </a:moveTo>
                  <a:lnTo>
                    <a:pt x="73112" y="0"/>
                  </a:lnTo>
                  <a:lnTo>
                    <a:pt x="73112" y="25698"/>
                  </a:lnTo>
                  <a:lnTo>
                    <a:pt x="0" y="25698"/>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337" name="Freeform: Shape 3336">
              <a:extLst>
                <a:ext uri="{FF2B5EF4-FFF2-40B4-BE49-F238E27FC236}">
                  <a16:creationId xmlns:a16="http://schemas.microsoft.com/office/drawing/2014/main" id="{BFD130A3-04AA-4D1C-A2D1-F94E3AC933CD}"/>
                </a:ext>
              </a:extLst>
            </p:cNvPr>
            <p:cNvSpPr/>
            <p:nvPr/>
          </p:nvSpPr>
          <p:spPr>
            <a:xfrm>
              <a:off x="5065534" y="4187456"/>
              <a:ext cx="64246" cy="25698"/>
            </a:xfrm>
            <a:custGeom>
              <a:avLst/>
              <a:gdLst>
                <a:gd name="connsiteX0" fmla="*/ 0 w 64246"/>
                <a:gd name="connsiteY0" fmla="*/ 0 h 25698"/>
                <a:gd name="connsiteX1" fmla="*/ 73112 w 64246"/>
                <a:gd name="connsiteY1" fmla="*/ 0 h 25698"/>
                <a:gd name="connsiteX2" fmla="*/ 73112 w 64246"/>
                <a:gd name="connsiteY2" fmla="*/ 25698 h 25698"/>
                <a:gd name="connsiteX3" fmla="*/ 0 w 64246"/>
                <a:gd name="connsiteY3" fmla="*/ 25698 h 25698"/>
              </a:gdLst>
              <a:ahLst/>
              <a:cxnLst>
                <a:cxn ang="0">
                  <a:pos x="connsiteX0" y="connsiteY0"/>
                </a:cxn>
                <a:cxn ang="0">
                  <a:pos x="connsiteX1" y="connsiteY1"/>
                </a:cxn>
                <a:cxn ang="0">
                  <a:pos x="connsiteX2" y="connsiteY2"/>
                </a:cxn>
                <a:cxn ang="0">
                  <a:pos x="connsiteX3" y="connsiteY3"/>
                </a:cxn>
              </a:cxnLst>
              <a:rect l="l" t="t" r="r" b="b"/>
              <a:pathLst>
                <a:path w="64246" h="25698">
                  <a:moveTo>
                    <a:pt x="0" y="0"/>
                  </a:moveTo>
                  <a:lnTo>
                    <a:pt x="73112" y="0"/>
                  </a:lnTo>
                  <a:lnTo>
                    <a:pt x="73112" y="25698"/>
                  </a:lnTo>
                  <a:lnTo>
                    <a:pt x="0" y="25698"/>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338" name="Freeform: Shape 3337">
              <a:extLst>
                <a:ext uri="{FF2B5EF4-FFF2-40B4-BE49-F238E27FC236}">
                  <a16:creationId xmlns:a16="http://schemas.microsoft.com/office/drawing/2014/main" id="{F935FD2D-78C3-44CF-B480-433874BE7D1C}"/>
                </a:ext>
              </a:extLst>
            </p:cNvPr>
            <p:cNvSpPr/>
            <p:nvPr/>
          </p:nvSpPr>
          <p:spPr>
            <a:xfrm>
              <a:off x="5194870" y="3891730"/>
              <a:ext cx="346929" cy="231286"/>
            </a:xfrm>
            <a:custGeom>
              <a:avLst/>
              <a:gdLst>
                <a:gd name="connsiteX0" fmla="*/ 137800 w 346929"/>
                <a:gd name="connsiteY0" fmla="*/ 240731 h 231286"/>
                <a:gd name="connsiteX1" fmla="*/ 61475 w 346929"/>
                <a:gd name="connsiteY1" fmla="*/ 240731 h 231286"/>
                <a:gd name="connsiteX2" fmla="*/ 36548 w 346929"/>
                <a:gd name="connsiteY2" fmla="*/ 233536 h 231286"/>
                <a:gd name="connsiteX3" fmla="*/ 56 w 346929"/>
                <a:gd name="connsiteY3" fmla="*/ 166720 h 231286"/>
                <a:gd name="connsiteX4" fmla="*/ 45285 w 346929"/>
                <a:gd name="connsiteY4" fmla="*/ 98876 h 231286"/>
                <a:gd name="connsiteX5" fmla="*/ 45285 w 346929"/>
                <a:gd name="connsiteY5" fmla="*/ 97591 h 231286"/>
                <a:gd name="connsiteX6" fmla="*/ 103107 w 346929"/>
                <a:gd name="connsiteY6" fmla="*/ 8289 h 231286"/>
                <a:gd name="connsiteX7" fmla="*/ 212197 w 346929"/>
                <a:gd name="connsiteY7" fmla="*/ 29875 h 231286"/>
                <a:gd name="connsiteX8" fmla="*/ 231214 w 346929"/>
                <a:gd name="connsiteY8" fmla="*/ 55574 h 231286"/>
                <a:gd name="connsiteX9" fmla="*/ 254600 w 346929"/>
                <a:gd name="connsiteY9" fmla="*/ 49278 h 231286"/>
                <a:gd name="connsiteX10" fmla="*/ 303812 w 346929"/>
                <a:gd name="connsiteY10" fmla="*/ 96177 h 231286"/>
                <a:gd name="connsiteX11" fmla="*/ 358935 w 346929"/>
                <a:gd name="connsiteY11" fmla="*/ 167234 h 231286"/>
                <a:gd name="connsiteX12" fmla="*/ 323086 w 346929"/>
                <a:gd name="connsiteY12" fmla="*/ 230709 h 231286"/>
                <a:gd name="connsiteX13" fmla="*/ 310237 w 346929"/>
                <a:gd name="connsiteY13" fmla="*/ 208223 h 231286"/>
                <a:gd name="connsiteX14" fmla="*/ 333237 w 346929"/>
                <a:gd name="connsiteY14" fmla="*/ 167234 h 231286"/>
                <a:gd name="connsiteX15" fmla="*/ 289806 w 346929"/>
                <a:gd name="connsiteY15" fmla="*/ 119692 h 231286"/>
                <a:gd name="connsiteX16" fmla="*/ 281326 w 346929"/>
                <a:gd name="connsiteY16" fmla="*/ 114295 h 231286"/>
                <a:gd name="connsiteX17" fmla="*/ 279142 w 346929"/>
                <a:gd name="connsiteY17" fmla="*/ 105814 h 231286"/>
                <a:gd name="connsiteX18" fmla="*/ 254600 w 346929"/>
                <a:gd name="connsiteY18" fmla="*/ 75362 h 231286"/>
                <a:gd name="connsiteX19" fmla="*/ 236868 w 346929"/>
                <a:gd name="connsiteY19" fmla="*/ 84742 h 231286"/>
                <a:gd name="connsiteX20" fmla="*/ 218877 w 346929"/>
                <a:gd name="connsiteY20" fmla="*/ 87303 h 231286"/>
                <a:gd name="connsiteX21" fmla="*/ 214510 w 346929"/>
                <a:gd name="connsiteY21" fmla="*/ 81401 h 231286"/>
                <a:gd name="connsiteX22" fmla="*/ 194080 w 346929"/>
                <a:gd name="connsiteY22" fmla="*/ 48121 h 231286"/>
                <a:gd name="connsiteX23" fmla="*/ 113129 w 346929"/>
                <a:gd name="connsiteY23" fmla="*/ 31674 h 231286"/>
                <a:gd name="connsiteX24" fmla="*/ 70984 w 346929"/>
                <a:gd name="connsiteY24" fmla="*/ 97205 h 231286"/>
                <a:gd name="connsiteX25" fmla="*/ 70984 w 346929"/>
                <a:gd name="connsiteY25" fmla="*/ 106071 h 231286"/>
                <a:gd name="connsiteX26" fmla="*/ 67772 w 346929"/>
                <a:gd name="connsiteY26" fmla="*/ 116222 h 231286"/>
                <a:gd name="connsiteX27" fmla="*/ 60833 w 346929"/>
                <a:gd name="connsiteY27" fmla="*/ 120206 h 231286"/>
                <a:gd name="connsiteX28" fmla="*/ 25241 w 346929"/>
                <a:gd name="connsiteY28" fmla="*/ 166334 h 231286"/>
                <a:gd name="connsiteX29" fmla="*/ 50554 w 346929"/>
                <a:gd name="connsiteY29" fmla="*/ 211564 h 231286"/>
                <a:gd name="connsiteX30" fmla="*/ 61861 w 346929"/>
                <a:gd name="connsiteY30" fmla="*/ 214776 h 231286"/>
                <a:gd name="connsiteX31" fmla="*/ 138057 w 346929"/>
                <a:gd name="connsiteY31" fmla="*/ 214776 h 231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6929" h="231286">
                  <a:moveTo>
                    <a:pt x="137800" y="240731"/>
                  </a:moveTo>
                  <a:lnTo>
                    <a:pt x="61475" y="240731"/>
                  </a:lnTo>
                  <a:cubicBezTo>
                    <a:pt x="52659" y="240697"/>
                    <a:pt x="44026" y="238205"/>
                    <a:pt x="36548" y="233536"/>
                  </a:cubicBezTo>
                  <a:cubicBezTo>
                    <a:pt x="13469" y="219242"/>
                    <a:pt x="-392" y="193863"/>
                    <a:pt x="56" y="166720"/>
                  </a:cubicBezTo>
                  <a:cubicBezTo>
                    <a:pt x="-1147" y="136698"/>
                    <a:pt x="17110" y="109312"/>
                    <a:pt x="45285" y="98876"/>
                  </a:cubicBezTo>
                  <a:lnTo>
                    <a:pt x="45285" y="97591"/>
                  </a:lnTo>
                  <a:cubicBezTo>
                    <a:pt x="46138" y="59289"/>
                    <a:pt x="68508" y="24740"/>
                    <a:pt x="103107" y="8289"/>
                  </a:cubicBezTo>
                  <a:cubicBezTo>
                    <a:pt x="140387" y="-8219"/>
                    <a:pt x="184014" y="414"/>
                    <a:pt x="212197" y="29875"/>
                  </a:cubicBezTo>
                  <a:cubicBezTo>
                    <a:pt x="219803" y="37427"/>
                    <a:pt x="226216" y="46092"/>
                    <a:pt x="231214" y="55574"/>
                  </a:cubicBezTo>
                  <a:cubicBezTo>
                    <a:pt x="238312" y="51436"/>
                    <a:pt x="246383" y="49262"/>
                    <a:pt x="254600" y="49278"/>
                  </a:cubicBezTo>
                  <a:cubicBezTo>
                    <a:pt x="280476" y="50281"/>
                    <a:pt x="301566" y="70379"/>
                    <a:pt x="303812" y="96177"/>
                  </a:cubicBezTo>
                  <a:cubicBezTo>
                    <a:pt x="336830" y="103608"/>
                    <a:pt x="359946" y="133405"/>
                    <a:pt x="358935" y="167234"/>
                  </a:cubicBezTo>
                  <a:cubicBezTo>
                    <a:pt x="360112" y="193508"/>
                    <a:pt x="346194" y="218150"/>
                    <a:pt x="323086" y="230709"/>
                  </a:cubicBezTo>
                  <a:lnTo>
                    <a:pt x="310237" y="208223"/>
                  </a:lnTo>
                  <a:cubicBezTo>
                    <a:pt x="325345" y="200321"/>
                    <a:pt x="334364" y="184246"/>
                    <a:pt x="333237" y="167234"/>
                  </a:cubicBezTo>
                  <a:cubicBezTo>
                    <a:pt x="333454" y="142454"/>
                    <a:pt x="314504" y="121711"/>
                    <a:pt x="289806" y="119692"/>
                  </a:cubicBezTo>
                  <a:cubicBezTo>
                    <a:pt x="286364" y="119119"/>
                    <a:pt x="283303" y="117171"/>
                    <a:pt x="281326" y="114295"/>
                  </a:cubicBezTo>
                  <a:cubicBezTo>
                    <a:pt x="279627" y="111811"/>
                    <a:pt x="278854" y="108810"/>
                    <a:pt x="279142" y="105814"/>
                  </a:cubicBezTo>
                  <a:cubicBezTo>
                    <a:pt x="277214" y="83328"/>
                    <a:pt x="264750" y="75362"/>
                    <a:pt x="254600" y="75362"/>
                  </a:cubicBezTo>
                  <a:cubicBezTo>
                    <a:pt x="247544" y="75533"/>
                    <a:pt x="240979" y="79006"/>
                    <a:pt x="236868" y="84742"/>
                  </a:cubicBezTo>
                  <a:cubicBezTo>
                    <a:pt x="232607" y="90417"/>
                    <a:pt x="224553" y="91563"/>
                    <a:pt x="218877" y="87303"/>
                  </a:cubicBezTo>
                  <a:cubicBezTo>
                    <a:pt x="216879" y="85802"/>
                    <a:pt x="215361" y="83751"/>
                    <a:pt x="214510" y="81401"/>
                  </a:cubicBezTo>
                  <a:cubicBezTo>
                    <a:pt x="210219" y="68945"/>
                    <a:pt x="203245" y="57584"/>
                    <a:pt x="194080" y="48121"/>
                  </a:cubicBezTo>
                  <a:cubicBezTo>
                    <a:pt x="173342" y="25978"/>
                    <a:pt x="140864" y="19380"/>
                    <a:pt x="113129" y="31674"/>
                  </a:cubicBezTo>
                  <a:cubicBezTo>
                    <a:pt x="88150" y="44162"/>
                    <a:pt x="71985" y="69296"/>
                    <a:pt x="70984" y="97205"/>
                  </a:cubicBezTo>
                  <a:cubicBezTo>
                    <a:pt x="70788" y="100157"/>
                    <a:pt x="70788" y="103119"/>
                    <a:pt x="70984" y="106071"/>
                  </a:cubicBezTo>
                  <a:cubicBezTo>
                    <a:pt x="71431" y="109760"/>
                    <a:pt x="70260" y="113462"/>
                    <a:pt x="67772" y="116222"/>
                  </a:cubicBezTo>
                  <a:cubicBezTo>
                    <a:pt x="65942" y="118255"/>
                    <a:pt x="63511" y="119650"/>
                    <a:pt x="60833" y="120206"/>
                  </a:cubicBezTo>
                  <a:cubicBezTo>
                    <a:pt x="39080" y="124480"/>
                    <a:pt x="23858" y="144208"/>
                    <a:pt x="25241" y="166334"/>
                  </a:cubicBezTo>
                  <a:cubicBezTo>
                    <a:pt x="24902" y="184873"/>
                    <a:pt x="34575" y="202157"/>
                    <a:pt x="50554" y="211564"/>
                  </a:cubicBezTo>
                  <a:cubicBezTo>
                    <a:pt x="53969" y="213624"/>
                    <a:pt x="57873" y="214733"/>
                    <a:pt x="61861" y="214776"/>
                  </a:cubicBezTo>
                  <a:lnTo>
                    <a:pt x="138057" y="214776"/>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339" name="Freeform: Shape 3338">
              <a:extLst>
                <a:ext uri="{FF2B5EF4-FFF2-40B4-BE49-F238E27FC236}">
                  <a16:creationId xmlns:a16="http://schemas.microsoft.com/office/drawing/2014/main" id="{4E3CB2FF-24FF-4D43-A977-49E8BD18122A}"/>
                </a:ext>
              </a:extLst>
            </p:cNvPr>
            <p:cNvSpPr/>
            <p:nvPr/>
          </p:nvSpPr>
          <p:spPr>
            <a:xfrm>
              <a:off x="5344234" y="4009622"/>
              <a:ext cx="154191" cy="154191"/>
            </a:xfrm>
            <a:custGeom>
              <a:avLst/>
              <a:gdLst>
                <a:gd name="connsiteX0" fmla="*/ 79408 w 154190"/>
                <a:gd name="connsiteY0" fmla="*/ 158817 h 154190"/>
                <a:gd name="connsiteX1" fmla="*/ 0 w 154190"/>
                <a:gd name="connsiteY1" fmla="*/ 79408 h 154190"/>
                <a:gd name="connsiteX2" fmla="*/ 79408 w 154190"/>
                <a:gd name="connsiteY2" fmla="*/ 0 h 154190"/>
                <a:gd name="connsiteX3" fmla="*/ 158817 w 154190"/>
                <a:gd name="connsiteY3" fmla="*/ 79408 h 154190"/>
                <a:gd name="connsiteX4" fmla="*/ 158816 w 154190"/>
                <a:gd name="connsiteY4" fmla="*/ 79537 h 154190"/>
                <a:gd name="connsiteX5" fmla="*/ 79408 w 154190"/>
                <a:gd name="connsiteY5" fmla="*/ 158817 h 154190"/>
                <a:gd name="connsiteX6" fmla="*/ 79408 w 154190"/>
                <a:gd name="connsiteY6" fmla="*/ 25827 h 154190"/>
                <a:gd name="connsiteX7" fmla="*/ 25698 w 154190"/>
                <a:gd name="connsiteY7" fmla="*/ 79537 h 154190"/>
                <a:gd name="connsiteX8" fmla="*/ 79408 w 154190"/>
                <a:gd name="connsiteY8" fmla="*/ 133247 h 154190"/>
                <a:gd name="connsiteX9" fmla="*/ 133118 w 154190"/>
                <a:gd name="connsiteY9" fmla="*/ 79537 h 154190"/>
                <a:gd name="connsiteX10" fmla="*/ 79408 w 154190"/>
                <a:gd name="connsiteY10" fmla="*/ 25827 h 154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190" h="154190">
                  <a:moveTo>
                    <a:pt x="79408" y="158817"/>
                  </a:moveTo>
                  <a:cubicBezTo>
                    <a:pt x="35552" y="158817"/>
                    <a:pt x="0" y="123264"/>
                    <a:pt x="0" y="79408"/>
                  </a:cubicBezTo>
                  <a:cubicBezTo>
                    <a:pt x="0" y="35552"/>
                    <a:pt x="35552" y="0"/>
                    <a:pt x="79408" y="0"/>
                  </a:cubicBezTo>
                  <a:cubicBezTo>
                    <a:pt x="123264" y="0"/>
                    <a:pt x="158817" y="35552"/>
                    <a:pt x="158817" y="79408"/>
                  </a:cubicBezTo>
                  <a:cubicBezTo>
                    <a:pt x="158817" y="79451"/>
                    <a:pt x="158817" y="79494"/>
                    <a:pt x="158816" y="79537"/>
                  </a:cubicBezTo>
                  <a:cubicBezTo>
                    <a:pt x="158746" y="123343"/>
                    <a:pt x="123214" y="158817"/>
                    <a:pt x="79408" y="158817"/>
                  </a:cubicBezTo>
                  <a:close/>
                  <a:moveTo>
                    <a:pt x="79408" y="25827"/>
                  </a:moveTo>
                  <a:cubicBezTo>
                    <a:pt x="49745" y="25827"/>
                    <a:pt x="25698" y="49874"/>
                    <a:pt x="25698" y="79537"/>
                  </a:cubicBezTo>
                  <a:cubicBezTo>
                    <a:pt x="25698" y="109200"/>
                    <a:pt x="49745" y="133247"/>
                    <a:pt x="79408" y="133247"/>
                  </a:cubicBezTo>
                  <a:cubicBezTo>
                    <a:pt x="109071" y="133247"/>
                    <a:pt x="133118" y="109200"/>
                    <a:pt x="133118" y="79537"/>
                  </a:cubicBezTo>
                  <a:cubicBezTo>
                    <a:pt x="133118" y="49874"/>
                    <a:pt x="109071" y="25827"/>
                    <a:pt x="79408" y="25827"/>
                  </a:cubicBez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340" name="Freeform: Shape 3339">
              <a:extLst>
                <a:ext uri="{FF2B5EF4-FFF2-40B4-BE49-F238E27FC236}">
                  <a16:creationId xmlns:a16="http://schemas.microsoft.com/office/drawing/2014/main" id="{618EAD40-0DBC-4D79-AE39-F07E0CC8D4AC}"/>
                </a:ext>
              </a:extLst>
            </p:cNvPr>
            <p:cNvSpPr/>
            <p:nvPr/>
          </p:nvSpPr>
          <p:spPr>
            <a:xfrm>
              <a:off x="5377382" y="4043669"/>
              <a:ext cx="64246" cy="77095"/>
            </a:xfrm>
            <a:custGeom>
              <a:avLst/>
              <a:gdLst>
                <a:gd name="connsiteX0" fmla="*/ 17478 w 64246"/>
                <a:gd name="connsiteY0" fmla="*/ 77870 h 77095"/>
                <a:gd name="connsiteX1" fmla="*/ 8484 w 64246"/>
                <a:gd name="connsiteY1" fmla="*/ 17478 h 77095"/>
                <a:gd name="connsiteX2" fmla="*/ 68875 w 64246"/>
                <a:gd name="connsiteY2" fmla="*/ 8484 h 77095"/>
                <a:gd name="connsiteX3" fmla="*/ 53585 w 64246"/>
                <a:gd name="connsiteY3" fmla="*/ 29043 h 77095"/>
                <a:gd name="connsiteX4" fmla="*/ 29107 w 64246"/>
                <a:gd name="connsiteY4" fmla="*/ 32705 h 77095"/>
                <a:gd name="connsiteX5" fmla="*/ 32769 w 64246"/>
                <a:gd name="connsiteY5" fmla="*/ 57183 h 7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46" h="77095">
                  <a:moveTo>
                    <a:pt x="17478" y="77870"/>
                  </a:moveTo>
                  <a:cubicBezTo>
                    <a:pt x="-1682" y="63677"/>
                    <a:pt x="-5709" y="36639"/>
                    <a:pt x="8484" y="17478"/>
                  </a:cubicBezTo>
                  <a:cubicBezTo>
                    <a:pt x="22677" y="-1682"/>
                    <a:pt x="49715" y="-5709"/>
                    <a:pt x="68875" y="8484"/>
                  </a:cubicBezTo>
                  <a:lnTo>
                    <a:pt x="53585" y="29043"/>
                  </a:lnTo>
                  <a:cubicBezTo>
                    <a:pt x="45814" y="23295"/>
                    <a:pt x="34855" y="24934"/>
                    <a:pt x="29107" y="32705"/>
                  </a:cubicBezTo>
                  <a:cubicBezTo>
                    <a:pt x="23359" y="40475"/>
                    <a:pt x="24998" y="51435"/>
                    <a:pt x="32769" y="57183"/>
                  </a:cubicBez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341" name="Freeform: Shape 3340">
              <a:extLst>
                <a:ext uri="{FF2B5EF4-FFF2-40B4-BE49-F238E27FC236}">
                  <a16:creationId xmlns:a16="http://schemas.microsoft.com/office/drawing/2014/main" id="{2099C174-5EE7-4637-A50B-998BF6E70EF4}"/>
                </a:ext>
              </a:extLst>
            </p:cNvPr>
            <p:cNvSpPr/>
            <p:nvPr/>
          </p:nvSpPr>
          <p:spPr>
            <a:xfrm>
              <a:off x="5449341" y="4110874"/>
              <a:ext cx="102794" cy="102794"/>
            </a:xfrm>
            <a:custGeom>
              <a:avLst/>
              <a:gdLst>
                <a:gd name="connsiteX0" fmla="*/ 73498 w 102793"/>
                <a:gd name="connsiteY0" fmla="*/ 104978 h 102793"/>
                <a:gd name="connsiteX1" fmla="*/ 52039 w 102793"/>
                <a:gd name="connsiteY1" fmla="*/ 96112 h 102793"/>
                <a:gd name="connsiteX2" fmla="*/ 0 w 102793"/>
                <a:gd name="connsiteY2" fmla="*/ 44715 h 102793"/>
                <a:gd name="connsiteX3" fmla="*/ 18117 w 102793"/>
                <a:gd name="connsiteY3" fmla="*/ 26598 h 102793"/>
                <a:gd name="connsiteX4" fmla="*/ 69514 w 102793"/>
                <a:gd name="connsiteY4" fmla="*/ 77995 h 102793"/>
                <a:gd name="connsiteX5" fmla="*/ 75252 w 102793"/>
                <a:gd name="connsiteY5" fmla="*/ 78939 h 102793"/>
                <a:gd name="connsiteX6" fmla="*/ 76196 w 102793"/>
                <a:gd name="connsiteY6" fmla="*/ 77995 h 102793"/>
                <a:gd name="connsiteX7" fmla="*/ 76196 w 102793"/>
                <a:gd name="connsiteY7" fmla="*/ 71313 h 102793"/>
                <a:gd name="connsiteX8" fmla="*/ 24157 w 102793"/>
                <a:gd name="connsiteY8" fmla="*/ 18117 h 102793"/>
                <a:gd name="connsiteX9" fmla="*/ 42274 w 102793"/>
                <a:gd name="connsiteY9" fmla="*/ 0 h 102793"/>
                <a:gd name="connsiteX10" fmla="*/ 95084 w 102793"/>
                <a:gd name="connsiteY10" fmla="*/ 52939 h 102793"/>
                <a:gd name="connsiteX11" fmla="*/ 95084 w 102793"/>
                <a:gd name="connsiteY11" fmla="*/ 95855 h 102793"/>
                <a:gd name="connsiteX12" fmla="*/ 73498 w 102793"/>
                <a:gd name="connsiteY12" fmla="*/ 104978 h 10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793" h="102793">
                  <a:moveTo>
                    <a:pt x="73498" y="104978"/>
                  </a:moveTo>
                  <a:cubicBezTo>
                    <a:pt x="65441" y="105044"/>
                    <a:pt x="57700" y="101846"/>
                    <a:pt x="52039" y="96112"/>
                  </a:cubicBezTo>
                  <a:lnTo>
                    <a:pt x="0" y="44715"/>
                  </a:lnTo>
                  <a:lnTo>
                    <a:pt x="18117" y="26598"/>
                  </a:lnTo>
                  <a:lnTo>
                    <a:pt x="69514" y="77995"/>
                  </a:lnTo>
                  <a:cubicBezTo>
                    <a:pt x="70838" y="79840"/>
                    <a:pt x="73407" y="80263"/>
                    <a:pt x="75252" y="78939"/>
                  </a:cubicBezTo>
                  <a:cubicBezTo>
                    <a:pt x="75616" y="78678"/>
                    <a:pt x="75935" y="78359"/>
                    <a:pt x="76196" y="77995"/>
                  </a:cubicBezTo>
                  <a:cubicBezTo>
                    <a:pt x="78025" y="76143"/>
                    <a:pt x="78025" y="73165"/>
                    <a:pt x="76196" y="71313"/>
                  </a:cubicBezTo>
                  <a:lnTo>
                    <a:pt x="24157" y="18117"/>
                  </a:lnTo>
                  <a:lnTo>
                    <a:pt x="42274" y="0"/>
                  </a:lnTo>
                  <a:lnTo>
                    <a:pt x="95084" y="52939"/>
                  </a:lnTo>
                  <a:cubicBezTo>
                    <a:pt x="106808" y="64843"/>
                    <a:pt x="106808" y="83952"/>
                    <a:pt x="95084" y="95855"/>
                  </a:cubicBezTo>
                  <a:cubicBezTo>
                    <a:pt x="89436" y="101716"/>
                    <a:pt x="81637" y="105012"/>
                    <a:pt x="73498" y="104978"/>
                  </a:cubicBez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3619" name="Graphic 39">
            <a:extLst>
              <a:ext uri="{FF2B5EF4-FFF2-40B4-BE49-F238E27FC236}">
                <a16:creationId xmlns:a16="http://schemas.microsoft.com/office/drawing/2014/main" id="{0E363069-D7E5-5940-B221-391A57A61A72}"/>
              </a:ext>
            </a:extLst>
          </p:cNvPr>
          <p:cNvGrpSpPr/>
          <p:nvPr/>
        </p:nvGrpSpPr>
        <p:grpSpPr>
          <a:xfrm>
            <a:off x="4473125" y="3742062"/>
            <a:ext cx="856667" cy="856667"/>
            <a:chOff x="2666966" y="2296037"/>
            <a:chExt cx="514000" cy="514000"/>
          </a:xfrm>
          <a:solidFill>
            <a:schemeClr val="accent6"/>
          </a:solidFill>
        </p:grpSpPr>
        <p:sp>
          <p:nvSpPr>
            <p:cNvPr id="3621" name="Freeform: Shape 3620">
              <a:extLst>
                <a:ext uri="{FF2B5EF4-FFF2-40B4-BE49-F238E27FC236}">
                  <a16:creationId xmlns:a16="http://schemas.microsoft.com/office/drawing/2014/main" id="{906A4001-7FCB-4C8D-A662-7B5D8069E95B}"/>
                </a:ext>
              </a:extLst>
            </p:cNvPr>
            <p:cNvSpPr/>
            <p:nvPr/>
          </p:nvSpPr>
          <p:spPr>
            <a:xfrm>
              <a:off x="2717920" y="2346991"/>
              <a:ext cx="412852" cy="412852"/>
            </a:xfrm>
            <a:custGeom>
              <a:avLst/>
              <a:gdLst>
                <a:gd name="connsiteX0" fmla="*/ 419588 w 412851"/>
                <a:gd name="connsiteY0" fmla="*/ 419588 h 412851"/>
                <a:gd name="connsiteX1" fmla="*/ 0 w 412851"/>
                <a:gd name="connsiteY1" fmla="*/ 419588 h 412851"/>
                <a:gd name="connsiteX2" fmla="*/ 0 w 412851"/>
                <a:gd name="connsiteY2" fmla="*/ 0 h 412851"/>
                <a:gd name="connsiteX3" fmla="*/ 419588 w 412851"/>
                <a:gd name="connsiteY3" fmla="*/ 0 h 412851"/>
                <a:gd name="connsiteX4" fmla="*/ 21729 w 412851"/>
                <a:gd name="connsiteY4" fmla="*/ 397859 h 412851"/>
                <a:gd name="connsiteX5" fmla="*/ 397859 w 412851"/>
                <a:gd name="connsiteY5" fmla="*/ 397859 h 412851"/>
                <a:gd name="connsiteX6" fmla="*/ 397859 w 412851"/>
                <a:gd name="connsiteY6" fmla="*/ 21729 h 412851"/>
                <a:gd name="connsiteX7" fmla="*/ 21729 w 412851"/>
                <a:gd name="connsiteY7" fmla="*/ 21729 h 41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2851" h="412851">
                  <a:moveTo>
                    <a:pt x="419588" y="419588"/>
                  </a:moveTo>
                  <a:lnTo>
                    <a:pt x="0" y="419588"/>
                  </a:lnTo>
                  <a:lnTo>
                    <a:pt x="0" y="0"/>
                  </a:lnTo>
                  <a:lnTo>
                    <a:pt x="419588" y="0"/>
                  </a:lnTo>
                  <a:close/>
                  <a:moveTo>
                    <a:pt x="21729" y="397859"/>
                  </a:moveTo>
                  <a:lnTo>
                    <a:pt x="397859" y="397859"/>
                  </a:lnTo>
                  <a:lnTo>
                    <a:pt x="397859" y="21729"/>
                  </a:lnTo>
                  <a:lnTo>
                    <a:pt x="21729" y="2172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22" name="Freeform: Shape 3621">
              <a:extLst>
                <a:ext uri="{FF2B5EF4-FFF2-40B4-BE49-F238E27FC236}">
                  <a16:creationId xmlns:a16="http://schemas.microsoft.com/office/drawing/2014/main" id="{7FC07228-A958-4D33-A6B5-86CA69E22285}"/>
                </a:ext>
              </a:extLst>
            </p:cNvPr>
            <p:cNvSpPr/>
            <p:nvPr/>
          </p:nvSpPr>
          <p:spPr>
            <a:xfrm>
              <a:off x="2777892" y="2296037"/>
              <a:ext cx="21729" cy="54323"/>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23" name="Freeform: Shape 3622">
              <a:extLst>
                <a:ext uri="{FF2B5EF4-FFF2-40B4-BE49-F238E27FC236}">
                  <a16:creationId xmlns:a16="http://schemas.microsoft.com/office/drawing/2014/main" id="{0AF38B56-FE90-438B-9845-EEB0A6E79130}"/>
                </a:ext>
              </a:extLst>
            </p:cNvPr>
            <p:cNvSpPr/>
            <p:nvPr/>
          </p:nvSpPr>
          <p:spPr>
            <a:xfrm>
              <a:off x="2846013" y="2296037"/>
              <a:ext cx="21729" cy="54323"/>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24" name="Freeform: Shape 3623">
              <a:extLst>
                <a:ext uri="{FF2B5EF4-FFF2-40B4-BE49-F238E27FC236}">
                  <a16:creationId xmlns:a16="http://schemas.microsoft.com/office/drawing/2014/main" id="{4D3AD6B6-211D-4281-A762-90CB5FCDBD10}"/>
                </a:ext>
              </a:extLst>
            </p:cNvPr>
            <p:cNvSpPr/>
            <p:nvPr/>
          </p:nvSpPr>
          <p:spPr>
            <a:xfrm>
              <a:off x="2914242" y="2296037"/>
              <a:ext cx="21729" cy="54323"/>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25" name="Freeform: Shape 3624">
              <a:extLst>
                <a:ext uri="{FF2B5EF4-FFF2-40B4-BE49-F238E27FC236}">
                  <a16:creationId xmlns:a16="http://schemas.microsoft.com/office/drawing/2014/main" id="{609EA6F3-2D87-435A-A58F-F313CCD98648}"/>
                </a:ext>
              </a:extLst>
            </p:cNvPr>
            <p:cNvSpPr/>
            <p:nvPr/>
          </p:nvSpPr>
          <p:spPr>
            <a:xfrm>
              <a:off x="2982471" y="2296037"/>
              <a:ext cx="21729" cy="54323"/>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26" name="Freeform: Shape 3625">
              <a:extLst>
                <a:ext uri="{FF2B5EF4-FFF2-40B4-BE49-F238E27FC236}">
                  <a16:creationId xmlns:a16="http://schemas.microsoft.com/office/drawing/2014/main" id="{3B744FF9-B2D3-4E5E-992D-74357AF41566}"/>
                </a:ext>
              </a:extLst>
            </p:cNvPr>
            <p:cNvSpPr/>
            <p:nvPr/>
          </p:nvSpPr>
          <p:spPr>
            <a:xfrm>
              <a:off x="3050700" y="2296037"/>
              <a:ext cx="21729" cy="54323"/>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27" name="Freeform: Shape 3626">
              <a:extLst>
                <a:ext uri="{FF2B5EF4-FFF2-40B4-BE49-F238E27FC236}">
                  <a16:creationId xmlns:a16="http://schemas.microsoft.com/office/drawing/2014/main" id="{D251D30C-E260-4989-A9B4-7F10BCFF330A}"/>
                </a:ext>
              </a:extLst>
            </p:cNvPr>
            <p:cNvSpPr/>
            <p:nvPr/>
          </p:nvSpPr>
          <p:spPr>
            <a:xfrm>
              <a:off x="2777892" y="2755714"/>
              <a:ext cx="21729" cy="54323"/>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28" name="Freeform: Shape 3627">
              <a:extLst>
                <a:ext uri="{FF2B5EF4-FFF2-40B4-BE49-F238E27FC236}">
                  <a16:creationId xmlns:a16="http://schemas.microsoft.com/office/drawing/2014/main" id="{C0AE4FCB-538B-4E40-91D1-CC910DC6B4EC}"/>
                </a:ext>
              </a:extLst>
            </p:cNvPr>
            <p:cNvSpPr/>
            <p:nvPr/>
          </p:nvSpPr>
          <p:spPr>
            <a:xfrm>
              <a:off x="2846013" y="2755714"/>
              <a:ext cx="21729" cy="54323"/>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29" name="Freeform: Shape 3628">
              <a:extLst>
                <a:ext uri="{FF2B5EF4-FFF2-40B4-BE49-F238E27FC236}">
                  <a16:creationId xmlns:a16="http://schemas.microsoft.com/office/drawing/2014/main" id="{7FE2FA52-CC90-4C40-8ACC-0CE3371906E5}"/>
                </a:ext>
              </a:extLst>
            </p:cNvPr>
            <p:cNvSpPr/>
            <p:nvPr/>
          </p:nvSpPr>
          <p:spPr>
            <a:xfrm>
              <a:off x="2914242" y="2755714"/>
              <a:ext cx="21729" cy="54323"/>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30" name="Freeform: Shape 3629">
              <a:extLst>
                <a:ext uri="{FF2B5EF4-FFF2-40B4-BE49-F238E27FC236}">
                  <a16:creationId xmlns:a16="http://schemas.microsoft.com/office/drawing/2014/main" id="{8B6E69EA-35DE-477B-AF5C-B150A25B4717}"/>
                </a:ext>
              </a:extLst>
            </p:cNvPr>
            <p:cNvSpPr/>
            <p:nvPr/>
          </p:nvSpPr>
          <p:spPr>
            <a:xfrm>
              <a:off x="2982471" y="2755714"/>
              <a:ext cx="21729" cy="54323"/>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31" name="Freeform: Shape 3630">
              <a:extLst>
                <a:ext uri="{FF2B5EF4-FFF2-40B4-BE49-F238E27FC236}">
                  <a16:creationId xmlns:a16="http://schemas.microsoft.com/office/drawing/2014/main" id="{98D5C4B5-2491-4F25-AE65-8D90F067F021}"/>
                </a:ext>
              </a:extLst>
            </p:cNvPr>
            <p:cNvSpPr/>
            <p:nvPr/>
          </p:nvSpPr>
          <p:spPr>
            <a:xfrm>
              <a:off x="3050700" y="2755714"/>
              <a:ext cx="21729" cy="54323"/>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32" name="Freeform: Shape 3631">
              <a:extLst>
                <a:ext uri="{FF2B5EF4-FFF2-40B4-BE49-F238E27FC236}">
                  <a16:creationId xmlns:a16="http://schemas.microsoft.com/office/drawing/2014/main" id="{5C7F395A-6EA2-445A-A7E1-4C11BF284762}"/>
                </a:ext>
              </a:extLst>
            </p:cNvPr>
            <p:cNvSpPr/>
            <p:nvPr/>
          </p:nvSpPr>
          <p:spPr>
            <a:xfrm>
              <a:off x="3126643" y="2409571"/>
              <a:ext cx="54323" cy="21729"/>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33" name="Freeform: Shape 3632">
              <a:extLst>
                <a:ext uri="{FF2B5EF4-FFF2-40B4-BE49-F238E27FC236}">
                  <a16:creationId xmlns:a16="http://schemas.microsoft.com/office/drawing/2014/main" id="{FD4E5F8E-82E3-46D3-95B6-C226CE35CE06}"/>
                </a:ext>
              </a:extLst>
            </p:cNvPr>
            <p:cNvSpPr/>
            <p:nvPr/>
          </p:nvSpPr>
          <p:spPr>
            <a:xfrm>
              <a:off x="3126643" y="2477691"/>
              <a:ext cx="54323" cy="21729"/>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34" name="Freeform: Shape 3633">
              <a:extLst>
                <a:ext uri="{FF2B5EF4-FFF2-40B4-BE49-F238E27FC236}">
                  <a16:creationId xmlns:a16="http://schemas.microsoft.com/office/drawing/2014/main" id="{A8DDE682-8BC3-4DBF-AF0C-BEF6A2FA4105}"/>
                </a:ext>
              </a:extLst>
            </p:cNvPr>
            <p:cNvSpPr/>
            <p:nvPr/>
          </p:nvSpPr>
          <p:spPr>
            <a:xfrm>
              <a:off x="3126643" y="2545920"/>
              <a:ext cx="54323" cy="21729"/>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35" name="Freeform: Shape 3634">
              <a:extLst>
                <a:ext uri="{FF2B5EF4-FFF2-40B4-BE49-F238E27FC236}">
                  <a16:creationId xmlns:a16="http://schemas.microsoft.com/office/drawing/2014/main" id="{F77253D4-E581-4266-ABD8-C85FFC741F39}"/>
                </a:ext>
              </a:extLst>
            </p:cNvPr>
            <p:cNvSpPr/>
            <p:nvPr/>
          </p:nvSpPr>
          <p:spPr>
            <a:xfrm>
              <a:off x="3126643" y="2614150"/>
              <a:ext cx="54323" cy="21729"/>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36" name="Freeform: Shape 3635">
              <a:extLst>
                <a:ext uri="{FF2B5EF4-FFF2-40B4-BE49-F238E27FC236}">
                  <a16:creationId xmlns:a16="http://schemas.microsoft.com/office/drawing/2014/main" id="{0112CC89-2DD5-466A-B2F8-69A0D3D75FDE}"/>
                </a:ext>
              </a:extLst>
            </p:cNvPr>
            <p:cNvSpPr/>
            <p:nvPr/>
          </p:nvSpPr>
          <p:spPr>
            <a:xfrm>
              <a:off x="3126643" y="2682270"/>
              <a:ext cx="54323" cy="21729"/>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37" name="Freeform: Shape 3636">
              <a:extLst>
                <a:ext uri="{FF2B5EF4-FFF2-40B4-BE49-F238E27FC236}">
                  <a16:creationId xmlns:a16="http://schemas.microsoft.com/office/drawing/2014/main" id="{AC6FB8CE-5B39-4FC2-B444-6A4068FE6F7F}"/>
                </a:ext>
              </a:extLst>
            </p:cNvPr>
            <p:cNvSpPr/>
            <p:nvPr/>
          </p:nvSpPr>
          <p:spPr>
            <a:xfrm>
              <a:off x="2666966" y="2409571"/>
              <a:ext cx="54323" cy="21729"/>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38" name="Freeform: Shape 3637">
              <a:extLst>
                <a:ext uri="{FF2B5EF4-FFF2-40B4-BE49-F238E27FC236}">
                  <a16:creationId xmlns:a16="http://schemas.microsoft.com/office/drawing/2014/main" id="{03367085-E043-4B5B-AF9D-D94064100B8C}"/>
                </a:ext>
              </a:extLst>
            </p:cNvPr>
            <p:cNvSpPr/>
            <p:nvPr/>
          </p:nvSpPr>
          <p:spPr>
            <a:xfrm>
              <a:off x="2666966" y="2477691"/>
              <a:ext cx="54323" cy="21729"/>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39" name="Freeform: Shape 3638">
              <a:extLst>
                <a:ext uri="{FF2B5EF4-FFF2-40B4-BE49-F238E27FC236}">
                  <a16:creationId xmlns:a16="http://schemas.microsoft.com/office/drawing/2014/main" id="{72F9C055-5DF7-48A1-9B54-963702ECD4D7}"/>
                </a:ext>
              </a:extLst>
            </p:cNvPr>
            <p:cNvSpPr/>
            <p:nvPr/>
          </p:nvSpPr>
          <p:spPr>
            <a:xfrm>
              <a:off x="2666966" y="2545920"/>
              <a:ext cx="54323" cy="21729"/>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40" name="Freeform: Shape 3639">
              <a:extLst>
                <a:ext uri="{FF2B5EF4-FFF2-40B4-BE49-F238E27FC236}">
                  <a16:creationId xmlns:a16="http://schemas.microsoft.com/office/drawing/2014/main" id="{C39EBD11-6E95-4626-A14C-EEE2E79516B3}"/>
                </a:ext>
              </a:extLst>
            </p:cNvPr>
            <p:cNvSpPr/>
            <p:nvPr/>
          </p:nvSpPr>
          <p:spPr>
            <a:xfrm>
              <a:off x="2666966" y="2614150"/>
              <a:ext cx="54323" cy="21729"/>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41" name="Freeform: Shape 3640">
              <a:extLst>
                <a:ext uri="{FF2B5EF4-FFF2-40B4-BE49-F238E27FC236}">
                  <a16:creationId xmlns:a16="http://schemas.microsoft.com/office/drawing/2014/main" id="{772D368E-024F-4318-8414-BBF2C66D5A19}"/>
                </a:ext>
              </a:extLst>
            </p:cNvPr>
            <p:cNvSpPr/>
            <p:nvPr/>
          </p:nvSpPr>
          <p:spPr>
            <a:xfrm>
              <a:off x="2666966" y="2682270"/>
              <a:ext cx="54323" cy="21729"/>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3642" name="Graphic 39">
            <a:extLst>
              <a:ext uri="{FF2B5EF4-FFF2-40B4-BE49-F238E27FC236}">
                <a16:creationId xmlns:a16="http://schemas.microsoft.com/office/drawing/2014/main" id="{83C1517C-B140-44DE-A766-966DD8E6838A}"/>
              </a:ext>
            </a:extLst>
          </p:cNvPr>
          <p:cNvGrpSpPr/>
          <p:nvPr/>
        </p:nvGrpSpPr>
        <p:grpSpPr>
          <a:xfrm>
            <a:off x="13887235" y="5644498"/>
            <a:ext cx="856667" cy="856667"/>
            <a:chOff x="2666966" y="2296037"/>
            <a:chExt cx="514000" cy="514000"/>
          </a:xfrm>
          <a:solidFill>
            <a:schemeClr val="accent6"/>
          </a:solidFill>
        </p:grpSpPr>
        <p:sp>
          <p:nvSpPr>
            <p:cNvPr id="3643" name="Freeform: Shape 3642">
              <a:extLst>
                <a:ext uri="{FF2B5EF4-FFF2-40B4-BE49-F238E27FC236}">
                  <a16:creationId xmlns:a16="http://schemas.microsoft.com/office/drawing/2014/main" id="{B6209629-8214-400B-BAC7-E98583847F52}"/>
                </a:ext>
              </a:extLst>
            </p:cNvPr>
            <p:cNvSpPr/>
            <p:nvPr/>
          </p:nvSpPr>
          <p:spPr>
            <a:xfrm>
              <a:off x="2717920" y="2346991"/>
              <a:ext cx="412852" cy="412852"/>
            </a:xfrm>
            <a:custGeom>
              <a:avLst/>
              <a:gdLst>
                <a:gd name="connsiteX0" fmla="*/ 419588 w 412851"/>
                <a:gd name="connsiteY0" fmla="*/ 419588 h 412851"/>
                <a:gd name="connsiteX1" fmla="*/ 0 w 412851"/>
                <a:gd name="connsiteY1" fmla="*/ 419588 h 412851"/>
                <a:gd name="connsiteX2" fmla="*/ 0 w 412851"/>
                <a:gd name="connsiteY2" fmla="*/ 0 h 412851"/>
                <a:gd name="connsiteX3" fmla="*/ 419588 w 412851"/>
                <a:gd name="connsiteY3" fmla="*/ 0 h 412851"/>
                <a:gd name="connsiteX4" fmla="*/ 21729 w 412851"/>
                <a:gd name="connsiteY4" fmla="*/ 397859 h 412851"/>
                <a:gd name="connsiteX5" fmla="*/ 397859 w 412851"/>
                <a:gd name="connsiteY5" fmla="*/ 397859 h 412851"/>
                <a:gd name="connsiteX6" fmla="*/ 397859 w 412851"/>
                <a:gd name="connsiteY6" fmla="*/ 21729 h 412851"/>
                <a:gd name="connsiteX7" fmla="*/ 21729 w 412851"/>
                <a:gd name="connsiteY7" fmla="*/ 21729 h 41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2851" h="412851">
                  <a:moveTo>
                    <a:pt x="419588" y="419588"/>
                  </a:moveTo>
                  <a:lnTo>
                    <a:pt x="0" y="419588"/>
                  </a:lnTo>
                  <a:lnTo>
                    <a:pt x="0" y="0"/>
                  </a:lnTo>
                  <a:lnTo>
                    <a:pt x="419588" y="0"/>
                  </a:lnTo>
                  <a:close/>
                  <a:moveTo>
                    <a:pt x="21729" y="397859"/>
                  </a:moveTo>
                  <a:lnTo>
                    <a:pt x="397859" y="397859"/>
                  </a:lnTo>
                  <a:lnTo>
                    <a:pt x="397859" y="21729"/>
                  </a:lnTo>
                  <a:lnTo>
                    <a:pt x="21729" y="2172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44" name="Freeform: Shape 3643">
              <a:extLst>
                <a:ext uri="{FF2B5EF4-FFF2-40B4-BE49-F238E27FC236}">
                  <a16:creationId xmlns:a16="http://schemas.microsoft.com/office/drawing/2014/main" id="{7301C725-0FF0-44B9-96A0-0C882C07136F}"/>
                </a:ext>
              </a:extLst>
            </p:cNvPr>
            <p:cNvSpPr/>
            <p:nvPr/>
          </p:nvSpPr>
          <p:spPr>
            <a:xfrm>
              <a:off x="2777892" y="2296037"/>
              <a:ext cx="21729" cy="54323"/>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45" name="Freeform: Shape 3644">
              <a:extLst>
                <a:ext uri="{FF2B5EF4-FFF2-40B4-BE49-F238E27FC236}">
                  <a16:creationId xmlns:a16="http://schemas.microsoft.com/office/drawing/2014/main" id="{8611A227-43E5-4E05-ADD1-D39555DD324A}"/>
                </a:ext>
              </a:extLst>
            </p:cNvPr>
            <p:cNvSpPr/>
            <p:nvPr/>
          </p:nvSpPr>
          <p:spPr>
            <a:xfrm>
              <a:off x="2846013" y="2296037"/>
              <a:ext cx="21729" cy="54323"/>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46" name="Freeform: Shape 3645">
              <a:extLst>
                <a:ext uri="{FF2B5EF4-FFF2-40B4-BE49-F238E27FC236}">
                  <a16:creationId xmlns:a16="http://schemas.microsoft.com/office/drawing/2014/main" id="{29A5F37E-7069-4E7C-9EA9-2B3700E80252}"/>
                </a:ext>
              </a:extLst>
            </p:cNvPr>
            <p:cNvSpPr/>
            <p:nvPr/>
          </p:nvSpPr>
          <p:spPr>
            <a:xfrm>
              <a:off x="2914242" y="2296037"/>
              <a:ext cx="21729" cy="54323"/>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47" name="Freeform: Shape 3646">
              <a:extLst>
                <a:ext uri="{FF2B5EF4-FFF2-40B4-BE49-F238E27FC236}">
                  <a16:creationId xmlns:a16="http://schemas.microsoft.com/office/drawing/2014/main" id="{2385466F-60C8-401C-87A4-1EA439B1C7EF}"/>
                </a:ext>
              </a:extLst>
            </p:cNvPr>
            <p:cNvSpPr/>
            <p:nvPr/>
          </p:nvSpPr>
          <p:spPr>
            <a:xfrm>
              <a:off x="2982471" y="2296037"/>
              <a:ext cx="21729" cy="54323"/>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48" name="Freeform: Shape 3647">
              <a:extLst>
                <a:ext uri="{FF2B5EF4-FFF2-40B4-BE49-F238E27FC236}">
                  <a16:creationId xmlns:a16="http://schemas.microsoft.com/office/drawing/2014/main" id="{4280A472-B5CF-4146-A14D-9A1B1350FCCB}"/>
                </a:ext>
              </a:extLst>
            </p:cNvPr>
            <p:cNvSpPr/>
            <p:nvPr/>
          </p:nvSpPr>
          <p:spPr>
            <a:xfrm>
              <a:off x="3050700" y="2296037"/>
              <a:ext cx="21729" cy="54323"/>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49" name="Freeform: Shape 3648">
              <a:extLst>
                <a:ext uri="{FF2B5EF4-FFF2-40B4-BE49-F238E27FC236}">
                  <a16:creationId xmlns:a16="http://schemas.microsoft.com/office/drawing/2014/main" id="{C2A78ACD-548B-4614-AD39-50CD1111F26D}"/>
                </a:ext>
              </a:extLst>
            </p:cNvPr>
            <p:cNvSpPr/>
            <p:nvPr/>
          </p:nvSpPr>
          <p:spPr>
            <a:xfrm>
              <a:off x="2777892" y="2755714"/>
              <a:ext cx="21729" cy="54323"/>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50" name="Freeform: Shape 3649">
              <a:extLst>
                <a:ext uri="{FF2B5EF4-FFF2-40B4-BE49-F238E27FC236}">
                  <a16:creationId xmlns:a16="http://schemas.microsoft.com/office/drawing/2014/main" id="{20817E7B-DCCE-4AE2-94A8-85D66D6128E4}"/>
                </a:ext>
              </a:extLst>
            </p:cNvPr>
            <p:cNvSpPr/>
            <p:nvPr/>
          </p:nvSpPr>
          <p:spPr>
            <a:xfrm>
              <a:off x="2846013" y="2755714"/>
              <a:ext cx="21729" cy="54323"/>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51" name="Freeform: Shape 3650">
              <a:extLst>
                <a:ext uri="{FF2B5EF4-FFF2-40B4-BE49-F238E27FC236}">
                  <a16:creationId xmlns:a16="http://schemas.microsoft.com/office/drawing/2014/main" id="{13095C19-4C1F-4C26-8203-C07AADBD1E47}"/>
                </a:ext>
              </a:extLst>
            </p:cNvPr>
            <p:cNvSpPr/>
            <p:nvPr/>
          </p:nvSpPr>
          <p:spPr>
            <a:xfrm>
              <a:off x="2914242" y="2755714"/>
              <a:ext cx="21729" cy="54323"/>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52" name="Freeform: Shape 3651">
              <a:extLst>
                <a:ext uri="{FF2B5EF4-FFF2-40B4-BE49-F238E27FC236}">
                  <a16:creationId xmlns:a16="http://schemas.microsoft.com/office/drawing/2014/main" id="{CC64B3F7-C11A-486E-80BB-091DD5A98E03}"/>
                </a:ext>
              </a:extLst>
            </p:cNvPr>
            <p:cNvSpPr/>
            <p:nvPr/>
          </p:nvSpPr>
          <p:spPr>
            <a:xfrm>
              <a:off x="2982471" y="2755714"/>
              <a:ext cx="21729" cy="54323"/>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53" name="Freeform: Shape 3652">
              <a:extLst>
                <a:ext uri="{FF2B5EF4-FFF2-40B4-BE49-F238E27FC236}">
                  <a16:creationId xmlns:a16="http://schemas.microsoft.com/office/drawing/2014/main" id="{FD06E60E-8DA2-4E1F-BF75-8882E9921BB4}"/>
                </a:ext>
              </a:extLst>
            </p:cNvPr>
            <p:cNvSpPr/>
            <p:nvPr/>
          </p:nvSpPr>
          <p:spPr>
            <a:xfrm>
              <a:off x="3050700" y="2755714"/>
              <a:ext cx="21729" cy="54323"/>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54" name="Freeform: Shape 3653">
              <a:extLst>
                <a:ext uri="{FF2B5EF4-FFF2-40B4-BE49-F238E27FC236}">
                  <a16:creationId xmlns:a16="http://schemas.microsoft.com/office/drawing/2014/main" id="{A10EBEA7-76DC-44F5-B35A-C1AB59D08115}"/>
                </a:ext>
              </a:extLst>
            </p:cNvPr>
            <p:cNvSpPr/>
            <p:nvPr/>
          </p:nvSpPr>
          <p:spPr>
            <a:xfrm>
              <a:off x="3126643" y="2409571"/>
              <a:ext cx="54323" cy="21729"/>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55" name="Freeform: Shape 3654">
              <a:extLst>
                <a:ext uri="{FF2B5EF4-FFF2-40B4-BE49-F238E27FC236}">
                  <a16:creationId xmlns:a16="http://schemas.microsoft.com/office/drawing/2014/main" id="{B357036E-29D2-4B2B-853E-D9A73D13F8BA}"/>
                </a:ext>
              </a:extLst>
            </p:cNvPr>
            <p:cNvSpPr/>
            <p:nvPr/>
          </p:nvSpPr>
          <p:spPr>
            <a:xfrm>
              <a:off x="3126643" y="2477691"/>
              <a:ext cx="54323" cy="21729"/>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56" name="Freeform: Shape 3655">
              <a:extLst>
                <a:ext uri="{FF2B5EF4-FFF2-40B4-BE49-F238E27FC236}">
                  <a16:creationId xmlns:a16="http://schemas.microsoft.com/office/drawing/2014/main" id="{795C1ACA-4BAF-4B00-9D5E-C8180C7E8198}"/>
                </a:ext>
              </a:extLst>
            </p:cNvPr>
            <p:cNvSpPr/>
            <p:nvPr/>
          </p:nvSpPr>
          <p:spPr>
            <a:xfrm>
              <a:off x="3126643" y="2545920"/>
              <a:ext cx="54323" cy="21729"/>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57" name="Freeform: Shape 3656">
              <a:extLst>
                <a:ext uri="{FF2B5EF4-FFF2-40B4-BE49-F238E27FC236}">
                  <a16:creationId xmlns:a16="http://schemas.microsoft.com/office/drawing/2014/main" id="{0A5ADB8F-EA70-4525-9BD8-EF0D9329D542}"/>
                </a:ext>
              </a:extLst>
            </p:cNvPr>
            <p:cNvSpPr/>
            <p:nvPr/>
          </p:nvSpPr>
          <p:spPr>
            <a:xfrm>
              <a:off x="3126643" y="2614150"/>
              <a:ext cx="54323" cy="21729"/>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58" name="Freeform: Shape 3657">
              <a:extLst>
                <a:ext uri="{FF2B5EF4-FFF2-40B4-BE49-F238E27FC236}">
                  <a16:creationId xmlns:a16="http://schemas.microsoft.com/office/drawing/2014/main" id="{5672B1E8-E046-4C02-98BB-DB438D79502A}"/>
                </a:ext>
              </a:extLst>
            </p:cNvPr>
            <p:cNvSpPr/>
            <p:nvPr/>
          </p:nvSpPr>
          <p:spPr>
            <a:xfrm>
              <a:off x="3126643" y="2682270"/>
              <a:ext cx="54323" cy="21729"/>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59" name="Freeform: Shape 3658">
              <a:extLst>
                <a:ext uri="{FF2B5EF4-FFF2-40B4-BE49-F238E27FC236}">
                  <a16:creationId xmlns:a16="http://schemas.microsoft.com/office/drawing/2014/main" id="{04DEC005-CB50-4AD5-B4A8-258DA07B0ECE}"/>
                </a:ext>
              </a:extLst>
            </p:cNvPr>
            <p:cNvSpPr/>
            <p:nvPr/>
          </p:nvSpPr>
          <p:spPr>
            <a:xfrm>
              <a:off x="2666966" y="2409571"/>
              <a:ext cx="54323" cy="21729"/>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60" name="Freeform: Shape 3659">
              <a:extLst>
                <a:ext uri="{FF2B5EF4-FFF2-40B4-BE49-F238E27FC236}">
                  <a16:creationId xmlns:a16="http://schemas.microsoft.com/office/drawing/2014/main" id="{0E594517-E82C-4173-972C-6C85CD88E6AF}"/>
                </a:ext>
              </a:extLst>
            </p:cNvPr>
            <p:cNvSpPr/>
            <p:nvPr/>
          </p:nvSpPr>
          <p:spPr>
            <a:xfrm>
              <a:off x="2666966" y="2477691"/>
              <a:ext cx="54323" cy="21729"/>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61" name="Freeform: Shape 3660">
              <a:extLst>
                <a:ext uri="{FF2B5EF4-FFF2-40B4-BE49-F238E27FC236}">
                  <a16:creationId xmlns:a16="http://schemas.microsoft.com/office/drawing/2014/main" id="{AD356CC9-D2F7-4ABA-B53A-FAB8FD79E43A}"/>
                </a:ext>
              </a:extLst>
            </p:cNvPr>
            <p:cNvSpPr/>
            <p:nvPr/>
          </p:nvSpPr>
          <p:spPr>
            <a:xfrm>
              <a:off x="2666966" y="2545920"/>
              <a:ext cx="54323" cy="21729"/>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62" name="Freeform: Shape 3661">
              <a:extLst>
                <a:ext uri="{FF2B5EF4-FFF2-40B4-BE49-F238E27FC236}">
                  <a16:creationId xmlns:a16="http://schemas.microsoft.com/office/drawing/2014/main" id="{DB42BFB1-43BF-47F1-8309-225F1CA1232A}"/>
                </a:ext>
              </a:extLst>
            </p:cNvPr>
            <p:cNvSpPr/>
            <p:nvPr/>
          </p:nvSpPr>
          <p:spPr>
            <a:xfrm>
              <a:off x="2666966" y="2614150"/>
              <a:ext cx="54323" cy="21729"/>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63" name="Freeform: Shape 3662">
              <a:extLst>
                <a:ext uri="{FF2B5EF4-FFF2-40B4-BE49-F238E27FC236}">
                  <a16:creationId xmlns:a16="http://schemas.microsoft.com/office/drawing/2014/main" id="{18A73759-2E80-402A-AECA-46B785BBC791}"/>
                </a:ext>
              </a:extLst>
            </p:cNvPr>
            <p:cNvSpPr/>
            <p:nvPr/>
          </p:nvSpPr>
          <p:spPr>
            <a:xfrm>
              <a:off x="2666966" y="2682270"/>
              <a:ext cx="54323" cy="21729"/>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3664" name="Graphic 39">
            <a:extLst>
              <a:ext uri="{FF2B5EF4-FFF2-40B4-BE49-F238E27FC236}">
                <a16:creationId xmlns:a16="http://schemas.microsoft.com/office/drawing/2014/main" id="{68736C94-4D43-417A-9A00-FBFEC4F1CF09}"/>
              </a:ext>
            </a:extLst>
          </p:cNvPr>
          <p:cNvGrpSpPr/>
          <p:nvPr/>
        </p:nvGrpSpPr>
        <p:grpSpPr>
          <a:xfrm>
            <a:off x="20402918" y="7494675"/>
            <a:ext cx="856667" cy="856667"/>
            <a:chOff x="2666966" y="2296037"/>
            <a:chExt cx="514000" cy="514000"/>
          </a:xfrm>
          <a:solidFill>
            <a:schemeClr val="accent6"/>
          </a:solidFill>
        </p:grpSpPr>
        <p:sp>
          <p:nvSpPr>
            <p:cNvPr id="3665" name="Freeform: Shape 3664">
              <a:extLst>
                <a:ext uri="{FF2B5EF4-FFF2-40B4-BE49-F238E27FC236}">
                  <a16:creationId xmlns:a16="http://schemas.microsoft.com/office/drawing/2014/main" id="{D3D422A8-DB75-447D-90FE-D4FA8872B973}"/>
                </a:ext>
              </a:extLst>
            </p:cNvPr>
            <p:cNvSpPr/>
            <p:nvPr/>
          </p:nvSpPr>
          <p:spPr>
            <a:xfrm>
              <a:off x="2717920" y="2346991"/>
              <a:ext cx="412852" cy="412852"/>
            </a:xfrm>
            <a:custGeom>
              <a:avLst/>
              <a:gdLst>
                <a:gd name="connsiteX0" fmla="*/ 419588 w 412851"/>
                <a:gd name="connsiteY0" fmla="*/ 419588 h 412851"/>
                <a:gd name="connsiteX1" fmla="*/ 0 w 412851"/>
                <a:gd name="connsiteY1" fmla="*/ 419588 h 412851"/>
                <a:gd name="connsiteX2" fmla="*/ 0 w 412851"/>
                <a:gd name="connsiteY2" fmla="*/ 0 h 412851"/>
                <a:gd name="connsiteX3" fmla="*/ 419588 w 412851"/>
                <a:gd name="connsiteY3" fmla="*/ 0 h 412851"/>
                <a:gd name="connsiteX4" fmla="*/ 21729 w 412851"/>
                <a:gd name="connsiteY4" fmla="*/ 397859 h 412851"/>
                <a:gd name="connsiteX5" fmla="*/ 397859 w 412851"/>
                <a:gd name="connsiteY5" fmla="*/ 397859 h 412851"/>
                <a:gd name="connsiteX6" fmla="*/ 397859 w 412851"/>
                <a:gd name="connsiteY6" fmla="*/ 21729 h 412851"/>
                <a:gd name="connsiteX7" fmla="*/ 21729 w 412851"/>
                <a:gd name="connsiteY7" fmla="*/ 21729 h 41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2851" h="412851">
                  <a:moveTo>
                    <a:pt x="419588" y="419588"/>
                  </a:moveTo>
                  <a:lnTo>
                    <a:pt x="0" y="419588"/>
                  </a:lnTo>
                  <a:lnTo>
                    <a:pt x="0" y="0"/>
                  </a:lnTo>
                  <a:lnTo>
                    <a:pt x="419588" y="0"/>
                  </a:lnTo>
                  <a:close/>
                  <a:moveTo>
                    <a:pt x="21729" y="397859"/>
                  </a:moveTo>
                  <a:lnTo>
                    <a:pt x="397859" y="397859"/>
                  </a:lnTo>
                  <a:lnTo>
                    <a:pt x="397859" y="21729"/>
                  </a:lnTo>
                  <a:lnTo>
                    <a:pt x="21729" y="2172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66" name="Freeform: Shape 3665">
              <a:extLst>
                <a:ext uri="{FF2B5EF4-FFF2-40B4-BE49-F238E27FC236}">
                  <a16:creationId xmlns:a16="http://schemas.microsoft.com/office/drawing/2014/main" id="{069C0EBB-B8EB-4A3E-9F6C-EF6D079F2AF2}"/>
                </a:ext>
              </a:extLst>
            </p:cNvPr>
            <p:cNvSpPr/>
            <p:nvPr/>
          </p:nvSpPr>
          <p:spPr>
            <a:xfrm>
              <a:off x="2777892" y="2296037"/>
              <a:ext cx="21729" cy="54323"/>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67" name="Freeform: Shape 3666">
              <a:extLst>
                <a:ext uri="{FF2B5EF4-FFF2-40B4-BE49-F238E27FC236}">
                  <a16:creationId xmlns:a16="http://schemas.microsoft.com/office/drawing/2014/main" id="{0C22E62D-DAFB-477D-939A-4D71F222FC8B}"/>
                </a:ext>
              </a:extLst>
            </p:cNvPr>
            <p:cNvSpPr/>
            <p:nvPr/>
          </p:nvSpPr>
          <p:spPr>
            <a:xfrm>
              <a:off x="2846013" y="2296037"/>
              <a:ext cx="21729" cy="54323"/>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68" name="Freeform: Shape 3667">
              <a:extLst>
                <a:ext uri="{FF2B5EF4-FFF2-40B4-BE49-F238E27FC236}">
                  <a16:creationId xmlns:a16="http://schemas.microsoft.com/office/drawing/2014/main" id="{B23970B0-7342-4D4C-B456-4F6CBF3C0116}"/>
                </a:ext>
              </a:extLst>
            </p:cNvPr>
            <p:cNvSpPr/>
            <p:nvPr/>
          </p:nvSpPr>
          <p:spPr>
            <a:xfrm>
              <a:off x="2914242" y="2296037"/>
              <a:ext cx="21729" cy="54323"/>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69" name="Freeform: Shape 3668">
              <a:extLst>
                <a:ext uri="{FF2B5EF4-FFF2-40B4-BE49-F238E27FC236}">
                  <a16:creationId xmlns:a16="http://schemas.microsoft.com/office/drawing/2014/main" id="{A762184F-D36D-4206-A818-3F8F2F19FE40}"/>
                </a:ext>
              </a:extLst>
            </p:cNvPr>
            <p:cNvSpPr/>
            <p:nvPr/>
          </p:nvSpPr>
          <p:spPr>
            <a:xfrm>
              <a:off x="2982471" y="2296037"/>
              <a:ext cx="21729" cy="54323"/>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70" name="Freeform: Shape 3669">
              <a:extLst>
                <a:ext uri="{FF2B5EF4-FFF2-40B4-BE49-F238E27FC236}">
                  <a16:creationId xmlns:a16="http://schemas.microsoft.com/office/drawing/2014/main" id="{D8335D93-77D4-475F-A80D-5E1291B49474}"/>
                </a:ext>
              </a:extLst>
            </p:cNvPr>
            <p:cNvSpPr/>
            <p:nvPr/>
          </p:nvSpPr>
          <p:spPr>
            <a:xfrm>
              <a:off x="3050700" y="2296037"/>
              <a:ext cx="21729" cy="54323"/>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71" name="Freeform: Shape 3670">
              <a:extLst>
                <a:ext uri="{FF2B5EF4-FFF2-40B4-BE49-F238E27FC236}">
                  <a16:creationId xmlns:a16="http://schemas.microsoft.com/office/drawing/2014/main" id="{CAD6EE73-5C6F-41BE-B1CA-F69514D49789}"/>
                </a:ext>
              </a:extLst>
            </p:cNvPr>
            <p:cNvSpPr/>
            <p:nvPr/>
          </p:nvSpPr>
          <p:spPr>
            <a:xfrm>
              <a:off x="2777892" y="2755714"/>
              <a:ext cx="21729" cy="54323"/>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72" name="Freeform: Shape 3671">
              <a:extLst>
                <a:ext uri="{FF2B5EF4-FFF2-40B4-BE49-F238E27FC236}">
                  <a16:creationId xmlns:a16="http://schemas.microsoft.com/office/drawing/2014/main" id="{B78A675B-99BB-4BDF-B347-FC3A69B8C58A}"/>
                </a:ext>
              </a:extLst>
            </p:cNvPr>
            <p:cNvSpPr/>
            <p:nvPr/>
          </p:nvSpPr>
          <p:spPr>
            <a:xfrm>
              <a:off x="2846013" y="2755714"/>
              <a:ext cx="21729" cy="54323"/>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73" name="Freeform: Shape 3672">
              <a:extLst>
                <a:ext uri="{FF2B5EF4-FFF2-40B4-BE49-F238E27FC236}">
                  <a16:creationId xmlns:a16="http://schemas.microsoft.com/office/drawing/2014/main" id="{74CE647C-C1BA-4D9B-8E60-CADAE7A216AA}"/>
                </a:ext>
              </a:extLst>
            </p:cNvPr>
            <p:cNvSpPr/>
            <p:nvPr/>
          </p:nvSpPr>
          <p:spPr>
            <a:xfrm>
              <a:off x="2914242" y="2755714"/>
              <a:ext cx="21729" cy="54323"/>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74" name="Freeform: Shape 3673">
              <a:extLst>
                <a:ext uri="{FF2B5EF4-FFF2-40B4-BE49-F238E27FC236}">
                  <a16:creationId xmlns:a16="http://schemas.microsoft.com/office/drawing/2014/main" id="{8861CC31-6C3A-434F-8788-A0AF48340CAA}"/>
                </a:ext>
              </a:extLst>
            </p:cNvPr>
            <p:cNvSpPr/>
            <p:nvPr/>
          </p:nvSpPr>
          <p:spPr>
            <a:xfrm>
              <a:off x="2982471" y="2755714"/>
              <a:ext cx="21729" cy="54323"/>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75" name="Freeform: Shape 3674">
              <a:extLst>
                <a:ext uri="{FF2B5EF4-FFF2-40B4-BE49-F238E27FC236}">
                  <a16:creationId xmlns:a16="http://schemas.microsoft.com/office/drawing/2014/main" id="{FBB7AC52-9427-4B03-9098-3E6483BCDF28}"/>
                </a:ext>
              </a:extLst>
            </p:cNvPr>
            <p:cNvSpPr/>
            <p:nvPr/>
          </p:nvSpPr>
          <p:spPr>
            <a:xfrm>
              <a:off x="3050700" y="2755714"/>
              <a:ext cx="21729" cy="54323"/>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76" name="Freeform: Shape 3675">
              <a:extLst>
                <a:ext uri="{FF2B5EF4-FFF2-40B4-BE49-F238E27FC236}">
                  <a16:creationId xmlns:a16="http://schemas.microsoft.com/office/drawing/2014/main" id="{C44F8CE3-C3B9-4EB4-AE25-0EA4DE3D3A7D}"/>
                </a:ext>
              </a:extLst>
            </p:cNvPr>
            <p:cNvSpPr/>
            <p:nvPr/>
          </p:nvSpPr>
          <p:spPr>
            <a:xfrm>
              <a:off x="3126643" y="2409571"/>
              <a:ext cx="54323" cy="21729"/>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77" name="Freeform: Shape 3676">
              <a:extLst>
                <a:ext uri="{FF2B5EF4-FFF2-40B4-BE49-F238E27FC236}">
                  <a16:creationId xmlns:a16="http://schemas.microsoft.com/office/drawing/2014/main" id="{8962342C-40F2-4A9A-80D4-0122228DA35C}"/>
                </a:ext>
              </a:extLst>
            </p:cNvPr>
            <p:cNvSpPr/>
            <p:nvPr/>
          </p:nvSpPr>
          <p:spPr>
            <a:xfrm>
              <a:off x="3126643" y="2477691"/>
              <a:ext cx="54323" cy="21729"/>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78" name="Freeform: Shape 3677">
              <a:extLst>
                <a:ext uri="{FF2B5EF4-FFF2-40B4-BE49-F238E27FC236}">
                  <a16:creationId xmlns:a16="http://schemas.microsoft.com/office/drawing/2014/main" id="{96C275DE-BB53-4FE0-8776-900C2DA34180}"/>
                </a:ext>
              </a:extLst>
            </p:cNvPr>
            <p:cNvSpPr/>
            <p:nvPr/>
          </p:nvSpPr>
          <p:spPr>
            <a:xfrm>
              <a:off x="3126643" y="2545920"/>
              <a:ext cx="54323" cy="21729"/>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79" name="Freeform: Shape 3678">
              <a:extLst>
                <a:ext uri="{FF2B5EF4-FFF2-40B4-BE49-F238E27FC236}">
                  <a16:creationId xmlns:a16="http://schemas.microsoft.com/office/drawing/2014/main" id="{65A26756-9714-400E-B41D-8383CB0AE752}"/>
                </a:ext>
              </a:extLst>
            </p:cNvPr>
            <p:cNvSpPr/>
            <p:nvPr/>
          </p:nvSpPr>
          <p:spPr>
            <a:xfrm>
              <a:off x="3126643" y="2614150"/>
              <a:ext cx="54323" cy="21729"/>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80" name="Freeform: Shape 3679">
              <a:extLst>
                <a:ext uri="{FF2B5EF4-FFF2-40B4-BE49-F238E27FC236}">
                  <a16:creationId xmlns:a16="http://schemas.microsoft.com/office/drawing/2014/main" id="{BB468722-EA1E-45AE-8932-365D847A0CB3}"/>
                </a:ext>
              </a:extLst>
            </p:cNvPr>
            <p:cNvSpPr/>
            <p:nvPr/>
          </p:nvSpPr>
          <p:spPr>
            <a:xfrm>
              <a:off x="3126643" y="2682270"/>
              <a:ext cx="54323" cy="21729"/>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81" name="Freeform: Shape 3680">
              <a:extLst>
                <a:ext uri="{FF2B5EF4-FFF2-40B4-BE49-F238E27FC236}">
                  <a16:creationId xmlns:a16="http://schemas.microsoft.com/office/drawing/2014/main" id="{0FB38B3F-4CBA-49E9-A4DA-EFE73B4FFCA4}"/>
                </a:ext>
              </a:extLst>
            </p:cNvPr>
            <p:cNvSpPr/>
            <p:nvPr/>
          </p:nvSpPr>
          <p:spPr>
            <a:xfrm>
              <a:off x="2666966" y="2409571"/>
              <a:ext cx="54323" cy="21729"/>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82" name="Freeform: Shape 3681">
              <a:extLst>
                <a:ext uri="{FF2B5EF4-FFF2-40B4-BE49-F238E27FC236}">
                  <a16:creationId xmlns:a16="http://schemas.microsoft.com/office/drawing/2014/main" id="{0A46046F-ECFC-45C9-86FA-8D4B0CB8B267}"/>
                </a:ext>
              </a:extLst>
            </p:cNvPr>
            <p:cNvSpPr/>
            <p:nvPr/>
          </p:nvSpPr>
          <p:spPr>
            <a:xfrm>
              <a:off x="2666966" y="2477691"/>
              <a:ext cx="54323" cy="21729"/>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83" name="Freeform: Shape 3682">
              <a:extLst>
                <a:ext uri="{FF2B5EF4-FFF2-40B4-BE49-F238E27FC236}">
                  <a16:creationId xmlns:a16="http://schemas.microsoft.com/office/drawing/2014/main" id="{88FE7FAC-0268-4E07-9BFB-B7D2EAB55EE0}"/>
                </a:ext>
              </a:extLst>
            </p:cNvPr>
            <p:cNvSpPr/>
            <p:nvPr/>
          </p:nvSpPr>
          <p:spPr>
            <a:xfrm>
              <a:off x="2666966" y="2545920"/>
              <a:ext cx="54323" cy="21729"/>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84" name="Freeform: Shape 3683">
              <a:extLst>
                <a:ext uri="{FF2B5EF4-FFF2-40B4-BE49-F238E27FC236}">
                  <a16:creationId xmlns:a16="http://schemas.microsoft.com/office/drawing/2014/main" id="{1AE35203-5997-46F6-8321-1A2913C60FC3}"/>
                </a:ext>
              </a:extLst>
            </p:cNvPr>
            <p:cNvSpPr/>
            <p:nvPr/>
          </p:nvSpPr>
          <p:spPr>
            <a:xfrm>
              <a:off x="2666966" y="2614150"/>
              <a:ext cx="54323" cy="21729"/>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85" name="Freeform: Shape 3684">
              <a:extLst>
                <a:ext uri="{FF2B5EF4-FFF2-40B4-BE49-F238E27FC236}">
                  <a16:creationId xmlns:a16="http://schemas.microsoft.com/office/drawing/2014/main" id="{5094BD59-C99F-4DB5-BA8F-6632B433073A}"/>
                </a:ext>
              </a:extLst>
            </p:cNvPr>
            <p:cNvSpPr/>
            <p:nvPr/>
          </p:nvSpPr>
          <p:spPr>
            <a:xfrm>
              <a:off x="2666966" y="2682270"/>
              <a:ext cx="54323" cy="21729"/>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3686" name="Graphic 39">
            <a:extLst>
              <a:ext uri="{FF2B5EF4-FFF2-40B4-BE49-F238E27FC236}">
                <a16:creationId xmlns:a16="http://schemas.microsoft.com/office/drawing/2014/main" id="{AF4A5591-ECA9-4EF4-B692-7199C3069320}"/>
              </a:ext>
            </a:extLst>
          </p:cNvPr>
          <p:cNvGrpSpPr/>
          <p:nvPr/>
        </p:nvGrpSpPr>
        <p:grpSpPr>
          <a:xfrm>
            <a:off x="6768993" y="9401328"/>
            <a:ext cx="856667" cy="856667"/>
            <a:chOff x="2666966" y="2296037"/>
            <a:chExt cx="514000" cy="514000"/>
          </a:xfrm>
          <a:solidFill>
            <a:schemeClr val="accent6"/>
          </a:solidFill>
        </p:grpSpPr>
        <p:sp>
          <p:nvSpPr>
            <p:cNvPr id="3687" name="Freeform: Shape 3686">
              <a:extLst>
                <a:ext uri="{FF2B5EF4-FFF2-40B4-BE49-F238E27FC236}">
                  <a16:creationId xmlns:a16="http://schemas.microsoft.com/office/drawing/2014/main" id="{DA69E595-C8CE-4651-915C-53E858EB84BA}"/>
                </a:ext>
              </a:extLst>
            </p:cNvPr>
            <p:cNvSpPr/>
            <p:nvPr/>
          </p:nvSpPr>
          <p:spPr>
            <a:xfrm>
              <a:off x="2717920" y="2346991"/>
              <a:ext cx="412852" cy="412852"/>
            </a:xfrm>
            <a:custGeom>
              <a:avLst/>
              <a:gdLst>
                <a:gd name="connsiteX0" fmla="*/ 419588 w 412851"/>
                <a:gd name="connsiteY0" fmla="*/ 419588 h 412851"/>
                <a:gd name="connsiteX1" fmla="*/ 0 w 412851"/>
                <a:gd name="connsiteY1" fmla="*/ 419588 h 412851"/>
                <a:gd name="connsiteX2" fmla="*/ 0 w 412851"/>
                <a:gd name="connsiteY2" fmla="*/ 0 h 412851"/>
                <a:gd name="connsiteX3" fmla="*/ 419588 w 412851"/>
                <a:gd name="connsiteY3" fmla="*/ 0 h 412851"/>
                <a:gd name="connsiteX4" fmla="*/ 21729 w 412851"/>
                <a:gd name="connsiteY4" fmla="*/ 397859 h 412851"/>
                <a:gd name="connsiteX5" fmla="*/ 397859 w 412851"/>
                <a:gd name="connsiteY5" fmla="*/ 397859 h 412851"/>
                <a:gd name="connsiteX6" fmla="*/ 397859 w 412851"/>
                <a:gd name="connsiteY6" fmla="*/ 21729 h 412851"/>
                <a:gd name="connsiteX7" fmla="*/ 21729 w 412851"/>
                <a:gd name="connsiteY7" fmla="*/ 21729 h 41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2851" h="412851">
                  <a:moveTo>
                    <a:pt x="419588" y="419588"/>
                  </a:moveTo>
                  <a:lnTo>
                    <a:pt x="0" y="419588"/>
                  </a:lnTo>
                  <a:lnTo>
                    <a:pt x="0" y="0"/>
                  </a:lnTo>
                  <a:lnTo>
                    <a:pt x="419588" y="0"/>
                  </a:lnTo>
                  <a:close/>
                  <a:moveTo>
                    <a:pt x="21729" y="397859"/>
                  </a:moveTo>
                  <a:lnTo>
                    <a:pt x="397859" y="397859"/>
                  </a:lnTo>
                  <a:lnTo>
                    <a:pt x="397859" y="21729"/>
                  </a:lnTo>
                  <a:lnTo>
                    <a:pt x="21729" y="2172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88" name="Freeform: Shape 3687">
              <a:extLst>
                <a:ext uri="{FF2B5EF4-FFF2-40B4-BE49-F238E27FC236}">
                  <a16:creationId xmlns:a16="http://schemas.microsoft.com/office/drawing/2014/main" id="{C98F721B-EFCD-4BF1-BC09-5D9F4DC25A69}"/>
                </a:ext>
              </a:extLst>
            </p:cNvPr>
            <p:cNvSpPr/>
            <p:nvPr/>
          </p:nvSpPr>
          <p:spPr>
            <a:xfrm>
              <a:off x="2777892" y="2296037"/>
              <a:ext cx="21729" cy="54323"/>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89" name="Freeform: Shape 3688">
              <a:extLst>
                <a:ext uri="{FF2B5EF4-FFF2-40B4-BE49-F238E27FC236}">
                  <a16:creationId xmlns:a16="http://schemas.microsoft.com/office/drawing/2014/main" id="{2E6709CC-5C46-4652-90E2-3C54D07851AC}"/>
                </a:ext>
              </a:extLst>
            </p:cNvPr>
            <p:cNvSpPr/>
            <p:nvPr/>
          </p:nvSpPr>
          <p:spPr>
            <a:xfrm>
              <a:off x="2846013" y="2296037"/>
              <a:ext cx="21729" cy="54323"/>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90" name="Freeform: Shape 3689">
              <a:extLst>
                <a:ext uri="{FF2B5EF4-FFF2-40B4-BE49-F238E27FC236}">
                  <a16:creationId xmlns:a16="http://schemas.microsoft.com/office/drawing/2014/main" id="{D100EFD2-00C5-479C-B1A1-4A1061E3E732}"/>
                </a:ext>
              </a:extLst>
            </p:cNvPr>
            <p:cNvSpPr/>
            <p:nvPr/>
          </p:nvSpPr>
          <p:spPr>
            <a:xfrm>
              <a:off x="2914242" y="2296037"/>
              <a:ext cx="21729" cy="54323"/>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91" name="Freeform: Shape 3690">
              <a:extLst>
                <a:ext uri="{FF2B5EF4-FFF2-40B4-BE49-F238E27FC236}">
                  <a16:creationId xmlns:a16="http://schemas.microsoft.com/office/drawing/2014/main" id="{6806132A-64FF-4C96-8AB0-C9839E807754}"/>
                </a:ext>
              </a:extLst>
            </p:cNvPr>
            <p:cNvSpPr/>
            <p:nvPr/>
          </p:nvSpPr>
          <p:spPr>
            <a:xfrm>
              <a:off x="2982471" y="2296037"/>
              <a:ext cx="21729" cy="54323"/>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92" name="Freeform: Shape 3691">
              <a:extLst>
                <a:ext uri="{FF2B5EF4-FFF2-40B4-BE49-F238E27FC236}">
                  <a16:creationId xmlns:a16="http://schemas.microsoft.com/office/drawing/2014/main" id="{D067C2CD-1395-4EE8-B752-D0D90E69F2FB}"/>
                </a:ext>
              </a:extLst>
            </p:cNvPr>
            <p:cNvSpPr/>
            <p:nvPr/>
          </p:nvSpPr>
          <p:spPr>
            <a:xfrm>
              <a:off x="3050700" y="2296037"/>
              <a:ext cx="21729" cy="54323"/>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93" name="Freeform: Shape 3692">
              <a:extLst>
                <a:ext uri="{FF2B5EF4-FFF2-40B4-BE49-F238E27FC236}">
                  <a16:creationId xmlns:a16="http://schemas.microsoft.com/office/drawing/2014/main" id="{E431F510-CB55-4049-AF38-A270B743B028}"/>
                </a:ext>
              </a:extLst>
            </p:cNvPr>
            <p:cNvSpPr/>
            <p:nvPr/>
          </p:nvSpPr>
          <p:spPr>
            <a:xfrm>
              <a:off x="2777892" y="2755714"/>
              <a:ext cx="21729" cy="54323"/>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94" name="Freeform: Shape 3693">
              <a:extLst>
                <a:ext uri="{FF2B5EF4-FFF2-40B4-BE49-F238E27FC236}">
                  <a16:creationId xmlns:a16="http://schemas.microsoft.com/office/drawing/2014/main" id="{E0523E57-DD6B-42BA-99D7-26069B140CC7}"/>
                </a:ext>
              </a:extLst>
            </p:cNvPr>
            <p:cNvSpPr/>
            <p:nvPr/>
          </p:nvSpPr>
          <p:spPr>
            <a:xfrm>
              <a:off x="2846013" y="2755714"/>
              <a:ext cx="21729" cy="54323"/>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95" name="Freeform: Shape 3694">
              <a:extLst>
                <a:ext uri="{FF2B5EF4-FFF2-40B4-BE49-F238E27FC236}">
                  <a16:creationId xmlns:a16="http://schemas.microsoft.com/office/drawing/2014/main" id="{44F45C43-16F9-4F2B-A3E3-955C9E6DCBFE}"/>
                </a:ext>
              </a:extLst>
            </p:cNvPr>
            <p:cNvSpPr/>
            <p:nvPr/>
          </p:nvSpPr>
          <p:spPr>
            <a:xfrm>
              <a:off x="2914242" y="2755714"/>
              <a:ext cx="21729" cy="54323"/>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96" name="Freeform: Shape 3695">
              <a:extLst>
                <a:ext uri="{FF2B5EF4-FFF2-40B4-BE49-F238E27FC236}">
                  <a16:creationId xmlns:a16="http://schemas.microsoft.com/office/drawing/2014/main" id="{F6D2C982-AB4C-4EC9-830A-E77994691989}"/>
                </a:ext>
              </a:extLst>
            </p:cNvPr>
            <p:cNvSpPr/>
            <p:nvPr/>
          </p:nvSpPr>
          <p:spPr>
            <a:xfrm>
              <a:off x="2982471" y="2755714"/>
              <a:ext cx="21729" cy="54323"/>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97" name="Freeform: Shape 3696">
              <a:extLst>
                <a:ext uri="{FF2B5EF4-FFF2-40B4-BE49-F238E27FC236}">
                  <a16:creationId xmlns:a16="http://schemas.microsoft.com/office/drawing/2014/main" id="{76E9BAEC-DA72-4BA9-A1FC-A0D276D7B90F}"/>
                </a:ext>
              </a:extLst>
            </p:cNvPr>
            <p:cNvSpPr/>
            <p:nvPr/>
          </p:nvSpPr>
          <p:spPr>
            <a:xfrm>
              <a:off x="3050700" y="2755714"/>
              <a:ext cx="21729" cy="54323"/>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98" name="Freeform: Shape 3697">
              <a:extLst>
                <a:ext uri="{FF2B5EF4-FFF2-40B4-BE49-F238E27FC236}">
                  <a16:creationId xmlns:a16="http://schemas.microsoft.com/office/drawing/2014/main" id="{2463859E-EC3F-4F37-B4D6-D3B34332ED24}"/>
                </a:ext>
              </a:extLst>
            </p:cNvPr>
            <p:cNvSpPr/>
            <p:nvPr/>
          </p:nvSpPr>
          <p:spPr>
            <a:xfrm>
              <a:off x="3126643" y="2409571"/>
              <a:ext cx="54323" cy="21729"/>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99" name="Freeform: Shape 3698">
              <a:extLst>
                <a:ext uri="{FF2B5EF4-FFF2-40B4-BE49-F238E27FC236}">
                  <a16:creationId xmlns:a16="http://schemas.microsoft.com/office/drawing/2014/main" id="{009965BB-DEA6-48F6-A6E3-CCAF302D9CB1}"/>
                </a:ext>
              </a:extLst>
            </p:cNvPr>
            <p:cNvSpPr/>
            <p:nvPr/>
          </p:nvSpPr>
          <p:spPr>
            <a:xfrm>
              <a:off x="3126643" y="2477691"/>
              <a:ext cx="54323" cy="21729"/>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700" name="Freeform: Shape 3699">
              <a:extLst>
                <a:ext uri="{FF2B5EF4-FFF2-40B4-BE49-F238E27FC236}">
                  <a16:creationId xmlns:a16="http://schemas.microsoft.com/office/drawing/2014/main" id="{0523BCEC-74CA-4CFE-B695-DCCC59D826C4}"/>
                </a:ext>
              </a:extLst>
            </p:cNvPr>
            <p:cNvSpPr/>
            <p:nvPr/>
          </p:nvSpPr>
          <p:spPr>
            <a:xfrm>
              <a:off x="3126643" y="2545920"/>
              <a:ext cx="54323" cy="21729"/>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701" name="Freeform: Shape 3700">
              <a:extLst>
                <a:ext uri="{FF2B5EF4-FFF2-40B4-BE49-F238E27FC236}">
                  <a16:creationId xmlns:a16="http://schemas.microsoft.com/office/drawing/2014/main" id="{6B5AB589-20CE-4457-89B5-552C1C47350E}"/>
                </a:ext>
              </a:extLst>
            </p:cNvPr>
            <p:cNvSpPr/>
            <p:nvPr/>
          </p:nvSpPr>
          <p:spPr>
            <a:xfrm>
              <a:off x="3126643" y="2614150"/>
              <a:ext cx="54323" cy="21729"/>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702" name="Freeform: Shape 3701">
              <a:extLst>
                <a:ext uri="{FF2B5EF4-FFF2-40B4-BE49-F238E27FC236}">
                  <a16:creationId xmlns:a16="http://schemas.microsoft.com/office/drawing/2014/main" id="{615AEDE5-D36F-47AB-B734-BC76D4DE2B5F}"/>
                </a:ext>
              </a:extLst>
            </p:cNvPr>
            <p:cNvSpPr/>
            <p:nvPr/>
          </p:nvSpPr>
          <p:spPr>
            <a:xfrm>
              <a:off x="3126643" y="2682270"/>
              <a:ext cx="54323" cy="21729"/>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703" name="Freeform: Shape 3702">
              <a:extLst>
                <a:ext uri="{FF2B5EF4-FFF2-40B4-BE49-F238E27FC236}">
                  <a16:creationId xmlns:a16="http://schemas.microsoft.com/office/drawing/2014/main" id="{76A23DF5-4DF2-415F-ACD9-27D8193C45BA}"/>
                </a:ext>
              </a:extLst>
            </p:cNvPr>
            <p:cNvSpPr/>
            <p:nvPr/>
          </p:nvSpPr>
          <p:spPr>
            <a:xfrm>
              <a:off x="2666966" y="2409571"/>
              <a:ext cx="54323" cy="21729"/>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704" name="Freeform: Shape 3703">
              <a:extLst>
                <a:ext uri="{FF2B5EF4-FFF2-40B4-BE49-F238E27FC236}">
                  <a16:creationId xmlns:a16="http://schemas.microsoft.com/office/drawing/2014/main" id="{31143B33-793C-4FE0-A0FE-70F75140E1DB}"/>
                </a:ext>
              </a:extLst>
            </p:cNvPr>
            <p:cNvSpPr/>
            <p:nvPr/>
          </p:nvSpPr>
          <p:spPr>
            <a:xfrm>
              <a:off x="2666966" y="2477691"/>
              <a:ext cx="54323" cy="21729"/>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705" name="Freeform: Shape 3704">
              <a:extLst>
                <a:ext uri="{FF2B5EF4-FFF2-40B4-BE49-F238E27FC236}">
                  <a16:creationId xmlns:a16="http://schemas.microsoft.com/office/drawing/2014/main" id="{FD6F6F5B-2FC0-44BC-9963-53C14DFC503C}"/>
                </a:ext>
              </a:extLst>
            </p:cNvPr>
            <p:cNvSpPr/>
            <p:nvPr/>
          </p:nvSpPr>
          <p:spPr>
            <a:xfrm>
              <a:off x="2666966" y="2545920"/>
              <a:ext cx="54323" cy="21729"/>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706" name="Freeform: Shape 3705">
              <a:extLst>
                <a:ext uri="{FF2B5EF4-FFF2-40B4-BE49-F238E27FC236}">
                  <a16:creationId xmlns:a16="http://schemas.microsoft.com/office/drawing/2014/main" id="{2809298A-1847-4EDB-B90F-B0851CE373F5}"/>
                </a:ext>
              </a:extLst>
            </p:cNvPr>
            <p:cNvSpPr/>
            <p:nvPr/>
          </p:nvSpPr>
          <p:spPr>
            <a:xfrm>
              <a:off x="2666966" y="2614150"/>
              <a:ext cx="54323" cy="21729"/>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707" name="Freeform: Shape 3706">
              <a:extLst>
                <a:ext uri="{FF2B5EF4-FFF2-40B4-BE49-F238E27FC236}">
                  <a16:creationId xmlns:a16="http://schemas.microsoft.com/office/drawing/2014/main" id="{DE238CBE-A459-4FF5-BAFF-9BD7D6022733}"/>
                </a:ext>
              </a:extLst>
            </p:cNvPr>
            <p:cNvSpPr/>
            <p:nvPr/>
          </p:nvSpPr>
          <p:spPr>
            <a:xfrm>
              <a:off x="2666966" y="2682270"/>
              <a:ext cx="54323" cy="21729"/>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solidFill>
                <a:schemeClr val="accent3"/>
              </a:solidFill>
              <a:prstDash val="solid"/>
              <a:miter/>
            </a:ln>
          </p:spPr>
          <p:txBody>
            <a:bodyPr rtlCol="0" anchor="ctr"/>
            <a:lstStyle/>
            <a:p>
              <a:pPr defTabSz="1828723" hangingPunct="1"/>
              <a:endParaRPr lang="en-US" sz="3530" kern="1200">
                <a:solidFill>
                  <a:srgbClr val="FFFFFF"/>
                </a:solidFill>
                <a:ea typeface="+mn-ea"/>
                <a:cs typeface="+mn-cs"/>
              </a:endParaRPr>
            </a:p>
          </p:txBody>
        </p:sp>
      </p:grpSp>
      <p:sp>
        <p:nvSpPr>
          <p:cNvPr id="41" name="TextBox 40">
            <a:extLst>
              <a:ext uri="{FF2B5EF4-FFF2-40B4-BE49-F238E27FC236}">
                <a16:creationId xmlns:a16="http://schemas.microsoft.com/office/drawing/2014/main" id="{0A044377-D760-BF44-862C-816278F37DD4}"/>
              </a:ext>
            </a:extLst>
          </p:cNvPr>
          <p:cNvSpPr txBox="1"/>
          <p:nvPr/>
        </p:nvSpPr>
        <p:spPr>
          <a:xfrm>
            <a:off x="-442450" y="6341807"/>
            <a:ext cx="25268900" cy="1328837"/>
          </a:xfrm>
          <a:prstGeom prst="rect">
            <a:avLst/>
          </a:prstGeom>
          <a:solidFill>
            <a:srgbClr val="000000">
              <a:alpha val="73000"/>
            </a:srgbClr>
          </a:solidFill>
          <a:ln w="25400">
            <a:solidFill>
              <a:schemeClr val="accent3"/>
            </a:solidFill>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04800" tIns="243840" rIns="304800" bIns="243840" numCol="1" spcCol="0" rtlCol="0" fromWordArt="0" anchor="ctr" anchorCtr="0" forceAA="0" compatLnSpc="1">
            <a:prstTxWarp prst="textNoShape">
              <a:avLst/>
            </a:prstTxWarp>
            <a:noAutofit/>
          </a:bodyPr>
          <a:lstStyle>
            <a:defPPr>
              <a:defRPr lang="en-US"/>
            </a:defPPr>
            <a:lvl1pPr algn="ctr" defTabSz="731491">
              <a:defRPr sz="2400" b="1" kern="0">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1219176" hangingPunct="1"/>
            <a:r>
              <a:rPr lang="en-US" sz="5333" b="0" dirty="0">
                <a:latin typeface="Amazon Ember"/>
              </a:rPr>
              <a:t>Enable for governance at scale</a:t>
            </a:r>
          </a:p>
        </p:txBody>
      </p:sp>
    </p:spTree>
    <p:extLst>
      <p:ext uri="{BB962C8B-B14F-4D97-AF65-F5344CB8AC3E}">
        <p14:creationId xmlns:p14="http://schemas.microsoft.com/office/powerpoint/2010/main" val="549836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0.02144 -6.58193E-7 L 2.4432E-6 -6.58193E-7 " pathEditMode="relative" rAng="0" ptsTypes="AA">
                                      <p:cBhvr>
                                        <p:cTn id="9" dur="600" fill="hold"/>
                                        <p:tgtEl>
                                          <p:spTgt spid="3"/>
                                        </p:tgtEl>
                                        <p:attrNameLst>
                                          <p:attrName>ppt_x</p:attrName>
                                          <p:attrName>ppt_y</p:attrName>
                                        </p:attrNameLst>
                                      </p:cBhvr>
                                      <p:rCtr x="-1072" y="0"/>
                                    </p:animMotion>
                                  </p:childTnLst>
                                </p:cTn>
                              </p:par>
                              <p:par>
                                <p:cTn id="10" presetID="10" presetClass="entr" presetSubtype="0" fill="hold" nodeType="withEffect">
                                  <p:stCondLst>
                                    <p:cond delay="0"/>
                                  </p:stCondLst>
                                  <p:childTnLst>
                                    <p:set>
                                      <p:cBhvr>
                                        <p:cTn id="11" dur="1" fill="hold">
                                          <p:stCondLst>
                                            <p:cond delay="0"/>
                                          </p:stCondLst>
                                        </p:cTn>
                                        <p:tgtEl>
                                          <p:spTgt spid="1541"/>
                                        </p:tgtEl>
                                        <p:attrNameLst>
                                          <p:attrName>style.visibility</p:attrName>
                                        </p:attrNameLst>
                                      </p:cBhvr>
                                      <p:to>
                                        <p:strVal val="visible"/>
                                      </p:to>
                                    </p:set>
                                    <p:animEffect transition="in" filter="fade">
                                      <p:cBhvr>
                                        <p:cTn id="12" dur="500"/>
                                        <p:tgtEl>
                                          <p:spTgt spid="1541"/>
                                        </p:tgtEl>
                                      </p:cBhvr>
                                    </p:animEffect>
                                  </p:childTnLst>
                                </p:cTn>
                              </p:par>
                              <p:par>
                                <p:cTn id="13" presetID="10" presetClass="entr" presetSubtype="0" fill="hold" nodeType="withEffect">
                                  <p:stCondLst>
                                    <p:cond delay="0"/>
                                  </p:stCondLst>
                                  <p:childTnLst>
                                    <p:set>
                                      <p:cBhvr>
                                        <p:cTn id="14" dur="1" fill="hold">
                                          <p:stCondLst>
                                            <p:cond delay="0"/>
                                          </p:stCondLst>
                                        </p:cTn>
                                        <p:tgtEl>
                                          <p:spTgt spid="1549"/>
                                        </p:tgtEl>
                                        <p:attrNameLst>
                                          <p:attrName>style.visibility</p:attrName>
                                        </p:attrNameLst>
                                      </p:cBhvr>
                                      <p:to>
                                        <p:strVal val="visible"/>
                                      </p:to>
                                    </p:set>
                                    <p:animEffect transition="in" filter="fade">
                                      <p:cBhvr>
                                        <p:cTn id="15" dur="500"/>
                                        <p:tgtEl>
                                          <p:spTgt spid="1549"/>
                                        </p:tgtEl>
                                      </p:cBhvr>
                                    </p:animEffect>
                                  </p:childTnLst>
                                </p:cTn>
                              </p:par>
                              <p:par>
                                <p:cTn id="16" presetID="10" presetClass="entr" presetSubtype="0" fill="hold" nodeType="withEffect">
                                  <p:stCondLst>
                                    <p:cond delay="0"/>
                                  </p:stCondLst>
                                  <p:childTnLst>
                                    <p:set>
                                      <p:cBhvr>
                                        <p:cTn id="17" dur="1" fill="hold">
                                          <p:stCondLst>
                                            <p:cond delay="0"/>
                                          </p:stCondLst>
                                        </p:cTn>
                                        <p:tgtEl>
                                          <p:spTgt spid="1569"/>
                                        </p:tgtEl>
                                        <p:attrNameLst>
                                          <p:attrName>style.visibility</p:attrName>
                                        </p:attrNameLst>
                                      </p:cBhvr>
                                      <p:to>
                                        <p:strVal val="visible"/>
                                      </p:to>
                                    </p:set>
                                    <p:animEffect transition="in" filter="fade">
                                      <p:cBhvr>
                                        <p:cTn id="18" dur="500"/>
                                        <p:tgtEl>
                                          <p:spTgt spid="1569"/>
                                        </p:tgtEl>
                                      </p:cBhvr>
                                    </p:animEffect>
                                  </p:childTnLst>
                                </p:cTn>
                              </p:par>
                              <p:par>
                                <p:cTn id="19" presetID="10" presetClass="entr" presetSubtype="0" fill="hold" nodeType="withEffect">
                                  <p:stCondLst>
                                    <p:cond delay="0"/>
                                  </p:stCondLst>
                                  <p:childTnLst>
                                    <p:set>
                                      <p:cBhvr>
                                        <p:cTn id="20" dur="1" fill="hold">
                                          <p:stCondLst>
                                            <p:cond delay="0"/>
                                          </p:stCondLst>
                                        </p:cTn>
                                        <p:tgtEl>
                                          <p:spTgt spid="1574"/>
                                        </p:tgtEl>
                                        <p:attrNameLst>
                                          <p:attrName>style.visibility</p:attrName>
                                        </p:attrNameLst>
                                      </p:cBhvr>
                                      <p:to>
                                        <p:strVal val="visible"/>
                                      </p:to>
                                    </p:set>
                                    <p:animEffect transition="in" filter="fade">
                                      <p:cBhvr>
                                        <p:cTn id="21" dur="500"/>
                                        <p:tgtEl>
                                          <p:spTgt spid="1574"/>
                                        </p:tgtEl>
                                      </p:cBhvr>
                                    </p:animEffect>
                                  </p:childTnLst>
                                </p:cTn>
                              </p:par>
                              <p:par>
                                <p:cTn id="22" presetID="10" presetClass="entr" presetSubtype="0" fill="hold" nodeType="withEffect">
                                  <p:stCondLst>
                                    <p:cond delay="0"/>
                                  </p:stCondLst>
                                  <p:childTnLst>
                                    <p:set>
                                      <p:cBhvr>
                                        <p:cTn id="23" dur="1" fill="hold">
                                          <p:stCondLst>
                                            <p:cond delay="0"/>
                                          </p:stCondLst>
                                        </p:cTn>
                                        <p:tgtEl>
                                          <p:spTgt spid="1578"/>
                                        </p:tgtEl>
                                        <p:attrNameLst>
                                          <p:attrName>style.visibility</p:attrName>
                                        </p:attrNameLst>
                                      </p:cBhvr>
                                      <p:to>
                                        <p:strVal val="visible"/>
                                      </p:to>
                                    </p:set>
                                    <p:animEffect transition="in" filter="fade">
                                      <p:cBhvr>
                                        <p:cTn id="24" dur="500"/>
                                        <p:tgtEl>
                                          <p:spTgt spid="1578"/>
                                        </p:tgtEl>
                                      </p:cBhvr>
                                    </p:animEffect>
                                  </p:childTnLst>
                                </p:cTn>
                              </p:par>
                              <p:par>
                                <p:cTn id="25" presetID="10" presetClass="entr" presetSubtype="0" fill="hold" nodeType="withEffect">
                                  <p:stCondLst>
                                    <p:cond delay="0"/>
                                  </p:stCondLst>
                                  <p:childTnLst>
                                    <p:set>
                                      <p:cBhvr>
                                        <p:cTn id="26" dur="1" fill="hold">
                                          <p:stCondLst>
                                            <p:cond delay="0"/>
                                          </p:stCondLst>
                                        </p:cTn>
                                        <p:tgtEl>
                                          <p:spTgt spid="1589"/>
                                        </p:tgtEl>
                                        <p:attrNameLst>
                                          <p:attrName>style.visibility</p:attrName>
                                        </p:attrNameLst>
                                      </p:cBhvr>
                                      <p:to>
                                        <p:strVal val="visible"/>
                                      </p:to>
                                    </p:set>
                                    <p:animEffect transition="in" filter="fade">
                                      <p:cBhvr>
                                        <p:cTn id="27" dur="500"/>
                                        <p:tgtEl>
                                          <p:spTgt spid="1589"/>
                                        </p:tgtEl>
                                      </p:cBhvr>
                                    </p:animEffect>
                                  </p:childTnLst>
                                </p:cTn>
                              </p:par>
                              <p:par>
                                <p:cTn id="28" presetID="10" presetClass="entr" presetSubtype="0" fill="hold" nodeType="withEffect">
                                  <p:stCondLst>
                                    <p:cond delay="0"/>
                                  </p:stCondLst>
                                  <p:childTnLst>
                                    <p:set>
                                      <p:cBhvr>
                                        <p:cTn id="29" dur="1" fill="hold">
                                          <p:stCondLst>
                                            <p:cond delay="0"/>
                                          </p:stCondLst>
                                        </p:cTn>
                                        <p:tgtEl>
                                          <p:spTgt spid="1598"/>
                                        </p:tgtEl>
                                        <p:attrNameLst>
                                          <p:attrName>style.visibility</p:attrName>
                                        </p:attrNameLst>
                                      </p:cBhvr>
                                      <p:to>
                                        <p:strVal val="visible"/>
                                      </p:to>
                                    </p:set>
                                    <p:animEffect transition="in" filter="fade">
                                      <p:cBhvr>
                                        <p:cTn id="30" dur="500"/>
                                        <p:tgtEl>
                                          <p:spTgt spid="1598"/>
                                        </p:tgtEl>
                                      </p:cBhvr>
                                    </p:animEffect>
                                  </p:childTnLst>
                                </p:cTn>
                              </p:par>
                              <p:par>
                                <p:cTn id="31" presetID="10" presetClass="entr" presetSubtype="0" fill="hold" nodeType="withEffect">
                                  <p:stCondLst>
                                    <p:cond delay="0"/>
                                  </p:stCondLst>
                                  <p:childTnLst>
                                    <p:set>
                                      <p:cBhvr>
                                        <p:cTn id="32" dur="1" fill="hold">
                                          <p:stCondLst>
                                            <p:cond delay="0"/>
                                          </p:stCondLst>
                                        </p:cTn>
                                        <p:tgtEl>
                                          <p:spTgt spid="1607"/>
                                        </p:tgtEl>
                                        <p:attrNameLst>
                                          <p:attrName>style.visibility</p:attrName>
                                        </p:attrNameLst>
                                      </p:cBhvr>
                                      <p:to>
                                        <p:strVal val="visible"/>
                                      </p:to>
                                    </p:set>
                                    <p:animEffect transition="in" filter="fade">
                                      <p:cBhvr>
                                        <p:cTn id="33" dur="500"/>
                                        <p:tgtEl>
                                          <p:spTgt spid="1607"/>
                                        </p:tgtEl>
                                      </p:cBhvr>
                                    </p:animEffect>
                                  </p:childTnLst>
                                </p:cTn>
                              </p:par>
                              <p:par>
                                <p:cTn id="34" presetID="10" presetClass="entr" presetSubtype="0" fill="hold" nodeType="withEffect">
                                  <p:stCondLst>
                                    <p:cond delay="0"/>
                                  </p:stCondLst>
                                  <p:childTnLst>
                                    <p:set>
                                      <p:cBhvr>
                                        <p:cTn id="35" dur="1" fill="hold">
                                          <p:stCondLst>
                                            <p:cond delay="0"/>
                                          </p:stCondLst>
                                        </p:cTn>
                                        <p:tgtEl>
                                          <p:spTgt spid="1624"/>
                                        </p:tgtEl>
                                        <p:attrNameLst>
                                          <p:attrName>style.visibility</p:attrName>
                                        </p:attrNameLst>
                                      </p:cBhvr>
                                      <p:to>
                                        <p:strVal val="visible"/>
                                      </p:to>
                                    </p:set>
                                    <p:animEffect transition="in" filter="fade">
                                      <p:cBhvr>
                                        <p:cTn id="36" dur="500"/>
                                        <p:tgtEl>
                                          <p:spTgt spid="1624"/>
                                        </p:tgtEl>
                                      </p:cBhvr>
                                    </p:animEffect>
                                  </p:childTnLst>
                                </p:cTn>
                              </p:par>
                              <p:par>
                                <p:cTn id="37" presetID="10" presetClass="entr" presetSubtype="0" fill="hold" nodeType="withEffect">
                                  <p:stCondLst>
                                    <p:cond delay="0"/>
                                  </p:stCondLst>
                                  <p:childTnLst>
                                    <p:set>
                                      <p:cBhvr>
                                        <p:cTn id="38" dur="1" fill="hold">
                                          <p:stCondLst>
                                            <p:cond delay="0"/>
                                          </p:stCondLst>
                                        </p:cTn>
                                        <p:tgtEl>
                                          <p:spTgt spid="1629"/>
                                        </p:tgtEl>
                                        <p:attrNameLst>
                                          <p:attrName>style.visibility</p:attrName>
                                        </p:attrNameLst>
                                      </p:cBhvr>
                                      <p:to>
                                        <p:strVal val="visible"/>
                                      </p:to>
                                    </p:set>
                                    <p:animEffect transition="in" filter="fade">
                                      <p:cBhvr>
                                        <p:cTn id="39" dur="500"/>
                                        <p:tgtEl>
                                          <p:spTgt spid="1629"/>
                                        </p:tgtEl>
                                      </p:cBhvr>
                                    </p:animEffect>
                                  </p:childTnLst>
                                </p:cTn>
                              </p:par>
                              <p:par>
                                <p:cTn id="40" presetID="10" presetClass="entr" presetSubtype="0" fill="hold" nodeType="withEffect">
                                  <p:stCondLst>
                                    <p:cond delay="0"/>
                                  </p:stCondLst>
                                  <p:childTnLst>
                                    <p:set>
                                      <p:cBhvr>
                                        <p:cTn id="41" dur="1" fill="hold">
                                          <p:stCondLst>
                                            <p:cond delay="0"/>
                                          </p:stCondLst>
                                        </p:cTn>
                                        <p:tgtEl>
                                          <p:spTgt spid="1634"/>
                                        </p:tgtEl>
                                        <p:attrNameLst>
                                          <p:attrName>style.visibility</p:attrName>
                                        </p:attrNameLst>
                                      </p:cBhvr>
                                      <p:to>
                                        <p:strVal val="visible"/>
                                      </p:to>
                                    </p:set>
                                    <p:animEffect transition="in" filter="fade">
                                      <p:cBhvr>
                                        <p:cTn id="42" dur="500"/>
                                        <p:tgtEl>
                                          <p:spTgt spid="1634"/>
                                        </p:tgtEl>
                                      </p:cBhvr>
                                    </p:animEffect>
                                  </p:childTnLst>
                                </p:cTn>
                              </p:par>
                              <p:par>
                                <p:cTn id="43" presetID="10" presetClass="entr" presetSubtype="0" fill="hold" nodeType="withEffect">
                                  <p:stCondLst>
                                    <p:cond delay="0"/>
                                  </p:stCondLst>
                                  <p:childTnLst>
                                    <p:set>
                                      <p:cBhvr>
                                        <p:cTn id="44" dur="1" fill="hold">
                                          <p:stCondLst>
                                            <p:cond delay="0"/>
                                          </p:stCondLst>
                                        </p:cTn>
                                        <p:tgtEl>
                                          <p:spTgt spid="1637"/>
                                        </p:tgtEl>
                                        <p:attrNameLst>
                                          <p:attrName>style.visibility</p:attrName>
                                        </p:attrNameLst>
                                      </p:cBhvr>
                                      <p:to>
                                        <p:strVal val="visible"/>
                                      </p:to>
                                    </p:set>
                                    <p:animEffect transition="in" filter="fade">
                                      <p:cBhvr>
                                        <p:cTn id="45" dur="500"/>
                                        <p:tgtEl>
                                          <p:spTgt spid="1637"/>
                                        </p:tgtEl>
                                      </p:cBhvr>
                                    </p:animEffect>
                                  </p:childTnLst>
                                </p:cTn>
                              </p:par>
                              <p:par>
                                <p:cTn id="46" presetID="10" presetClass="entr" presetSubtype="0" fill="hold" nodeType="withEffect">
                                  <p:stCondLst>
                                    <p:cond delay="0"/>
                                  </p:stCondLst>
                                  <p:childTnLst>
                                    <p:set>
                                      <p:cBhvr>
                                        <p:cTn id="47" dur="1" fill="hold">
                                          <p:stCondLst>
                                            <p:cond delay="0"/>
                                          </p:stCondLst>
                                        </p:cTn>
                                        <p:tgtEl>
                                          <p:spTgt spid="1644"/>
                                        </p:tgtEl>
                                        <p:attrNameLst>
                                          <p:attrName>style.visibility</p:attrName>
                                        </p:attrNameLst>
                                      </p:cBhvr>
                                      <p:to>
                                        <p:strVal val="visible"/>
                                      </p:to>
                                    </p:set>
                                    <p:animEffect transition="in" filter="fade">
                                      <p:cBhvr>
                                        <p:cTn id="48" dur="500"/>
                                        <p:tgtEl>
                                          <p:spTgt spid="1644"/>
                                        </p:tgtEl>
                                      </p:cBhvr>
                                    </p:animEffect>
                                  </p:childTnLst>
                                </p:cTn>
                              </p:par>
                              <p:par>
                                <p:cTn id="49" presetID="10" presetClass="entr" presetSubtype="0" fill="hold" nodeType="withEffect">
                                  <p:stCondLst>
                                    <p:cond delay="0"/>
                                  </p:stCondLst>
                                  <p:childTnLst>
                                    <p:set>
                                      <p:cBhvr>
                                        <p:cTn id="50" dur="1" fill="hold">
                                          <p:stCondLst>
                                            <p:cond delay="0"/>
                                          </p:stCondLst>
                                        </p:cTn>
                                        <p:tgtEl>
                                          <p:spTgt spid="1672"/>
                                        </p:tgtEl>
                                        <p:attrNameLst>
                                          <p:attrName>style.visibility</p:attrName>
                                        </p:attrNameLst>
                                      </p:cBhvr>
                                      <p:to>
                                        <p:strVal val="visible"/>
                                      </p:to>
                                    </p:set>
                                    <p:animEffect transition="in" filter="fade">
                                      <p:cBhvr>
                                        <p:cTn id="51" dur="500"/>
                                        <p:tgtEl>
                                          <p:spTgt spid="1672"/>
                                        </p:tgtEl>
                                      </p:cBhvr>
                                    </p:animEffect>
                                  </p:childTnLst>
                                </p:cTn>
                              </p:par>
                              <p:par>
                                <p:cTn id="52" presetID="10" presetClass="entr" presetSubtype="0" fill="hold" nodeType="withEffect">
                                  <p:stCondLst>
                                    <p:cond delay="0"/>
                                  </p:stCondLst>
                                  <p:childTnLst>
                                    <p:set>
                                      <p:cBhvr>
                                        <p:cTn id="53" dur="1" fill="hold">
                                          <p:stCondLst>
                                            <p:cond delay="0"/>
                                          </p:stCondLst>
                                        </p:cTn>
                                        <p:tgtEl>
                                          <p:spTgt spid="1697"/>
                                        </p:tgtEl>
                                        <p:attrNameLst>
                                          <p:attrName>style.visibility</p:attrName>
                                        </p:attrNameLst>
                                      </p:cBhvr>
                                      <p:to>
                                        <p:strVal val="visible"/>
                                      </p:to>
                                    </p:set>
                                    <p:animEffect transition="in" filter="fade">
                                      <p:cBhvr>
                                        <p:cTn id="54" dur="500"/>
                                        <p:tgtEl>
                                          <p:spTgt spid="1697"/>
                                        </p:tgtEl>
                                      </p:cBhvr>
                                    </p:animEffect>
                                  </p:childTnLst>
                                </p:cTn>
                              </p:par>
                              <p:par>
                                <p:cTn id="55" presetID="10" presetClass="entr" presetSubtype="0" fill="hold" nodeType="withEffect">
                                  <p:stCondLst>
                                    <p:cond delay="0"/>
                                  </p:stCondLst>
                                  <p:childTnLst>
                                    <p:set>
                                      <p:cBhvr>
                                        <p:cTn id="56" dur="1" fill="hold">
                                          <p:stCondLst>
                                            <p:cond delay="0"/>
                                          </p:stCondLst>
                                        </p:cTn>
                                        <p:tgtEl>
                                          <p:spTgt spid="1724"/>
                                        </p:tgtEl>
                                        <p:attrNameLst>
                                          <p:attrName>style.visibility</p:attrName>
                                        </p:attrNameLst>
                                      </p:cBhvr>
                                      <p:to>
                                        <p:strVal val="visible"/>
                                      </p:to>
                                    </p:set>
                                    <p:animEffect transition="in" filter="fade">
                                      <p:cBhvr>
                                        <p:cTn id="57" dur="500"/>
                                        <p:tgtEl>
                                          <p:spTgt spid="1724"/>
                                        </p:tgtEl>
                                      </p:cBhvr>
                                    </p:animEffect>
                                  </p:childTnLst>
                                </p:cTn>
                              </p:par>
                              <p:par>
                                <p:cTn id="58" presetID="10" presetClass="entr" presetSubtype="0" fill="hold" nodeType="withEffect">
                                  <p:stCondLst>
                                    <p:cond delay="0"/>
                                  </p:stCondLst>
                                  <p:childTnLst>
                                    <p:set>
                                      <p:cBhvr>
                                        <p:cTn id="59" dur="1" fill="hold">
                                          <p:stCondLst>
                                            <p:cond delay="0"/>
                                          </p:stCondLst>
                                        </p:cTn>
                                        <p:tgtEl>
                                          <p:spTgt spid="2598"/>
                                        </p:tgtEl>
                                        <p:attrNameLst>
                                          <p:attrName>style.visibility</p:attrName>
                                        </p:attrNameLst>
                                      </p:cBhvr>
                                      <p:to>
                                        <p:strVal val="visible"/>
                                      </p:to>
                                    </p:set>
                                    <p:animEffect transition="in" filter="fade">
                                      <p:cBhvr>
                                        <p:cTn id="60" dur="500"/>
                                        <p:tgtEl>
                                          <p:spTgt spid="2598"/>
                                        </p:tgtEl>
                                      </p:cBhvr>
                                    </p:animEffect>
                                  </p:childTnLst>
                                </p:cTn>
                              </p:par>
                              <p:par>
                                <p:cTn id="61" presetID="10" presetClass="entr" presetSubtype="0" fill="hold" nodeType="withEffect">
                                  <p:stCondLst>
                                    <p:cond delay="0"/>
                                  </p:stCondLst>
                                  <p:childTnLst>
                                    <p:set>
                                      <p:cBhvr>
                                        <p:cTn id="62" dur="1" fill="hold">
                                          <p:stCondLst>
                                            <p:cond delay="0"/>
                                          </p:stCondLst>
                                        </p:cTn>
                                        <p:tgtEl>
                                          <p:spTgt spid="2599"/>
                                        </p:tgtEl>
                                        <p:attrNameLst>
                                          <p:attrName>style.visibility</p:attrName>
                                        </p:attrNameLst>
                                      </p:cBhvr>
                                      <p:to>
                                        <p:strVal val="visible"/>
                                      </p:to>
                                    </p:set>
                                    <p:animEffect transition="in" filter="fade">
                                      <p:cBhvr>
                                        <p:cTn id="63" dur="500"/>
                                        <p:tgtEl>
                                          <p:spTgt spid="2599"/>
                                        </p:tgtEl>
                                      </p:cBhvr>
                                    </p:animEffect>
                                  </p:childTnLst>
                                </p:cTn>
                              </p:par>
                              <p:par>
                                <p:cTn id="64" presetID="10" presetClass="entr" presetSubtype="0" fill="hold" nodeType="withEffect">
                                  <p:stCondLst>
                                    <p:cond delay="0"/>
                                  </p:stCondLst>
                                  <p:childTnLst>
                                    <p:set>
                                      <p:cBhvr>
                                        <p:cTn id="65" dur="1" fill="hold">
                                          <p:stCondLst>
                                            <p:cond delay="0"/>
                                          </p:stCondLst>
                                        </p:cTn>
                                        <p:tgtEl>
                                          <p:spTgt spid="2600"/>
                                        </p:tgtEl>
                                        <p:attrNameLst>
                                          <p:attrName>style.visibility</p:attrName>
                                        </p:attrNameLst>
                                      </p:cBhvr>
                                      <p:to>
                                        <p:strVal val="visible"/>
                                      </p:to>
                                    </p:set>
                                    <p:animEffect transition="in" filter="fade">
                                      <p:cBhvr>
                                        <p:cTn id="66" dur="500"/>
                                        <p:tgtEl>
                                          <p:spTgt spid="2600"/>
                                        </p:tgtEl>
                                      </p:cBhvr>
                                    </p:animEffect>
                                  </p:childTnLst>
                                </p:cTn>
                              </p:par>
                              <p:par>
                                <p:cTn id="67" presetID="10" presetClass="entr" presetSubtype="0" fill="hold" nodeType="withEffect">
                                  <p:stCondLst>
                                    <p:cond delay="0"/>
                                  </p:stCondLst>
                                  <p:childTnLst>
                                    <p:set>
                                      <p:cBhvr>
                                        <p:cTn id="68" dur="1" fill="hold">
                                          <p:stCondLst>
                                            <p:cond delay="0"/>
                                          </p:stCondLst>
                                        </p:cTn>
                                        <p:tgtEl>
                                          <p:spTgt spid="2601"/>
                                        </p:tgtEl>
                                        <p:attrNameLst>
                                          <p:attrName>style.visibility</p:attrName>
                                        </p:attrNameLst>
                                      </p:cBhvr>
                                      <p:to>
                                        <p:strVal val="visible"/>
                                      </p:to>
                                    </p:set>
                                    <p:animEffect transition="in" filter="fade">
                                      <p:cBhvr>
                                        <p:cTn id="69" dur="500"/>
                                        <p:tgtEl>
                                          <p:spTgt spid="2601"/>
                                        </p:tgtEl>
                                      </p:cBhvr>
                                    </p:animEffect>
                                  </p:childTnLst>
                                </p:cTn>
                              </p:par>
                              <p:par>
                                <p:cTn id="70" presetID="10" presetClass="entr" presetSubtype="0" fill="hold" nodeType="withEffect">
                                  <p:stCondLst>
                                    <p:cond delay="0"/>
                                  </p:stCondLst>
                                  <p:childTnLst>
                                    <p:set>
                                      <p:cBhvr>
                                        <p:cTn id="71" dur="1" fill="hold">
                                          <p:stCondLst>
                                            <p:cond delay="0"/>
                                          </p:stCondLst>
                                        </p:cTn>
                                        <p:tgtEl>
                                          <p:spTgt spid="2602"/>
                                        </p:tgtEl>
                                        <p:attrNameLst>
                                          <p:attrName>style.visibility</p:attrName>
                                        </p:attrNameLst>
                                      </p:cBhvr>
                                      <p:to>
                                        <p:strVal val="visible"/>
                                      </p:to>
                                    </p:set>
                                    <p:animEffect transition="in" filter="fade">
                                      <p:cBhvr>
                                        <p:cTn id="72" dur="500"/>
                                        <p:tgtEl>
                                          <p:spTgt spid="2602"/>
                                        </p:tgtEl>
                                      </p:cBhvr>
                                    </p:animEffect>
                                  </p:childTnLst>
                                </p:cTn>
                              </p:par>
                              <p:par>
                                <p:cTn id="73" presetID="10" presetClass="entr" presetSubtype="0" fill="hold" nodeType="withEffect">
                                  <p:stCondLst>
                                    <p:cond delay="0"/>
                                  </p:stCondLst>
                                  <p:childTnLst>
                                    <p:set>
                                      <p:cBhvr>
                                        <p:cTn id="74" dur="1" fill="hold">
                                          <p:stCondLst>
                                            <p:cond delay="0"/>
                                          </p:stCondLst>
                                        </p:cTn>
                                        <p:tgtEl>
                                          <p:spTgt spid="2603"/>
                                        </p:tgtEl>
                                        <p:attrNameLst>
                                          <p:attrName>style.visibility</p:attrName>
                                        </p:attrNameLst>
                                      </p:cBhvr>
                                      <p:to>
                                        <p:strVal val="visible"/>
                                      </p:to>
                                    </p:set>
                                    <p:animEffect transition="in" filter="fade">
                                      <p:cBhvr>
                                        <p:cTn id="75" dur="500"/>
                                        <p:tgtEl>
                                          <p:spTgt spid="2603"/>
                                        </p:tgtEl>
                                      </p:cBhvr>
                                    </p:animEffect>
                                  </p:childTnLst>
                                </p:cTn>
                              </p:par>
                              <p:par>
                                <p:cTn id="76" presetID="10" presetClass="entr" presetSubtype="0" fill="hold" nodeType="withEffect">
                                  <p:stCondLst>
                                    <p:cond delay="0"/>
                                  </p:stCondLst>
                                  <p:childTnLst>
                                    <p:set>
                                      <p:cBhvr>
                                        <p:cTn id="77" dur="1" fill="hold">
                                          <p:stCondLst>
                                            <p:cond delay="0"/>
                                          </p:stCondLst>
                                        </p:cTn>
                                        <p:tgtEl>
                                          <p:spTgt spid="2604"/>
                                        </p:tgtEl>
                                        <p:attrNameLst>
                                          <p:attrName>style.visibility</p:attrName>
                                        </p:attrNameLst>
                                      </p:cBhvr>
                                      <p:to>
                                        <p:strVal val="visible"/>
                                      </p:to>
                                    </p:set>
                                    <p:animEffect transition="in" filter="fade">
                                      <p:cBhvr>
                                        <p:cTn id="78" dur="500"/>
                                        <p:tgtEl>
                                          <p:spTgt spid="2604"/>
                                        </p:tgtEl>
                                      </p:cBhvr>
                                    </p:animEffect>
                                  </p:childTnLst>
                                </p:cTn>
                              </p:par>
                              <p:par>
                                <p:cTn id="79" presetID="10" presetClass="entr" presetSubtype="0" fill="hold" nodeType="withEffect">
                                  <p:stCondLst>
                                    <p:cond delay="0"/>
                                  </p:stCondLst>
                                  <p:childTnLst>
                                    <p:set>
                                      <p:cBhvr>
                                        <p:cTn id="80" dur="1" fill="hold">
                                          <p:stCondLst>
                                            <p:cond delay="0"/>
                                          </p:stCondLst>
                                        </p:cTn>
                                        <p:tgtEl>
                                          <p:spTgt spid="2605"/>
                                        </p:tgtEl>
                                        <p:attrNameLst>
                                          <p:attrName>style.visibility</p:attrName>
                                        </p:attrNameLst>
                                      </p:cBhvr>
                                      <p:to>
                                        <p:strVal val="visible"/>
                                      </p:to>
                                    </p:set>
                                    <p:animEffect transition="in" filter="fade">
                                      <p:cBhvr>
                                        <p:cTn id="81" dur="500"/>
                                        <p:tgtEl>
                                          <p:spTgt spid="2605"/>
                                        </p:tgtEl>
                                      </p:cBhvr>
                                    </p:animEffect>
                                  </p:childTnLst>
                                </p:cTn>
                              </p:par>
                              <p:par>
                                <p:cTn id="82" presetID="10" presetClass="entr" presetSubtype="0" fill="hold" nodeType="withEffect">
                                  <p:stCondLst>
                                    <p:cond delay="0"/>
                                  </p:stCondLst>
                                  <p:childTnLst>
                                    <p:set>
                                      <p:cBhvr>
                                        <p:cTn id="83" dur="1" fill="hold">
                                          <p:stCondLst>
                                            <p:cond delay="0"/>
                                          </p:stCondLst>
                                        </p:cTn>
                                        <p:tgtEl>
                                          <p:spTgt spid="2609"/>
                                        </p:tgtEl>
                                        <p:attrNameLst>
                                          <p:attrName>style.visibility</p:attrName>
                                        </p:attrNameLst>
                                      </p:cBhvr>
                                      <p:to>
                                        <p:strVal val="visible"/>
                                      </p:to>
                                    </p:set>
                                    <p:animEffect transition="in" filter="fade">
                                      <p:cBhvr>
                                        <p:cTn id="84" dur="500"/>
                                        <p:tgtEl>
                                          <p:spTgt spid="2609"/>
                                        </p:tgtEl>
                                      </p:cBhvr>
                                    </p:animEffect>
                                  </p:childTnLst>
                                </p:cTn>
                              </p:par>
                              <p:par>
                                <p:cTn id="85" presetID="10" presetClass="entr" presetSubtype="0" fill="hold" nodeType="withEffect">
                                  <p:stCondLst>
                                    <p:cond delay="0"/>
                                  </p:stCondLst>
                                  <p:childTnLst>
                                    <p:set>
                                      <p:cBhvr>
                                        <p:cTn id="86" dur="1" fill="hold">
                                          <p:stCondLst>
                                            <p:cond delay="0"/>
                                          </p:stCondLst>
                                        </p:cTn>
                                        <p:tgtEl>
                                          <p:spTgt spid="2610"/>
                                        </p:tgtEl>
                                        <p:attrNameLst>
                                          <p:attrName>style.visibility</p:attrName>
                                        </p:attrNameLst>
                                      </p:cBhvr>
                                      <p:to>
                                        <p:strVal val="visible"/>
                                      </p:to>
                                    </p:set>
                                    <p:animEffect transition="in" filter="fade">
                                      <p:cBhvr>
                                        <p:cTn id="87" dur="500"/>
                                        <p:tgtEl>
                                          <p:spTgt spid="2610"/>
                                        </p:tgtEl>
                                      </p:cBhvr>
                                    </p:animEffect>
                                  </p:childTnLst>
                                </p:cTn>
                              </p:par>
                              <p:par>
                                <p:cTn id="88" presetID="10" presetClass="entr" presetSubtype="0" fill="hold" nodeType="withEffect">
                                  <p:stCondLst>
                                    <p:cond delay="0"/>
                                  </p:stCondLst>
                                  <p:childTnLst>
                                    <p:set>
                                      <p:cBhvr>
                                        <p:cTn id="89" dur="1" fill="hold">
                                          <p:stCondLst>
                                            <p:cond delay="0"/>
                                          </p:stCondLst>
                                        </p:cTn>
                                        <p:tgtEl>
                                          <p:spTgt spid="2612"/>
                                        </p:tgtEl>
                                        <p:attrNameLst>
                                          <p:attrName>style.visibility</p:attrName>
                                        </p:attrNameLst>
                                      </p:cBhvr>
                                      <p:to>
                                        <p:strVal val="visible"/>
                                      </p:to>
                                    </p:set>
                                    <p:animEffect transition="in" filter="fade">
                                      <p:cBhvr>
                                        <p:cTn id="90" dur="500"/>
                                        <p:tgtEl>
                                          <p:spTgt spid="2612"/>
                                        </p:tgtEl>
                                      </p:cBhvr>
                                    </p:animEffect>
                                  </p:childTnLst>
                                </p:cTn>
                              </p:par>
                              <p:par>
                                <p:cTn id="91" presetID="10" presetClass="entr" presetSubtype="0" fill="hold" nodeType="withEffect">
                                  <p:stCondLst>
                                    <p:cond delay="0"/>
                                  </p:stCondLst>
                                  <p:childTnLst>
                                    <p:set>
                                      <p:cBhvr>
                                        <p:cTn id="92" dur="1" fill="hold">
                                          <p:stCondLst>
                                            <p:cond delay="0"/>
                                          </p:stCondLst>
                                        </p:cTn>
                                        <p:tgtEl>
                                          <p:spTgt spid="2613"/>
                                        </p:tgtEl>
                                        <p:attrNameLst>
                                          <p:attrName>style.visibility</p:attrName>
                                        </p:attrNameLst>
                                      </p:cBhvr>
                                      <p:to>
                                        <p:strVal val="visible"/>
                                      </p:to>
                                    </p:set>
                                    <p:animEffect transition="in" filter="fade">
                                      <p:cBhvr>
                                        <p:cTn id="93" dur="500"/>
                                        <p:tgtEl>
                                          <p:spTgt spid="2613"/>
                                        </p:tgtEl>
                                      </p:cBhvr>
                                    </p:animEffect>
                                  </p:childTnLst>
                                </p:cTn>
                              </p:par>
                              <p:par>
                                <p:cTn id="94" presetID="10" presetClass="entr" presetSubtype="0" fill="hold" nodeType="withEffect">
                                  <p:stCondLst>
                                    <p:cond delay="0"/>
                                  </p:stCondLst>
                                  <p:childTnLst>
                                    <p:set>
                                      <p:cBhvr>
                                        <p:cTn id="95" dur="1" fill="hold">
                                          <p:stCondLst>
                                            <p:cond delay="0"/>
                                          </p:stCondLst>
                                        </p:cTn>
                                        <p:tgtEl>
                                          <p:spTgt spid="2614"/>
                                        </p:tgtEl>
                                        <p:attrNameLst>
                                          <p:attrName>style.visibility</p:attrName>
                                        </p:attrNameLst>
                                      </p:cBhvr>
                                      <p:to>
                                        <p:strVal val="visible"/>
                                      </p:to>
                                    </p:set>
                                    <p:animEffect transition="in" filter="fade">
                                      <p:cBhvr>
                                        <p:cTn id="96" dur="500"/>
                                        <p:tgtEl>
                                          <p:spTgt spid="2614"/>
                                        </p:tgtEl>
                                      </p:cBhvr>
                                    </p:animEffect>
                                  </p:childTnLst>
                                </p:cTn>
                              </p:par>
                              <p:par>
                                <p:cTn id="97" presetID="10" presetClass="entr" presetSubtype="0" fill="hold" nodeType="withEffect">
                                  <p:stCondLst>
                                    <p:cond delay="0"/>
                                  </p:stCondLst>
                                  <p:childTnLst>
                                    <p:set>
                                      <p:cBhvr>
                                        <p:cTn id="98" dur="1" fill="hold">
                                          <p:stCondLst>
                                            <p:cond delay="0"/>
                                          </p:stCondLst>
                                        </p:cTn>
                                        <p:tgtEl>
                                          <p:spTgt spid="2615"/>
                                        </p:tgtEl>
                                        <p:attrNameLst>
                                          <p:attrName>style.visibility</p:attrName>
                                        </p:attrNameLst>
                                      </p:cBhvr>
                                      <p:to>
                                        <p:strVal val="visible"/>
                                      </p:to>
                                    </p:set>
                                    <p:animEffect transition="in" filter="fade">
                                      <p:cBhvr>
                                        <p:cTn id="99" dur="500"/>
                                        <p:tgtEl>
                                          <p:spTgt spid="2615"/>
                                        </p:tgtEl>
                                      </p:cBhvr>
                                    </p:animEffect>
                                  </p:childTnLst>
                                </p:cTn>
                              </p:par>
                              <p:par>
                                <p:cTn id="100" presetID="10" presetClass="entr" presetSubtype="0" fill="hold" nodeType="withEffect">
                                  <p:stCondLst>
                                    <p:cond delay="0"/>
                                  </p:stCondLst>
                                  <p:childTnLst>
                                    <p:set>
                                      <p:cBhvr>
                                        <p:cTn id="101" dur="1" fill="hold">
                                          <p:stCondLst>
                                            <p:cond delay="0"/>
                                          </p:stCondLst>
                                        </p:cTn>
                                        <p:tgtEl>
                                          <p:spTgt spid="2625"/>
                                        </p:tgtEl>
                                        <p:attrNameLst>
                                          <p:attrName>style.visibility</p:attrName>
                                        </p:attrNameLst>
                                      </p:cBhvr>
                                      <p:to>
                                        <p:strVal val="visible"/>
                                      </p:to>
                                    </p:set>
                                    <p:animEffect transition="in" filter="fade">
                                      <p:cBhvr>
                                        <p:cTn id="102" dur="500"/>
                                        <p:tgtEl>
                                          <p:spTgt spid="2625"/>
                                        </p:tgtEl>
                                      </p:cBhvr>
                                    </p:animEffect>
                                  </p:childTnLst>
                                </p:cTn>
                              </p:par>
                              <p:par>
                                <p:cTn id="103" presetID="10" presetClass="entr" presetSubtype="0" fill="hold" nodeType="withEffect">
                                  <p:stCondLst>
                                    <p:cond delay="0"/>
                                  </p:stCondLst>
                                  <p:childTnLst>
                                    <p:set>
                                      <p:cBhvr>
                                        <p:cTn id="104" dur="1" fill="hold">
                                          <p:stCondLst>
                                            <p:cond delay="0"/>
                                          </p:stCondLst>
                                        </p:cTn>
                                        <p:tgtEl>
                                          <p:spTgt spid="2626"/>
                                        </p:tgtEl>
                                        <p:attrNameLst>
                                          <p:attrName>style.visibility</p:attrName>
                                        </p:attrNameLst>
                                      </p:cBhvr>
                                      <p:to>
                                        <p:strVal val="visible"/>
                                      </p:to>
                                    </p:set>
                                    <p:animEffect transition="in" filter="fade">
                                      <p:cBhvr>
                                        <p:cTn id="105" dur="500"/>
                                        <p:tgtEl>
                                          <p:spTgt spid="2626"/>
                                        </p:tgtEl>
                                      </p:cBhvr>
                                    </p:animEffect>
                                  </p:childTnLst>
                                </p:cTn>
                              </p:par>
                              <p:par>
                                <p:cTn id="106" presetID="10" presetClass="entr" presetSubtype="0" fill="hold" nodeType="withEffect">
                                  <p:stCondLst>
                                    <p:cond delay="0"/>
                                  </p:stCondLst>
                                  <p:childTnLst>
                                    <p:set>
                                      <p:cBhvr>
                                        <p:cTn id="107" dur="1" fill="hold">
                                          <p:stCondLst>
                                            <p:cond delay="0"/>
                                          </p:stCondLst>
                                        </p:cTn>
                                        <p:tgtEl>
                                          <p:spTgt spid="2627"/>
                                        </p:tgtEl>
                                        <p:attrNameLst>
                                          <p:attrName>style.visibility</p:attrName>
                                        </p:attrNameLst>
                                      </p:cBhvr>
                                      <p:to>
                                        <p:strVal val="visible"/>
                                      </p:to>
                                    </p:set>
                                    <p:animEffect transition="in" filter="fade">
                                      <p:cBhvr>
                                        <p:cTn id="108" dur="500"/>
                                        <p:tgtEl>
                                          <p:spTgt spid="2627"/>
                                        </p:tgtEl>
                                      </p:cBhvr>
                                    </p:animEffect>
                                  </p:childTnLst>
                                </p:cTn>
                              </p:par>
                              <p:par>
                                <p:cTn id="109" presetID="10" presetClass="entr" presetSubtype="0" fill="hold" nodeType="withEffect">
                                  <p:stCondLst>
                                    <p:cond delay="0"/>
                                  </p:stCondLst>
                                  <p:childTnLst>
                                    <p:set>
                                      <p:cBhvr>
                                        <p:cTn id="110" dur="1" fill="hold">
                                          <p:stCondLst>
                                            <p:cond delay="0"/>
                                          </p:stCondLst>
                                        </p:cTn>
                                        <p:tgtEl>
                                          <p:spTgt spid="2938"/>
                                        </p:tgtEl>
                                        <p:attrNameLst>
                                          <p:attrName>style.visibility</p:attrName>
                                        </p:attrNameLst>
                                      </p:cBhvr>
                                      <p:to>
                                        <p:strVal val="visible"/>
                                      </p:to>
                                    </p:set>
                                    <p:animEffect transition="in" filter="fade">
                                      <p:cBhvr>
                                        <p:cTn id="111" dur="500"/>
                                        <p:tgtEl>
                                          <p:spTgt spid="2938"/>
                                        </p:tgtEl>
                                      </p:cBhvr>
                                    </p:animEffect>
                                  </p:childTnLst>
                                </p:cTn>
                              </p:par>
                              <p:par>
                                <p:cTn id="112" presetID="10" presetClass="entr" presetSubtype="0" fill="hold" nodeType="withEffect">
                                  <p:stCondLst>
                                    <p:cond delay="0"/>
                                  </p:stCondLst>
                                  <p:childTnLst>
                                    <p:set>
                                      <p:cBhvr>
                                        <p:cTn id="113" dur="1" fill="hold">
                                          <p:stCondLst>
                                            <p:cond delay="0"/>
                                          </p:stCondLst>
                                        </p:cTn>
                                        <p:tgtEl>
                                          <p:spTgt spid="2939"/>
                                        </p:tgtEl>
                                        <p:attrNameLst>
                                          <p:attrName>style.visibility</p:attrName>
                                        </p:attrNameLst>
                                      </p:cBhvr>
                                      <p:to>
                                        <p:strVal val="visible"/>
                                      </p:to>
                                    </p:set>
                                    <p:animEffect transition="in" filter="fade">
                                      <p:cBhvr>
                                        <p:cTn id="114" dur="500"/>
                                        <p:tgtEl>
                                          <p:spTgt spid="2939"/>
                                        </p:tgtEl>
                                      </p:cBhvr>
                                    </p:animEffect>
                                  </p:childTnLst>
                                </p:cTn>
                              </p:par>
                              <p:par>
                                <p:cTn id="115" presetID="10" presetClass="entr" presetSubtype="0" fill="hold" nodeType="withEffect">
                                  <p:stCondLst>
                                    <p:cond delay="0"/>
                                  </p:stCondLst>
                                  <p:childTnLst>
                                    <p:set>
                                      <p:cBhvr>
                                        <p:cTn id="116" dur="1" fill="hold">
                                          <p:stCondLst>
                                            <p:cond delay="0"/>
                                          </p:stCondLst>
                                        </p:cTn>
                                        <p:tgtEl>
                                          <p:spTgt spid="2940"/>
                                        </p:tgtEl>
                                        <p:attrNameLst>
                                          <p:attrName>style.visibility</p:attrName>
                                        </p:attrNameLst>
                                      </p:cBhvr>
                                      <p:to>
                                        <p:strVal val="visible"/>
                                      </p:to>
                                    </p:set>
                                    <p:animEffect transition="in" filter="fade">
                                      <p:cBhvr>
                                        <p:cTn id="117" dur="500"/>
                                        <p:tgtEl>
                                          <p:spTgt spid="2940"/>
                                        </p:tgtEl>
                                      </p:cBhvr>
                                    </p:animEffect>
                                  </p:childTnLst>
                                </p:cTn>
                              </p:par>
                              <p:par>
                                <p:cTn id="118" presetID="10" presetClass="entr" presetSubtype="0" fill="hold" nodeType="withEffect">
                                  <p:stCondLst>
                                    <p:cond delay="0"/>
                                  </p:stCondLst>
                                  <p:childTnLst>
                                    <p:set>
                                      <p:cBhvr>
                                        <p:cTn id="119" dur="1" fill="hold">
                                          <p:stCondLst>
                                            <p:cond delay="0"/>
                                          </p:stCondLst>
                                        </p:cTn>
                                        <p:tgtEl>
                                          <p:spTgt spid="2941"/>
                                        </p:tgtEl>
                                        <p:attrNameLst>
                                          <p:attrName>style.visibility</p:attrName>
                                        </p:attrNameLst>
                                      </p:cBhvr>
                                      <p:to>
                                        <p:strVal val="visible"/>
                                      </p:to>
                                    </p:set>
                                    <p:animEffect transition="in" filter="fade">
                                      <p:cBhvr>
                                        <p:cTn id="120" dur="500"/>
                                        <p:tgtEl>
                                          <p:spTgt spid="2941"/>
                                        </p:tgtEl>
                                      </p:cBhvr>
                                    </p:animEffect>
                                  </p:childTnLst>
                                </p:cTn>
                              </p:par>
                              <p:par>
                                <p:cTn id="121" presetID="10" presetClass="entr" presetSubtype="0" fill="hold" nodeType="withEffect">
                                  <p:stCondLst>
                                    <p:cond delay="0"/>
                                  </p:stCondLst>
                                  <p:childTnLst>
                                    <p:set>
                                      <p:cBhvr>
                                        <p:cTn id="122" dur="1" fill="hold">
                                          <p:stCondLst>
                                            <p:cond delay="0"/>
                                          </p:stCondLst>
                                        </p:cTn>
                                        <p:tgtEl>
                                          <p:spTgt spid="2942"/>
                                        </p:tgtEl>
                                        <p:attrNameLst>
                                          <p:attrName>style.visibility</p:attrName>
                                        </p:attrNameLst>
                                      </p:cBhvr>
                                      <p:to>
                                        <p:strVal val="visible"/>
                                      </p:to>
                                    </p:set>
                                    <p:animEffect transition="in" filter="fade">
                                      <p:cBhvr>
                                        <p:cTn id="123" dur="500"/>
                                        <p:tgtEl>
                                          <p:spTgt spid="2942"/>
                                        </p:tgtEl>
                                      </p:cBhvr>
                                    </p:animEffect>
                                  </p:childTnLst>
                                </p:cTn>
                              </p:par>
                              <p:par>
                                <p:cTn id="124" presetID="10" presetClass="entr" presetSubtype="0" fill="hold" nodeType="withEffect">
                                  <p:stCondLst>
                                    <p:cond delay="0"/>
                                  </p:stCondLst>
                                  <p:childTnLst>
                                    <p:set>
                                      <p:cBhvr>
                                        <p:cTn id="125" dur="1" fill="hold">
                                          <p:stCondLst>
                                            <p:cond delay="0"/>
                                          </p:stCondLst>
                                        </p:cTn>
                                        <p:tgtEl>
                                          <p:spTgt spid="2943"/>
                                        </p:tgtEl>
                                        <p:attrNameLst>
                                          <p:attrName>style.visibility</p:attrName>
                                        </p:attrNameLst>
                                      </p:cBhvr>
                                      <p:to>
                                        <p:strVal val="visible"/>
                                      </p:to>
                                    </p:set>
                                    <p:animEffect transition="in" filter="fade">
                                      <p:cBhvr>
                                        <p:cTn id="126" dur="500"/>
                                        <p:tgtEl>
                                          <p:spTgt spid="2943"/>
                                        </p:tgtEl>
                                      </p:cBhvr>
                                    </p:animEffect>
                                  </p:childTnLst>
                                </p:cTn>
                              </p:par>
                              <p:par>
                                <p:cTn id="127" presetID="10" presetClass="entr" presetSubtype="0" fill="hold" nodeType="withEffect">
                                  <p:stCondLst>
                                    <p:cond delay="0"/>
                                  </p:stCondLst>
                                  <p:childTnLst>
                                    <p:set>
                                      <p:cBhvr>
                                        <p:cTn id="128" dur="1" fill="hold">
                                          <p:stCondLst>
                                            <p:cond delay="0"/>
                                          </p:stCondLst>
                                        </p:cTn>
                                        <p:tgtEl>
                                          <p:spTgt spid="2944"/>
                                        </p:tgtEl>
                                        <p:attrNameLst>
                                          <p:attrName>style.visibility</p:attrName>
                                        </p:attrNameLst>
                                      </p:cBhvr>
                                      <p:to>
                                        <p:strVal val="visible"/>
                                      </p:to>
                                    </p:set>
                                    <p:animEffect transition="in" filter="fade">
                                      <p:cBhvr>
                                        <p:cTn id="129" dur="500"/>
                                        <p:tgtEl>
                                          <p:spTgt spid="2944"/>
                                        </p:tgtEl>
                                      </p:cBhvr>
                                    </p:animEffect>
                                  </p:childTnLst>
                                </p:cTn>
                              </p:par>
                              <p:par>
                                <p:cTn id="130" presetID="10" presetClass="entr" presetSubtype="0" fill="hold" nodeType="withEffect">
                                  <p:stCondLst>
                                    <p:cond delay="0"/>
                                  </p:stCondLst>
                                  <p:childTnLst>
                                    <p:set>
                                      <p:cBhvr>
                                        <p:cTn id="131" dur="1" fill="hold">
                                          <p:stCondLst>
                                            <p:cond delay="0"/>
                                          </p:stCondLst>
                                        </p:cTn>
                                        <p:tgtEl>
                                          <p:spTgt spid="2945"/>
                                        </p:tgtEl>
                                        <p:attrNameLst>
                                          <p:attrName>style.visibility</p:attrName>
                                        </p:attrNameLst>
                                      </p:cBhvr>
                                      <p:to>
                                        <p:strVal val="visible"/>
                                      </p:to>
                                    </p:set>
                                    <p:animEffect transition="in" filter="fade">
                                      <p:cBhvr>
                                        <p:cTn id="132" dur="500"/>
                                        <p:tgtEl>
                                          <p:spTgt spid="2945"/>
                                        </p:tgtEl>
                                      </p:cBhvr>
                                    </p:animEffect>
                                  </p:childTnLst>
                                </p:cTn>
                              </p:par>
                              <p:par>
                                <p:cTn id="133" presetID="10" presetClass="entr" presetSubtype="0" fill="hold" nodeType="withEffect">
                                  <p:stCondLst>
                                    <p:cond delay="0"/>
                                  </p:stCondLst>
                                  <p:childTnLst>
                                    <p:set>
                                      <p:cBhvr>
                                        <p:cTn id="134" dur="1" fill="hold">
                                          <p:stCondLst>
                                            <p:cond delay="0"/>
                                          </p:stCondLst>
                                        </p:cTn>
                                        <p:tgtEl>
                                          <p:spTgt spid="2946"/>
                                        </p:tgtEl>
                                        <p:attrNameLst>
                                          <p:attrName>style.visibility</p:attrName>
                                        </p:attrNameLst>
                                      </p:cBhvr>
                                      <p:to>
                                        <p:strVal val="visible"/>
                                      </p:to>
                                    </p:set>
                                    <p:animEffect transition="in" filter="fade">
                                      <p:cBhvr>
                                        <p:cTn id="135" dur="500"/>
                                        <p:tgtEl>
                                          <p:spTgt spid="2946"/>
                                        </p:tgtEl>
                                      </p:cBhvr>
                                    </p:animEffect>
                                  </p:childTnLst>
                                </p:cTn>
                              </p:par>
                              <p:par>
                                <p:cTn id="136" presetID="10" presetClass="entr" presetSubtype="0" fill="hold" nodeType="withEffect">
                                  <p:stCondLst>
                                    <p:cond delay="0"/>
                                  </p:stCondLst>
                                  <p:childTnLst>
                                    <p:set>
                                      <p:cBhvr>
                                        <p:cTn id="137" dur="1" fill="hold">
                                          <p:stCondLst>
                                            <p:cond delay="0"/>
                                          </p:stCondLst>
                                        </p:cTn>
                                        <p:tgtEl>
                                          <p:spTgt spid="2947"/>
                                        </p:tgtEl>
                                        <p:attrNameLst>
                                          <p:attrName>style.visibility</p:attrName>
                                        </p:attrNameLst>
                                      </p:cBhvr>
                                      <p:to>
                                        <p:strVal val="visible"/>
                                      </p:to>
                                    </p:set>
                                    <p:animEffect transition="in" filter="fade">
                                      <p:cBhvr>
                                        <p:cTn id="138" dur="500"/>
                                        <p:tgtEl>
                                          <p:spTgt spid="2947"/>
                                        </p:tgtEl>
                                      </p:cBhvr>
                                    </p:animEffect>
                                  </p:childTnLst>
                                </p:cTn>
                              </p:par>
                              <p:par>
                                <p:cTn id="139" presetID="10" presetClass="entr" presetSubtype="0" fill="hold" nodeType="withEffect">
                                  <p:stCondLst>
                                    <p:cond delay="0"/>
                                  </p:stCondLst>
                                  <p:childTnLst>
                                    <p:set>
                                      <p:cBhvr>
                                        <p:cTn id="140" dur="1" fill="hold">
                                          <p:stCondLst>
                                            <p:cond delay="0"/>
                                          </p:stCondLst>
                                        </p:cTn>
                                        <p:tgtEl>
                                          <p:spTgt spid="2948"/>
                                        </p:tgtEl>
                                        <p:attrNameLst>
                                          <p:attrName>style.visibility</p:attrName>
                                        </p:attrNameLst>
                                      </p:cBhvr>
                                      <p:to>
                                        <p:strVal val="visible"/>
                                      </p:to>
                                    </p:set>
                                    <p:animEffect transition="in" filter="fade">
                                      <p:cBhvr>
                                        <p:cTn id="141" dur="500"/>
                                        <p:tgtEl>
                                          <p:spTgt spid="2948"/>
                                        </p:tgtEl>
                                      </p:cBhvr>
                                    </p:animEffect>
                                  </p:childTnLst>
                                </p:cTn>
                              </p:par>
                              <p:par>
                                <p:cTn id="142" presetID="10" presetClass="entr" presetSubtype="0" fill="hold" nodeType="withEffect">
                                  <p:stCondLst>
                                    <p:cond delay="0"/>
                                  </p:stCondLst>
                                  <p:childTnLst>
                                    <p:set>
                                      <p:cBhvr>
                                        <p:cTn id="143" dur="1" fill="hold">
                                          <p:stCondLst>
                                            <p:cond delay="0"/>
                                          </p:stCondLst>
                                        </p:cTn>
                                        <p:tgtEl>
                                          <p:spTgt spid="2950"/>
                                        </p:tgtEl>
                                        <p:attrNameLst>
                                          <p:attrName>style.visibility</p:attrName>
                                        </p:attrNameLst>
                                      </p:cBhvr>
                                      <p:to>
                                        <p:strVal val="visible"/>
                                      </p:to>
                                    </p:set>
                                    <p:animEffect transition="in" filter="fade">
                                      <p:cBhvr>
                                        <p:cTn id="144" dur="500"/>
                                        <p:tgtEl>
                                          <p:spTgt spid="2950"/>
                                        </p:tgtEl>
                                      </p:cBhvr>
                                    </p:animEffect>
                                  </p:childTnLst>
                                </p:cTn>
                              </p:par>
                              <p:par>
                                <p:cTn id="145" presetID="10" presetClass="entr" presetSubtype="0" fill="hold" nodeType="withEffect">
                                  <p:stCondLst>
                                    <p:cond delay="0"/>
                                  </p:stCondLst>
                                  <p:childTnLst>
                                    <p:set>
                                      <p:cBhvr>
                                        <p:cTn id="146" dur="1" fill="hold">
                                          <p:stCondLst>
                                            <p:cond delay="0"/>
                                          </p:stCondLst>
                                        </p:cTn>
                                        <p:tgtEl>
                                          <p:spTgt spid="2951"/>
                                        </p:tgtEl>
                                        <p:attrNameLst>
                                          <p:attrName>style.visibility</p:attrName>
                                        </p:attrNameLst>
                                      </p:cBhvr>
                                      <p:to>
                                        <p:strVal val="visible"/>
                                      </p:to>
                                    </p:set>
                                    <p:animEffect transition="in" filter="fade">
                                      <p:cBhvr>
                                        <p:cTn id="147" dur="500"/>
                                        <p:tgtEl>
                                          <p:spTgt spid="2951"/>
                                        </p:tgtEl>
                                      </p:cBhvr>
                                    </p:animEffect>
                                  </p:childTnLst>
                                </p:cTn>
                              </p:par>
                              <p:par>
                                <p:cTn id="148" presetID="10" presetClass="entr" presetSubtype="0" fill="hold" nodeType="withEffect">
                                  <p:stCondLst>
                                    <p:cond delay="0"/>
                                  </p:stCondLst>
                                  <p:childTnLst>
                                    <p:set>
                                      <p:cBhvr>
                                        <p:cTn id="149" dur="1" fill="hold">
                                          <p:stCondLst>
                                            <p:cond delay="0"/>
                                          </p:stCondLst>
                                        </p:cTn>
                                        <p:tgtEl>
                                          <p:spTgt spid="2952"/>
                                        </p:tgtEl>
                                        <p:attrNameLst>
                                          <p:attrName>style.visibility</p:attrName>
                                        </p:attrNameLst>
                                      </p:cBhvr>
                                      <p:to>
                                        <p:strVal val="visible"/>
                                      </p:to>
                                    </p:set>
                                    <p:animEffect transition="in" filter="fade">
                                      <p:cBhvr>
                                        <p:cTn id="150" dur="500"/>
                                        <p:tgtEl>
                                          <p:spTgt spid="2952"/>
                                        </p:tgtEl>
                                      </p:cBhvr>
                                    </p:animEffect>
                                  </p:childTnLst>
                                </p:cTn>
                              </p:par>
                              <p:par>
                                <p:cTn id="151" presetID="10" presetClass="entr" presetSubtype="0" fill="hold" nodeType="withEffect">
                                  <p:stCondLst>
                                    <p:cond delay="0"/>
                                  </p:stCondLst>
                                  <p:childTnLst>
                                    <p:set>
                                      <p:cBhvr>
                                        <p:cTn id="152" dur="1" fill="hold">
                                          <p:stCondLst>
                                            <p:cond delay="0"/>
                                          </p:stCondLst>
                                        </p:cTn>
                                        <p:tgtEl>
                                          <p:spTgt spid="2954"/>
                                        </p:tgtEl>
                                        <p:attrNameLst>
                                          <p:attrName>style.visibility</p:attrName>
                                        </p:attrNameLst>
                                      </p:cBhvr>
                                      <p:to>
                                        <p:strVal val="visible"/>
                                      </p:to>
                                    </p:set>
                                    <p:animEffect transition="in" filter="fade">
                                      <p:cBhvr>
                                        <p:cTn id="153" dur="500"/>
                                        <p:tgtEl>
                                          <p:spTgt spid="2954"/>
                                        </p:tgtEl>
                                      </p:cBhvr>
                                    </p:animEffect>
                                  </p:childTnLst>
                                </p:cTn>
                              </p:par>
                              <p:par>
                                <p:cTn id="154" presetID="10" presetClass="entr" presetSubtype="0" fill="hold" nodeType="withEffect">
                                  <p:stCondLst>
                                    <p:cond delay="0"/>
                                  </p:stCondLst>
                                  <p:childTnLst>
                                    <p:set>
                                      <p:cBhvr>
                                        <p:cTn id="155" dur="1" fill="hold">
                                          <p:stCondLst>
                                            <p:cond delay="0"/>
                                          </p:stCondLst>
                                        </p:cTn>
                                        <p:tgtEl>
                                          <p:spTgt spid="2955"/>
                                        </p:tgtEl>
                                        <p:attrNameLst>
                                          <p:attrName>style.visibility</p:attrName>
                                        </p:attrNameLst>
                                      </p:cBhvr>
                                      <p:to>
                                        <p:strVal val="visible"/>
                                      </p:to>
                                    </p:set>
                                    <p:animEffect transition="in" filter="fade">
                                      <p:cBhvr>
                                        <p:cTn id="156" dur="500"/>
                                        <p:tgtEl>
                                          <p:spTgt spid="2955"/>
                                        </p:tgtEl>
                                      </p:cBhvr>
                                    </p:animEffect>
                                  </p:childTnLst>
                                </p:cTn>
                              </p:par>
                              <p:par>
                                <p:cTn id="157" presetID="10" presetClass="entr" presetSubtype="0" fill="hold" nodeType="withEffect">
                                  <p:stCondLst>
                                    <p:cond delay="0"/>
                                  </p:stCondLst>
                                  <p:childTnLst>
                                    <p:set>
                                      <p:cBhvr>
                                        <p:cTn id="158" dur="1" fill="hold">
                                          <p:stCondLst>
                                            <p:cond delay="0"/>
                                          </p:stCondLst>
                                        </p:cTn>
                                        <p:tgtEl>
                                          <p:spTgt spid="3287"/>
                                        </p:tgtEl>
                                        <p:attrNameLst>
                                          <p:attrName>style.visibility</p:attrName>
                                        </p:attrNameLst>
                                      </p:cBhvr>
                                      <p:to>
                                        <p:strVal val="visible"/>
                                      </p:to>
                                    </p:set>
                                    <p:animEffect transition="in" filter="fade">
                                      <p:cBhvr>
                                        <p:cTn id="159" dur="500"/>
                                        <p:tgtEl>
                                          <p:spTgt spid="3287"/>
                                        </p:tgtEl>
                                      </p:cBhvr>
                                    </p:animEffect>
                                  </p:childTnLst>
                                </p:cTn>
                              </p:par>
                              <p:par>
                                <p:cTn id="160" presetID="10" presetClass="entr" presetSubtype="0" fill="hold" nodeType="withEffect">
                                  <p:stCondLst>
                                    <p:cond delay="0"/>
                                  </p:stCondLst>
                                  <p:childTnLst>
                                    <p:set>
                                      <p:cBhvr>
                                        <p:cTn id="161" dur="1" fill="hold">
                                          <p:stCondLst>
                                            <p:cond delay="0"/>
                                          </p:stCondLst>
                                        </p:cTn>
                                        <p:tgtEl>
                                          <p:spTgt spid="3288"/>
                                        </p:tgtEl>
                                        <p:attrNameLst>
                                          <p:attrName>style.visibility</p:attrName>
                                        </p:attrNameLst>
                                      </p:cBhvr>
                                      <p:to>
                                        <p:strVal val="visible"/>
                                      </p:to>
                                    </p:set>
                                    <p:animEffect transition="in" filter="fade">
                                      <p:cBhvr>
                                        <p:cTn id="162" dur="500"/>
                                        <p:tgtEl>
                                          <p:spTgt spid="3288"/>
                                        </p:tgtEl>
                                      </p:cBhvr>
                                    </p:animEffect>
                                  </p:childTnLst>
                                </p:cTn>
                              </p:par>
                              <p:par>
                                <p:cTn id="163" presetID="10" presetClass="entr" presetSubtype="0" fill="hold" nodeType="withEffect">
                                  <p:stCondLst>
                                    <p:cond delay="0"/>
                                  </p:stCondLst>
                                  <p:childTnLst>
                                    <p:set>
                                      <p:cBhvr>
                                        <p:cTn id="164" dur="1" fill="hold">
                                          <p:stCondLst>
                                            <p:cond delay="0"/>
                                          </p:stCondLst>
                                        </p:cTn>
                                        <p:tgtEl>
                                          <p:spTgt spid="3289"/>
                                        </p:tgtEl>
                                        <p:attrNameLst>
                                          <p:attrName>style.visibility</p:attrName>
                                        </p:attrNameLst>
                                      </p:cBhvr>
                                      <p:to>
                                        <p:strVal val="visible"/>
                                      </p:to>
                                    </p:set>
                                    <p:animEffect transition="in" filter="fade">
                                      <p:cBhvr>
                                        <p:cTn id="165" dur="500"/>
                                        <p:tgtEl>
                                          <p:spTgt spid="3289"/>
                                        </p:tgtEl>
                                      </p:cBhvr>
                                    </p:animEffect>
                                  </p:childTnLst>
                                </p:cTn>
                              </p:par>
                              <p:par>
                                <p:cTn id="166" presetID="10" presetClass="entr" presetSubtype="0" fill="hold" nodeType="withEffect">
                                  <p:stCondLst>
                                    <p:cond delay="0"/>
                                  </p:stCondLst>
                                  <p:childTnLst>
                                    <p:set>
                                      <p:cBhvr>
                                        <p:cTn id="167" dur="1" fill="hold">
                                          <p:stCondLst>
                                            <p:cond delay="0"/>
                                          </p:stCondLst>
                                        </p:cTn>
                                        <p:tgtEl>
                                          <p:spTgt spid="3290"/>
                                        </p:tgtEl>
                                        <p:attrNameLst>
                                          <p:attrName>style.visibility</p:attrName>
                                        </p:attrNameLst>
                                      </p:cBhvr>
                                      <p:to>
                                        <p:strVal val="visible"/>
                                      </p:to>
                                    </p:set>
                                    <p:animEffect transition="in" filter="fade">
                                      <p:cBhvr>
                                        <p:cTn id="168" dur="500"/>
                                        <p:tgtEl>
                                          <p:spTgt spid="3290"/>
                                        </p:tgtEl>
                                      </p:cBhvr>
                                    </p:animEffect>
                                  </p:childTnLst>
                                </p:cTn>
                              </p:par>
                              <p:par>
                                <p:cTn id="169" presetID="10" presetClass="entr" presetSubtype="0" fill="hold" nodeType="withEffect">
                                  <p:stCondLst>
                                    <p:cond delay="0"/>
                                  </p:stCondLst>
                                  <p:childTnLst>
                                    <p:set>
                                      <p:cBhvr>
                                        <p:cTn id="170" dur="1" fill="hold">
                                          <p:stCondLst>
                                            <p:cond delay="0"/>
                                          </p:stCondLst>
                                        </p:cTn>
                                        <p:tgtEl>
                                          <p:spTgt spid="3295"/>
                                        </p:tgtEl>
                                        <p:attrNameLst>
                                          <p:attrName>style.visibility</p:attrName>
                                        </p:attrNameLst>
                                      </p:cBhvr>
                                      <p:to>
                                        <p:strVal val="visible"/>
                                      </p:to>
                                    </p:set>
                                    <p:animEffect transition="in" filter="fade">
                                      <p:cBhvr>
                                        <p:cTn id="171" dur="500"/>
                                        <p:tgtEl>
                                          <p:spTgt spid="3295"/>
                                        </p:tgtEl>
                                      </p:cBhvr>
                                    </p:animEffect>
                                  </p:childTnLst>
                                </p:cTn>
                              </p:par>
                              <p:par>
                                <p:cTn id="172" presetID="10" presetClass="entr" presetSubtype="0" fill="hold" nodeType="withEffect">
                                  <p:stCondLst>
                                    <p:cond delay="0"/>
                                  </p:stCondLst>
                                  <p:childTnLst>
                                    <p:set>
                                      <p:cBhvr>
                                        <p:cTn id="173" dur="1" fill="hold">
                                          <p:stCondLst>
                                            <p:cond delay="0"/>
                                          </p:stCondLst>
                                        </p:cTn>
                                        <p:tgtEl>
                                          <p:spTgt spid="3296"/>
                                        </p:tgtEl>
                                        <p:attrNameLst>
                                          <p:attrName>style.visibility</p:attrName>
                                        </p:attrNameLst>
                                      </p:cBhvr>
                                      <p:to>
                                        <p:strVal val="visible"/>
                                      </p:to>
                                    </p:set>
                                    <p:animEffect transition="in" filter="fade">
                                      <p:cBhvr>
                                        <p:cTn id="174" dur="500"/>
                                        <p:tgtEl>
                                          <p:spTgt spid="3296"/>
                                        </p:tgtEl>
                                      </p:cBhvr>
                                    </p:animEffect>
                                  </p:childTnLst>
                                </p:cTn>
                              </p:par>
                              <p:par>
                                <p:cTn id="175" presetID="10" presetClass="entr" presetSubtype="0" fill="hold" nodeType="withEffect">
                                  <p:stCondLst>
                                    <p:cond delay="0"/>
                                  </p:stCondLst>
                                  <p:childTnLst>
                                    <p:set>
                                      <p:cBhvr>
                                        <p:cTn id="176" dur="1" fill="hold">
                                          <p:stCondLst>
                                            <p:cond delay="0"/>
                                          </p:stCondLst>
                                        </p:cTn>
                                        <p:tgtEl>
                                          <p:spTgt spid="3297"/>
                                        </p:tgtEl>
                                        <p:attrNameLst>
                                          <p:attrName>style.visibility</p:attrName>
                                        </p:attrNameLst>
                                      </p:cBhvr>
                                      <p:to>
                                        <p:strVal val="visible"/>
                                      </p:to>
                                    </p:set>
                                    <p:animEffect transition="in" filter="fade">
                                      <p:cBhvr>
                                        <p:cTn id="177" dur="500"/>
                                        <p:tgtEl>
                                          <p:spTgt spid="3297"/>
                                        </p:tgtEl>
                                      </p:cBhvr>
                                    </p:animEffect>
                                  </p:childTnLst>
                                </p:cTn>
                              </p:par>
                              <p:par>
                                <p:cTn id="178" presetID="10" presetClass="entr" presetSubtype="0" fill="hold" nodeType="withEffect">
                                  <p:stCondLst>
                                    <p:cond delay="0"/>
                                  </p:stCondLst>
                                  <p:childTnLst>
                                    <p:set>
                                      <p:cBhvr>
                                        <p:cTn id="179" dur="1" fill="hold">
                                          <p:stCondLst>
                                            <p:cond delay="0"/>
                                          </p:stCondLst>
                                        </p:cTn>
                                        <p:tgtEl>
                                          <p:spTgt spid="3298"/>
                                        </p:tgtEl>
                                        <p:attrNameLst>
                                          <p:attrName>style.visibility</p:attrName>
                                        </p:attrNameLst>
                                      </p:cBhvr>
                                      <p:to>
                                        <p:strVal val="visible"/>
                                      </p:to>
                                    </p:set>
                                    <p:animEffect transition="in" filter="fade">
                                      <p:cBhvr>
                                        <p:cTn id="180" dur="500"/>
                                        <p:tgtEl>
                                          <p:spTgt spid="3298"/>
                                        </p:tgtEl>
                                      </p:cBhvr>
                                    </p:animEffect>
                                  </p:childTnLst>
                                </p:cTn>
                              </p:par>
                              <p:par>
                                <p:cTn id="181" presetID="10" presetClass="entr" presetSubtype="0" fill="hold" nodeType="withEffect">
                                  <p:stCondLst>
                                    <p:cond delay="0"/>
                                  </p:stCondLst>
                                  <p:childTnLst>
                                    <p:set>
                                      <p:cBhvr>
                                        <p:cTn id="182" dur="1" fill="hold">
                                          <p:stCondLst>
                                            <p:cond delay="0"/>
                                          </p:stCondLst>
                                        </p:cTn>
                                        <p:tgtEl>
                                          <p:spTgt spid="3299"/>
                                        </p:tgtEl>
                                        <p:attrNameLst>
                                          <p:attrName>style.visibility</p:attrName>
                                        </p:attrNameLst>
                                      </p:cBhvr>
                                      <p:to>
                                        <p:strVal val="visible"/>
                                      </p:to>
                                    </p:set>
                                    <p:animEffect transition="in" filter="fade">
                                      <p:cBhvr>
                                        <p:cTn id="183" dur="500"/>
                                        <p:tgtEl>
                                          <p:spTgt spid="3299"/>
                                        </p:tgtEl>
                                      </p:cBhvr>
                                    </p:animEffect>
                                  </p:childTnLst>
                                </p:cTn>
                              </p:par>
                              <p:par>
                                <p:cTn id="184" presetID="10" presetClass="entr" presetSubtype="0" fill="hold" nodeType="withEffect">
                                  <p:stCondLst>
                                    <p:cond delay="0"/>
                                  </p:stCondLst>
                                  <p:childTnLst>
                                    <p:set>
                                      <p:cBhvr>
                                        <p:cTn id="185" dur="1" fill="hold">
                                          <p:stCondLst>
                                            <p:cond delay="0"/>
                                          </p:stCondLst>
                                        </p:cTn>
                                        <p:tgtEl>
                                          <p:spTgt spid="3300"/>
                                        </p:tgtEl>
                                        <p:attrNameLst>
                                          <p:attrName>style.visibility</p:attrName>
                                        </p:attrNameLst>
                                      </p:cBhvr>
                                      <p:to>
                                        <p:strVal val="visible"/>
                                      </p:to>
                                    </p:set>
                                    <p:animEffect transition="in" filter="fade">
                                      <p:cBhvr>
                                        <p:cTn id="186" dur="500"/>
                                        <p:tgtEl>
                                          <p:spTgt spid="3300"/>
                                        </p:tgtEl>
                                      </p:cBhvr>
                                    </p:animEffect>
                                  </p:childTnLst>
                                </p:cTn>
                              </p:par>
                              <p:par>
                                <p:cTn id="187" presetID="10" presetClass="entr" presetSubtype="0" fill="hold" nodeType="withEffect">
                                  <p:stCondLst>
                                    <p:cond delay="0"/>
                                  </p:stCondLst>
                                  <p:childTnLst>
                                    <p:set>
                                      <p:cBhvr>
                                        <p:cTn id="188" dur="1" fill="hold">
                                          <p:stCondLst>
                                            <p:cond delay="0"/>
                                          </p:stCondLst>
                                        </p:cTn>
                                        <p:tgtEl>
                                          <p:spTgt spid="3301"/>
                                        </p:tgtEl>
                                        <p:attrNameLst>
                                          <p:attrName>style.visibility</p:attrName>
                                        </p:attrNameLst>
                                      </p:cBhvr>
                                      <p:to>
                                        <p:strVal val="visible"/>
                                      </p:to>
                                    </p:set>
                                    <p:animEffect transition="in" filter="fade">
                                      <p:cBhvr>
                                        <p:cTn id="189" dur="500"/>
                                        <p:tgtEl>
                                          <p:spTgt spid="3301"/>
                                        </p:tgtEl>
                                      </p:cBhvr>
                                    </p:animEffect>
                                  </p:childTnLst>
                                </p:cTn>
                              </p:par>
                              <p:par>
                                <p:cTn id="190" presetID="10" presetClass="entr" presetSubtype="0" fill="hold" nodeType="withEffect">
                                  <p:stCondLst>
                                    <p:cond delay="0"/>
                                  </p:stCondLst>
                                  <p:childTnLst>
                                    <p:set>
                                      <p:cBhvr>
                                        <p:cTn id="191" dur="1" fill="hold">
                                          <p:stCondLst>
                                            <p:cond delay="0"/>
                                          </p:stCondLst>
                                        </p:cTn>
                                        <p:tgtEl>
                                          <p:spTgt spid="3302"/>
                                        </p:tgtEl>
                                        <p:attrNameLst>
                                          <p:attrName>style.visibility</p:attrName>
                                        </p:attrNameLst>
                                      </p:cBhvr>
                                      <p:to>
                                        <p:strVal val="visible"/>
                                      </p:to>
                                    </p:set>
                                    <p:animEffect transition="in" filter="fade">
                                      <p:cBhvr>
                                        <p:cTn id="192" dur="500"/>
                                        <p:tgtEl>
                                          <p:spTgt spid="3302"/>
                                        </p:tgtEl>
                                      </p:cBhvr>
                                    </p:animEffect>
                                  </p:childTnLst>
                                </p:cTn>
                              </p:par>
                              <p:par>
                                <p:cTn id="193" presetID="10" presetClass="entr" presetSubtype="0" fill="hold" nodeType="withEffect">
                                  <p:stCondLst>
                                    <p:cond delay="0"/>
                                  </p:stCondLst>
                                  <p:childTnLst>
                                    <p:set>
                                      <p:cBhvr>
                                        <p:cTn id="194" dur="1" fill="hold">
                                          <p:stCondLst>
                                            <p:cond delay="0"/>
                                          </p:stCondLst>
                                        </p:cTn>
                                        <p:tgtEl>
                                          <p:spTgt spid="3303"/>
                                        </p:tgtEl>
                                        <p:attrNameLst>
                                          <p:attrName>style.visibility</p:attrName>
                                        </p:attrNameLst>
                                      </p:cBhvr>
                                      <p:to>
                                        <p:strVal val="visible"/>
                                      </p:to>
                                    </p:set>
                                    <p:animEffect transition="in" filter="fade">
                                      <p:cBhvr>
                                        <p:cTn id="195" dur="500"/>
                                        <p:tgtEl>
                                          <p:spTgt spid="3303"/>
                                        </p:tgtEl>
                                      </p:cBhvr>
                                    </p:animEffect>
                                  </p:childTnLst>
                                </p:cTn>
                              </p:par>
                              <p:par>
                                <p:cTn id="196" presetID="10" presetClass="entr" presetSubtype="0" fill="hold" nodeType="withEffect">
                                  <p:stCondLst>
                                    <p:cond delay="0"/>
                                  </p:stCondLst>
                                  <p:childTnLst>
                                    <p:set>
                                      <p:cBhvr>
                                        <p:cTn id="197" dur="1" fill="hold">
                                          <p:stCondLst>
                                            <p:cond delay="0"/>
                                          </p:stCondLst>
                                        </p:cTn>
                                        <p:tgtEl>
                                          <p:spTgt spid="3304"/>
                                        </p:tgtEl>
                                        <p:attrNameLst>
                                          <p:attrName>style.visibility</p:attrName>
                                        </p:attrNameLst>
                                      </p:cBhvr>
                                      <p:to>
                                        <p:strVal val="visible"/>
                                      </p:to>
                                    </p:set>
                                    <p:animEffect transition="in" filter="fade">
                                      <p:cBhvr>
                                        <p:cTn id="198" dur="500"/>
                                        <p:tgtEl>
                                          <p:spTgt spid="3304"/>
                                        </p:tgtEl>
                                      </p:cBhvr>
                                    </p:animEffect>
                                  </p:childTnLst>
                                </p:cTn>
                              </p:par>
                              <p:par>
                                <p:cTn id="199" presetID="10" presetClass="entr" presetSubtype="0" fill="hold" nodeType="withEffect">
                                  <p:stCondLst>
                                    <p:cond delay="0"/>
                                  </p:stCondLst>
                                  <p:childTnLst>
                                    <p:set>
                                      <p:cBhvr>
                                        <p:cTn id="200" dur="1" fill="hold">
                                          <p:stCondLst>
                                            <p:cond delay="0"/>
                                          </p:stCondLst>
                                        </p:cTn>
                                        <p:tgtEl>
                                          <p:spTgt spid="3311"/>
                                        </p:tgtEl>
                                        <p:attrNameLst>
                                          <p:attrName>style.visibility</p:attrName>
                                        </p:attrNameLst>
                                      </p:cBhvr>
                                      <p:to>
                                        <p:strVal val="visible"/>
                                      </p:to>
                                    </p:set>
                                    <p:animEffect transition="in" filter="fade">
                                      <p:cBhvr>
                                        <p:cTn id="201" dur="500"/>
                                        <p:tgtEl>
                                          <p:spTgt spid="3311"/>
                                        </p:tgtEl>
                                      </p:cBhvr>
                                    </p:animEffect>
                                  </p:childTnLst>
                                </p:cTn>
                              </p:par>
                              <p:par>
                                <p:cTn id="202" presetID="10" presetClass="entr" presetSubtype="0" fill="hold" nodeType="withEffect">
                                  <p:stCondLst>
                                    <p:cond delay="0"/>
                                  </p:stCondLst>
                                  <p:childTnLst>
                                    <p:set>
                                      <p:cBhvr>
                                        <p:cTn id="203" dur="1" fill="hold">
                                          <p:stCondLst>
                                            <p:cond delay="0"/>
                                          </p:stCondLst>
                                        </p:cTn>
                                        <p:tgtEl>
                                          <p:spTgt spid="3312"/>
                                        </p:tgtEl>
                                        <p:attrNameLst>
                                          <p:attrName>style.visibility</p:attrName>
                                        </p:attrNameLst>
                                      </p:cBhvr>
                                      <p:to>
                                        <p:strVal val="visible"/>
                                      </p:to>
                                    </p:set>
                                    <p:animEffect transition="in" filter="fade">
                                      <p:cBhvr>
                                        <p:cTn id="204" dur="500"/>
                                        <p:tgtEl>
                                          <p:spTgt spid="3312"/>
                                        </p:tgtEl>
                                      </p:cBhvr>
                                    </p:animEffect>
                                  </p:childTnLst>
                                </p:cTn>
                              </p:par>
                              <p:par>
                                <p:cTn id="205" presetID="10" presetClass="entr" presetSubtype="0" fill="hold" nodeType="withEffect">
                                  <p:stCondLst>
                                    <p:cond delay="0"/>
                                  </p:stCondLst>
                                  <p:childTnLst>
                                    <p:set>
                                      <p:cBhvr>
                                        <p:cTn id="206" dur="1" fill="hold">
                                          <p:stCondLst>
                                            <p:cond delay="0"/>
                                          </p:stCondLst>
                                        </p:cTn>
                                        <p:tgtEl>
                                          <p:spTgt spid="3313"/>
                                        </p:tgtEl>
                                        <p:attrNameLst>
                                          <p:attrName>style.visibility</p:attrName>
                                        </p:attrNameLst>
                                      </p:cBhvr>
                                      <p:to>
                                        <p:strVal val="visible"/>
                                      </p:to>
                                    </p:set>
                                    <p:animEffect transition="in" filter="fade">
                                      <p:cBhvr>
                                        <p:cTn id="207" dur="500"/>
                                        <p:tgtEl>
                                          <p:spTgt spid="3313"/>
                                        </p:tgtEl>
                                      </p:cBhvr>
                                    </p:animEffect>
                                  </p:childTnLst>
                                </p:cTn>
                              </p:par>
                              <p:par>
                                <p:cTn id="208" presetID="10" presetClass="entr" presetSubtype="0" fill="hold" nodeType="withEffect">
                                  <p:stCondLst>
                                    <p:cond delay="250"/>
                                  </p:stCondLst>
                                  <p:childTnLst>
                                    <p:set>
                                      <p:cBhvr>
                                        <p:cTn id="209" dur="1" fill="hold">
                                          <p:stCondLst>
                                            <p:cond delay="0"/>
                                          </p:stCondLst>
                                        </p:cTn>
                                        <p:tgtEl>
                                          <p:spTgt spid="3619"/>
                                        </p:tgtEl>
                                        <p:attrNameLst>
                                          <p:attrName>style.visibility</p:attrName>
                                        </p:attrNameLst>
                                      </p:cBhvr>
                                      <p:to>
                                        <p:strVal val="visible"/>
                                      </p:to>
                                    </p:set>
                                    <p:animEffect transition="in" filter="fade">
                                      <p:cBhvr>
                                        <p:cTn id="210" dur="500"/>
                                        <p:tgtEl>
                                          <p:spTgt spid="3619"/>
                                        </p:tgtEl>
                                      </p:cBhvr>
                                    </p:animEffect>
                                  </p:childTnLst>
                                </p:cTn>
                              </p:par>
                              <p:par>
                                <p:cTn id="211" presetID="10" presetClass="entr" presetSubtype="0" fill="hold" nodeType="withEffect">
                                  <p:stCondLst>
                                    <p:cond delay="250"/>
                                  </p:stCondLst>
                                  <p:childTnLst>
                                    <p:set>
                                      <p:cBhvr>
                                        <p:cTn id="212" dur="1" fill="hold">
                                          <p:stCondLst>
                                            <p:cond delay="0"/>
                                          </p:stCondLst>
                                        </p:cTn>
                                        <p:tgtEl>
                                          <p:spTgt spid="3642"/>
                                        </p:tgtEl>
                                        <p:attrNameLst>
                                          <p:attrName>style.visibility</p:attrName>
                                        </p:attrNameLst>
                                      </p:cBhvr>
                                      <p:to>
                                        <p:strVal val="visible"/>
                                      </p:to>
                                    </p:set>
                                    <p:animEffect transition="in" filter="fade">
                                      <p:cBhvr>
                                        <p:cTn id="213" dur="500"/>
                                        <p:tgtEl>
                                          <p:spTgt spid="3642"/>
                                        </p:tgtEl>
                                      </p:cBhvr>
                                    </p:animEffect>
                                  </p:childTnLst>
                                </p:cTn>
                              </p:par>
                              <p:par>
                                <p:cTn id="214" presetID="10" presetClass="entr" presetSubtype="0" fill="hold" nodeType="withEffect">
                                  <p:stCondLst>
                                    <p:cond delay="250"/>
                                  </p:stCondLst>
                                  <p:childTnLst>
                                    <p:set>
                                      <p:cBhvr>
                                        <p:cTn id="215" dur="1" fill="hold">
                                          <p:stCondLst>
                                            <p:cond delay="0"/>
                                          </p:stCondLst>
                                        </p:cTn>
                                        <p:tgtEl>
                                          <p:spTgt spid="3664"/>
                                        </p:tgtEl>
                                        <p:attrNameLst>
                                          <p:attrName>style.visibility</p:attrName>
                                        </p:attrNameLst>
                                      </p:cBhvr>
                                      <p:to>
                                        <p:strVal val="visible"/>
                                      </p:to>
                                    </p:set>
                                    <p:animEffect transition="in" filter="fade">
                                      <p:cBhvr>
                                        <p:cTn id="216" dur="500"/>
                                        <p:tgtEl>
                                          <p:spTgt spid="3664"/>
                                        </p:tgtEl>
                                      </p:cBhvr>
                                    </p:animEffect>
                                  </p:childTnLst>
                                </p:cTn>
                              </p:par>
                              <p:par>
                                <p:cTn id="217" presetID="10" presetClass="entr" presetSubtype="0" fill="hold" nodeType="withEffect">
                                  <p:stCondLst>
                                    <p:cond delay="250"/>
                                  </p:stCondLst>
                                  <p:childTnLst>
                                    <p:set>
                                      <p:cBhvr>
                                        <p:cTn id="218" dur="1" fill="hold">
                                          <p:stCondLst>
                                            <p:cond delay="0"/>
                                          </p:stCondLst>
                                        </p:cTn>
                                        <p:tgtEl>
                                          <p:spTgt spid="3686"/>
                                        </p:tgtEl>
                                        <p:attrNameLst>
                                          <p:attrName>style.visibility</p:attrName>
                                        </p:attrNameLst>
                                      </p:cBhvr>
                                      <p:to>
                                        <p:strVal val="visible"/>
                                      </p:to>
                                    </p:set>
                                    <p:animEffect transition="in" filter="fade">
                                      <p:cBhvr>
                                        <p:cTn id="219" dur="500"/>
                                        <p:tgtEl>
                                          <p:spTgt spid="3686"/>
                                        </p:tgtEl>
                                      </p:cBhvr>
                                    </p:animEffect>
                                  </p:childTnLst>
                                </p:cTn>
                              </p:par>
                            </p:childTnLst>
                          </p:cTn>
                        </p:par>
                        <p:par>
                          <p:cTn id="220" fill="hold">
                            <p:stCondLst>
                              <p:cond delay="750"/>
                            </p:stCondLst>
                            <p:childTnLst>
                              <p:par>
                                <p:cTn id="221" presetID="10" presetClass="entr" presetSubtype="0" fill="hold" grpId="0" nodeType="afterEffect">
                                  <p:stCondLst>
                                    <p:cond delay="0"/>
                                  </p:stCondLst>
                                  <p:childTnLst>
                                    <p:set>
                                      <p:cBhvr>
                                        <p:cTn id="222" dur="1" fill="hold">
                                          <p:stCondLst>
                                            <p:cond delay="0"/>
                                          </p:stCondLst>
                                        </p:cTn>
                                        <p:tgtEl>
                                          <p:spTgt spid="41"/>
                                        </p:tgtEl>
                                        <p:attrNameLst>
                                          <p:attrName>style.visibility</p:attrName>
                                        </p:attrNameLst>
                                      </p:cBhvr>
                                      <p:to>
                                        <p:strVal val="visible"/>
                                      </p:to>
                                    </p:set>
                                    <p:animEffect transition="in" filter="fade">
                                      <p:cBhvr>
                                        <p:cTn id="2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0A044377-D760-BF44-862C-816278F37DD4}"/>
              </a:ext>
            </a:extLst>
          </p:cNvPr>
          <p:cNvSpPr txBox="1"/>
          <p:nvPr/>
        </p:nvSpPr>
        <p:spPr>
          <a:xfrm rot="2700000">
            <a:off x="9619204" y="4456720"/>
            <a:ext cx="5145593" cy="5145593"/>
          </a:xfrm>
          <a:prstGeom prst="rect">
            <a:avLst/>
          </a:prstGeom>
          <a:solidFill>
            <a:srgbClr val="000000">
              <a:alpha val="0"/>
            </a:srgbClr>
          </a:solidFill>
          <a:ln w="19050">
            <a:solidFill>
              <a:schemeClr val="accent3"/>
            </a:solidFill>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04800" tIns="243840" rIns="304800" bIns="243840" numCol="1" spcCol="0" rtlCol="0" fromWordArt="0" anchor="ctr" anchorCtr="0" forceAA="0" compatLnSpc="1">
            <a:prstTxWarp prst="textNoShape">
              <a:avLst/>
            </a:prstTxWarp>
            <a:noAutofit/>
          </a:bodyPr>
          <a:lstStyle>
            <a:defPPr>
              <a:defRPr lang="en-US"/>
            </a:defPPr>
            <a:lvl1pPr algn="ctr" defTabSz="731491">
              <a:defRPr sz="2400" b="1" kern="0">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1219176" hangingPunct="1"/>
            <a:r>
              <a:rPr lang="en-US" sz="4000" dirty="0">
                <a:noFill/>
                <a:latin typeface="Amazon Ember"/>
              </a:rPr>
              <a:t>YOUR AWS RESOURCES ARE GROWING OVER TIME</a:t>
            </a:r>
          </a:p>
        </p:txBody>
      </p:sp>
      <p:sp>
        <p:nvSpPr>
          <p:cNvPr id="729" name="TextBox 728">
            <a:extLst>
              <a:ext uri="{FF2B5EF4-FFF2-40B4-BE49-F238E27FC236}">
                <a16:creationId xmlns:a16="http://schemas.microsoft.com/office/drawing/2014/main" id="{E4F7262A-98A6-48F3-AE81-B5A1A2D410BE}"/>
              </a:ext>
            </a:extLst>
          </p:cNvPr>
          <p:cNvSpPr txBox="1"/>
          <p:nvPr/>
        </p:nvSpPr>
        <p:spPr>
          <a:xfrm rot="2700000">
            <a:off x="9885525" y="4723043"/>
            <a:ext cx="4612953" cy="4612950"/>
          </a:xfrm>
          <a:prstGeom prst="rect">
            <a:avLst/>
          </a:prstGeom>
          <a:solidFill>
            <a:srgbClr val="000000">
              <a:alpha val="0"/>
            </a:srgbClr>
          </a:solidFill>
          <a:ln w="19050">
            <a:solidFill>
              <a:schemeClr val="tx1"/>
            </a:solidFill>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04800" tIns="243840" rIns="304800" bIns="243840" numCol="1" spcCol="0" rtlCol="0" fromWordArt="0" anchor="ctr" anchorCtr="0" forceAA="0" compatLnSpc="1">
            <a:prstTxWarp prst="textNoShape">
              <a:avLst/>
            </a:prstTxWarp>
            <a:noAutofit/>
          </a:bodyPr>
          <a:lstStyle>
            <a:defPPr>
              <a:defRPr lang="en-US"/>
            </a:defPPr>
            <a:lvl1pPr algn="ctr" defTabSz="731491">
              <a:defRPr sz="2400" b="1" kern="0">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1219176" hangingPunct="1"/>
            <a:r>
              <a:rPr lang="en-US" sz="4000" dirty="0">
                <a:noFill/>
                <a:latin typeface="Amazon Ember"/>
              </a:rPr>
              <a:t>YOUR AWS RESOURCES ARE GROWING OVER TIME</a:t>
            </a:r>
          </a:p>
        </p:txBody>
      </p:sp>
      <p:sp>
        <p:nvSpPr>
          <p:cNvPr id="6" name="Title 1"/>
          <p:cNvSpPr>
            <a:spLocks noGrp="1"/>
          </p:cNvSpPr>
          <p:nvPr>
            <p:ph type="title"/>
          </p:nvPr>
        </p:nvSpPr>
        <p:spPr/>
        <p:txBody>
          <a:bodyPr/>
          <a:lstStyle/>
          <a:p>
            <a:r>
              <a:rPr lang="en-US" dirty="0"/>
              <a:t>Enable governance</a:t>
            </a:r>
          </a:p>
        </p:txBody>
      </p:sp>
      <p:grpSp>
        <p:nvGrpSpPr>
          <p:cNvPr id="3" name="Enable tab">
            <a:extLst>
              <a:ext uri="{FF2B5EF4-FFF2-40B4-BE49-F238E27FC236}">
                <a16:creationId xmlns:a16="http://schemas.microsoft.com/office/drawing/2014/main" id="{E76657B1-E7B2-415D-A544-18936A15B76C}"/>
              </a:ext>
            </a:extLst>
          </p:cNvPr>
          <p:cNvGrpSpPr/>
          <p:nvPr/>
        </p:nvGrpSpPr>
        <p:grpSpPr>
          <a:xfrm>
            <a:off x="20069840" y="921561"/>
            <a:ext cx="4814223" cy="748388"/>
            <a:chOff x="12041904" y="552936"/>
            <a:chExt cx="2888534" cy="449033"/>
          </a:xfrm>
        </p:grpSpPr>
        <p:sp>
          <p:nvSpPr>
            <p:cNvPr id="198" name="Rectangle: Rounded Corners 197">
              <a:extLst>
                <a:ext uri="{FF2B5EF4-FFF2-40B4-BE49-F238E27FC236}">
                  <a16:creationId xmlns:a16="http://schemas.microsoft.com/office/drawing/2014/main" id="{FD1C5CA2-6BE4-4174-B86D-9B3945DB6247}"/>
                </a:ext>
              </a:extLst>
            </p:cNvPr>
            <p:cNvSpPr/>
            <p:nvPr/>
          </p:nvSpPr>
          <p:spPr bwMode="auto">
            <a:xfrm>
              <a:off x="12041904" y="552936"/>
              <a:ext cx="2888534" cy="449033"/>
            </a:xfrm>
            <a:prstGeom prst="roundRect">
              <a:avLst>
                <a:gd name="adj" fmla="val 50000"/>
              </a:avLst>
            </a:prstGeom>
            <a:solidFill>
              <a:srgbClr val="000000"/>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0" rIns="0" bIns="0" numCol="1" spcCol="0" rtlCol="0" fromWordArt="0" anchor="ctr" anchorCtr="0" forceAA="0" compatLnSpc="1">
              <a:prstTxWarp prst="textNoShape">
                <a:avLst/>
              </a:prstTxWarp>
              <a:noAutofit/>
            </a:bodyPr>
            <a:lstStyle/>
            <a:p>
              <a:pPr defTabSz="1554151" fontAlgn="base" hangingPunct="1">
                <a:lnSpc>
                  <a:spcPct val="90000"/>
                </a:lnSpc>
                <a:spcBef>
                  <a:spcPct val="0"/>
                </a:spcBef>
                <a:spcAft>
                  <a:spcPct val="0"/>
                </a:spcAft>
              </a:pPr>
              <a:r>
                <a:rPr lang="en-US" sz="4000" kern="1200" dirty="0">
                  <a:solidFill>
                    <a:srgbClr val="FFFFFF"/>
                  </a:solidFill>
                  <a:latin typeface="Amazon Ember"/>
                  <a:cs typeface="Segoe UI" pitchFamily="34" charset="0"/>
                </a:rPr>
                <a:t>Enable</a:t>
              </a:r>
            </a:p>
          </p:txBody>
        </p:sp>
        <p:grpSp>
          <p:nvGrpSpPr>
            <p:cNvPr id="199" name="Group 198">
              <a:extLst>
                <a:ext uri="{FF2B5EF4-FFF2-40B4-BE49-F238E27FC236}">
                  <a16:creationId xmlns:a16="http://schemas.microsoft.com/office/drawing/2014/main" id="{167E5875-2B2E-4B86-8653-3051AA36C375}"/>
                </a:ext>
              </a:extLst>
            </p:cNvPr>
            <p:cNvGrpSpPr/>
            <p:nvPr/>
          </p:nvGrpSpPr>
          <p:grpSpPr>
            <a:xfrm>
              <a:off x="12198863" y="640251"/>
              <a:ext cx="292915" cy="274402"/>
              <a:chOff x="-4525201" y="1685202"/>
              <a:chExt cx="524546" cy="491392"/>
            </a:xfrm>
          </p:grpSpPr>
          <p:grpSp>
            <p:nvGrpSpPr>
              <p:cNvPr id="200" name="Group 199">
                <a:extLst>
                  <a:ext uri="{FF2B5EF4-FFF2-40B4-BE49-F238E27FC236}">
                    <a16:creationId xmlns:a16="http://schemas.microsoft.com/office/drawing/2014/main" id="{8CF12303-E8BE-4987-A6F2-86BBF7430EBE}"/>
                  </a:ext>
                </a:extLst>
              </p:cNvPr>
              <p:cNvGrpSpPr/>
              <p:nvPr/>
            </p:nvGrpSpPr>
            <p:grpSpPr>
              <a:xfrm>
                <a:off x="-4525201" y="1685202"/>
                <a:ext cx="524546" cy="491392"/>
                <a:chOff x="-4525195" y="1685202"/>
                <a:chExt cx="524545" cy="491392"/>
              </a:xfrm>
            </p:grpSpPr>
            <p:sp>
              <p:nvSpPr>
                <p:cNvPr id="222" name="Freeform: Shape 221">
                  <a:extLst>
                    <a:ext uri="{FF2B5EF4-FFF2-40B4-BE49-F238E27FC236}">
                      <a16:creationId xmlns:a16="http://schemas.microsoft.com/office/drawing/2014/main" id="{D5EB95DA-75B2-4AC5-A1AE-FAE3ACCE95B1}"/>
                    </a:ext>
                  </a:extLst>
                </p:cNvPr>
                <p:cNvSpPr/>
                <p:nvPr/>
              </p:nvSpPr>
              <p:spPr>
                <a:xfrm>
                  <a:off x="-4058421" y="1685202"/>
                  <a:ext cx="45955" cy="45955"/>
                </a:xfrm>
                <a:custGeom>
                  <a:avLst/>
                  <a:gdLst>
                    <a:gd name="connsiteX0" fmla="*/ 23173 w 45058"/>
                    <a:gd name="connsiteY0" fmla="*/ 41518 h 45058"/>
                    <a:gd name="connsiteX1" fmla="*/ 23173 w 45058"/>
                    <a:gd name="connsiteY1" fmla="*/ 41518 h 45058"/>
                    <a:gd name="connsiteX2" fmla="*/ 4828 w 45058"/>
                    <a:gd name="connsiteY2" fmla="*/ 23173 h 45058"/>
                    <a:gd name="connsiteX3" fmla="*/ 4828 w 45058"/>
                    <a:gd name="connsiteY3" fmla="*/ 23173 h 45058"/>
                    <a:gd name="connsiteX4" fmla="*/ 4828 w 45058"/>
                    <a:gd name="connsiteY4" fmla="*/ 23173 h 45058"/>
                    <a:gd name="connsiteX5" fmla="*/ 23173 w 45058"/>
                    <a:gd name="connsiteY5" fmla="*/ 4828 h 45058"/>
                    <a:gd name="connsiteX6" fmla="*/ 23173 w 45058"/>
                    <a:gd name="connsiteY6" fmla="*/ 4828 h 45058"/>
                    <a:gd name="connsiteX7" fmla="*/ 23173 w 45058"/>
                    <a:gd name="connsiteY7" fmla="*/ 4828 h 45058"/>
                    <a:gd name="connsiteX8" fmla="*/ 41518 w 45058"/>
                    <a:gd name="connsiteY8" fmla="*/ 23173 h 45058"/>
                    <a:gd name="connsiteX9" fmla="*/ 41518 w 45058"/>
                    <a:gd name="connsiteY9" fmla="*/ 23173 h 45058"/>
                    <a:gd name="connsiteX10" fmla="*/ 41518 w 45058"/>
                    <a:gd name="connsiteY10" fmla="*/ 23173 h 45058"/>
                    <a:gd name="connsiteX11" fmla="*/ 23173 w 45058"/>
                    <a:gd name="connsiteY11" fmla="*/ 41518 h 45058"/>
                    <a:gd name="connsiteX12" fmla="*/ 23173 w 45058"/>
                    <a:gd name="connsiteY12" fmla="*/ 41518 h 4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58" h="45058">
                      <a:moveTo>
                        <a:pt x="23173" y="41518"/>
                      </a:moveTo>
                      <a:lnTo>
                        <a:pt x="23173" y="41518"/>
                      </a:lnTo>
                      <a:cubicBezTo>
                        <a:pt x="23173" y="31219"/>
                        <a:pt x="14805" y="23173"/>
                        <a:pt x="4828" y="23173"/>
                      </a:cubicBezTo>
                      <a:lnTo>
                        <a:pt x="4828" y="23173"/>
                      </a:lnTo>
                      <a:lnTo>
                        <a:pt x="4828" y="23173"/>
                      </a:lnTo>
                      <a:cubicBezTo>
                        <a:pt x="15127" y="23173"/>
                        <a:pt x="23173" y="14805"/>
                        <a:pt x="23173" y="4828"/>
                      </a:cubicBezTo>
                      <a:lnTo>
                        <a:pt x="23173" y="4828"/>
                      </a:lnTo>
                      <a:lnTo>
                        <a:pt x="23173" y="4828"/>
                      </a:lnTo>
                      <a:cubicBezTo>
                        <a:pt x="23173" y="15127"/>
                        <a:pt x="31541" y="23173"/>
                        <a:pt x="41518" y="23173"/>
                      </a:cubicBezTo>
                      <a:lnTo>
                        <a:pt x="41518" y="23173"/>
                      </a:lnTo>
                      <a:lnTo>
                        <a:pt x="41518" y="23173"/>
                      </a:lnTo>
                      <a:cubicBezTo>
                        <a:pt x="31541" y="22851"/>
                        <a:pt x="23173" y="31219"/>
                        <a:pt x="23173" y="41518"/>
                      </a:cubicBezTo>
                      <a:lnTo>
                        <a:pt x="23173" y="41518"/>
                      </a:lnTo>
                      <a:close/>
                    </a:path>
                  </a:pathLst>
                </a:custGeom>
                <a:noFill/>
                <a:ln w="635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223" name="Freeform: Shape 222">
                  <a:extLst>
                    <a:ext uri="{FF2B5EF4-FFF2-40B4-BE49-F238E27FC236}">
                      <a16:creationId xmlns:a16="http://schemas.microsoft.com/office/drawing/2014/main" id="{E377CF92-0456-408A-B83D-85AAC6548AC6}"/>
                    </a:ext>
                  </a:extLst>
                </p:cNvPr>
                <p:cNvSpPr/>
                <p:nvPr/>
              </p:nvSpPr>
              <p:spPr>
                <a:xfrm>
                  <a:off x="-4525195" y="1871649"/>
                  <a:ext cx="45955" cy="45955"/>
                </a:xfrm>
                <a:custGeom>
                  <a:avLst/>
                  <a:gdLst>
                    <a:gd name="connsiteX0" fmla="*/ 23173 w 45058"/>
                    <a:gd name="connsiteY0" fmla="*/ 41518 h 45058"/>
                    <a:gd name="connsiteX1" fmla="*/ 23173 w 45058"/>
                    <a:gd name="connsiteY1" fmla="*/ 41518 h 45058"/>
                    <a:gd name="connsiteX2" fmla="*/ 4828 w 45058"/>
                    <a:gd name="connsiteY2" fmla="*/ 23173 h 45058"/>
                    <a:gd name="connsiteX3" fmla="*/ 4828 w 45058"/>
                    <a:gd name="connsiteY3" fmla="*/ 23173 h 45058"/>
                    <a:gd name="connsiteX4" fmla="*/ 4828 w 45058"/>
                    <a:gd name="connsiteY4" fmla="*/ 23173 h 45058"/>
                    <a:gd name="connsiteX5" fmla="*/ 23173 w 45058"/>
                    <a:gd name="connsiteY5" fmla="*/ 4828 h 45058"/>
                    <a:gd name="connsiteX6" fmla="*/ 23173 w 45058"/>
                    <a:gd name="connsiteY6" fmla="*/ 4828 h 45058"/>
                    <a:gd name="connsiteX7" fmla="*/ 23173 w 45058"/>
                    <a:gd name="connsiteY7" fmla="*/ 4828 h 45058"/>
                    <a:gd name="connsiteX8" fmla="*/ 41518 w 45058"/>
                    <a:gd name="connsiteY8" fmla="*/ 23173 h 45058"/>
                    <a:gd name="connsiteX9" fmla="*/ 41518 w 45058"/>
                    <a:gd name="connsiteY9" fmla="*/ 23173 h 45058"/>
                    <a:gd name="connsiteX10" fmla="*/ 41518 w 45058"/>
                    <a:gd name="connsiteY10" fmla="*/ 23173 h 45058"/>
                    <a:gd name="connsiteX11" fmla="*/ 23173 w 45058"/>
                    <a:gd name="connsiteY11" fmla="*/ 41518 h 45058"/>
                    <a:gd name="connsiteX12" fmla="*/ 23173 w 45058"/>
                    <a:gd name="connsiteY12" fmla="*/ 41518 h 4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58" h="45058">
                      <a:moveTo>
                        <a:pt x="23173" y="41518"/>
                      </a:moveTo>
                      <a:lnTo>
                        <a:pt x="23173" y="41518"/>
                      </a:lnTo>
                      <a:cubicBezTo>
                        <a:pt x="23173" y="31219"/>
                        <a:pt x="14805" y="23173"/>
                        <a:pt x="4828" y="23173"/>
                      </a:cubicBezTo>
                      <a:lnTo>
                        <a:pt x="4828" y="23173"/>
                      </a:lnTo>
                      <a:lnTo>
                        <a:pt x="4828" y="23173"/>
                      </a:lnTo>
                      <a:cubicBezTo>
                        <a:pt x="15127" y="23173"/>
                        <a:pt x="23173" y="14805"/>
                        <a:pt x="23173" y="4828"/>
                      </a:cubicBezTo>
                      <a:lnTo>
                        <a:pt x="23173" y="4828"/>
                      </a:lnTo>
                      <a:lnTo>
                        <a:pt x="23173" y="4828"/>
                      </a:lnTo>
                      <a:cubicBezTo>
                        <a:pt x="23173" y="15127"/>
                        <a:pt x="31541" y="23173"/>
                        <a:pt x="41518" y="23173"/>
                      </a:cubicBezTo>
                      <a:lnTo>
                        <a:pt x="41518" y="23173"/>
                      </a:lnTo>
                      <a:lnTo>
                        <a:pt x="41518" y="23173"/>
                      </a:lnTo>
                      <a:cubicBezTo>
                        <a:pt x="31541" y="23173"/>
                        <a:pt x="23173" y="31541"/>
                        <a:pt x="23173" y="41518"/>
                      </a:cubicBezTo>
                      <a:lnTo>
                        <a:pt x="23173" y="41518"/>
                      </a:lnTo>
                      <a:close/>
                    </a:path>
                  </a:pathLst>
                </a:custGeom>
                <a:noFill/>
                <a:ln w="635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224" name="Freeform: Shape 223">
                  <a:extLst>
                    <a:ext uri="{FF2B5EF4-FFF2-40B4-BE49-F238E27FC236}">
                      <a16:creationId xmlns:a16="http://schemas.microsoft.com/office/drawing/2014/main" id="{B249C650-E035-4867-BB3E-B24E0C3EAE33}"/>
                    </a:ext>
                  </a:extLst>
                </p:cNvPr>
                <p:cNvSpPr/>
                <p:nvPr/>
              </p:nvSpPr>
              <p:spPr>
                <a:xfrm>
                  <a:off x="-4525195" y="2087310"/>
                  <a:ext cx="45955" cy="45955"/>
                </a:xfrm>
                <a:custGeom>
                  <a:avLst/>
                  <a:gdLst>
                    <a:gd name="connsiteX0" fmla="*/ 23173 w 45058"/>
                    <a:gd name="connsiteY0" fmla="*/ 41518 h 45058"/>
                    <a:gd name="connsiteX1" fmla="*/ 23173 w 45058"/>
                    <a:gd name="connsiteY1" fmla="*/ 41518 h 45058"/>
                    <a:gd name="connsiteX2" fmla="*/ 4828 w 45058"/>
                    <a:gd name="connsiteY2" fmla="*/ 23173 h 45058"/>
                    <a:gd name="connsiteX3" fmla="*/ 4828 w 45058"/>
                    <a:gd name="connsiteY3" fmla="*/ 23173 h 45058"/>
                    <a:gd name="connsiteX4" fmla="*/ 4828 w 45058"/>
                    <a:gd name="connsiteY4" fmla="*/ 23173 h 45058"/>
                    <a:gd name="connsiteX5" fmla="*/ 23173 w 45058"/>
                    <a:gd name="connsiteY5" fmla="*/ 4828 h 45058"/>
                    <a:gd name="connsiteX6" fmla="*/ 23173 w 45058"/>
                    <a:gd name="connsiteY6" fmla="*/ 4828 h 45058"/>
                    <a:gd name="connsiteX7" fmla="*/ 23173 w 45058"/>
                    <a:gd name="connsiteY7" fmla="*/ 4828 h 45058"/>
                    <a:gd name="connsiteX8" fmla="*/ 41518 w 45058"/>
                    <a:gd name="connsiteY8" fmla="*/ 23173 h 45058"/>
                    <a:gd name="connsiteX9" fmla="*/ 41518 w 45058"/>
                    <a:gd name="connsiteY9" fmla="*/ 23173 h 45058"/>
                    <a:gd name="connsiteX10" fmla="*/ 41518 w 45058"/>
                    <a:gd name="connsiteY10" fmla="*/ 23173 h 45058"/>
                    <a:gd name="connsiteX11" fmla="*/ 23173 w 45058"/>
                    <a:gd name="connsiteY11" fmla="*/ 41518 h 45058"/>
                    <a:gd name="connsiteX12" fmla="*/ 23173 w 45058"/>
                    <a:gd name="connsiteY12" fmla="*/ 41518 h 4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58" h="45058">
                      <a:moveTo>
                        <a:pt x="23173" y="41518"/>
                      </a:moveTo>
                      <a:lnTo>
                        <a:pt x="23173" y="41518"/>
                      </a:lnTo>
                      <a:cubicBezTo>
                        <a:pt x="23173" y="31219"/>
                        <a:pt x="14805" y="23173"/>
                        <a:pt x="4828" y="23173"/>
                      </a:cubicBezTo>
                      <a:lnTo>
                        <a:pt x="4828" y="23173"/>
                      </a:lnTo>
                      <a:lnTo>
                        <a:pt x="4828" y="23173"/>
                      </a:lnTo>
                      <a:cubicBezTo>
                        <a:pt x="15127" y="23173"/>
                        <a:pt x="23173" y="14805"/>
                        <a:pt x="23173" y="4828"/>
                      </a:cubicBezTo>
                      <a:lnTo>
                        <a:pt x="23173" y="4828"/>
                      </a:lnTo>
                      <a:lnTo>
                        <a:pt x="23173" y="4828"/>
                      </a:lnTo>
                      <a:cubicBezTo>
                        <a:pt x="23173" y="15127"/>
                        <a:pt x="31541" y="23173"/>
                        <a:pt x="41518" y="23173"/>
                      </a:cubicBezTo>
                      <a:lnTo>
                        <a:pt x="41518" y="23173"/>
                      </a:lnTo>
                      <a:lnTo>
                        <a:pt x="41518" y="23173"/>
                      </a:lnTo>
                      <a:cubicBezTo>
                        <a:pt x="31541" y="23173"/>
                        <a:pt x="23173" y="31541"/>
                        <a:pt x="23173" y="41518"/>
                      </a:cubicBezTo>
                      <a:lnTo>
                        <a:pt x="23173" y="41518"/>
                      </a:lnTo>
                      <a:close/>
                    </a:path>
                  </a:pathLst>
                </a:custGeom>
                <a:noFill/>
                <a:ln w="635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225" name="Freeform: Shape 224">
                  <a:extLst>
                    <a:ext uri="{FF2B5EF4-FFF2-40B4-BE49-F238E27FC236}">
                      <a16:creationId xmlns:a16="http://schemas.microsoft.com/office/drawing/2014/main" id="{D0573DCE-0D9E-4276-A9D3-BBAE0F8B21A6}"/>
                    </a:ext>
                  </a:extLst>
                </p:cNvPr>
                <p:cNvSpPr/>
                <p:nvPr/>
              </p:nvSpPr>
              <p:spPr>
                <a:xfrm>
                  <a:off x="-4277365" y="2130639"/>
                  <a:ext cx="45955" cy="45955"/>
                </a:xfrm>
                <a:custGeom>
                  <a:avLst/>
                  <a:gdLst>
                    <a:gd name="connsiteX0" fmla="*/ 23173 w 45058"/>
                    <a:gd name="connsiteY0" fmla="*/ 41518 h 45058"/>
                    <a:gd name="connsiteX1" fmla="*/ 23173 w 45058"/>
                    <a:gd name="connsiteY1" fmla="*/ 41518 h 45058"/>
                    <a:gd name="connsiteX2" fmla="*/ 4828 w 45058"/>
                    <a:gd name="connsiteY2" fmla="*/ 23173 h 45058"/>
                    <a:gd name="connsiteX3" fmla="*/ 4828 w 45058"/>
                    <a:gd name="connsiteY3" fmla="*/ 23173 h 45058"/>
                    <a:gd name="connsiteX4" fmla="*/ 4828 w 45058"/>
                    <a:gd name="connsiteY4" fmla="*/ 23173 h 45058"/>
                    <a:gd name="connsiteX5" fmla="*/ 23173 w 45058"/>
                    <a:gd name="connsiteY5" fmla="*/ 4828 h 45058"/>
                    <a:gd name="connsiteX6" fmla="*/ 23173 w 45058"/>
                    <a:gd name="connsiteY6" fmla="*/ 4828 h 45058"/>
                    <a:gd name="connsiteX7" fmla="*/ 23173 w 45058"/>
                    <a:gd name="connsiteY7" fmla="*/ 4828 h 45058"/>
                    <a:gd name="connsiteX8" fmla="*/ 41518 w 45058"/>
                    <a:gd name="connsiteY8" fmla="*/ 23173 h 45058"/>
                    <a:gd name="connsiteX9" fmla="*/ 41518 w 45058"/>
                    <a:gd name="connsiteY9" fmla="*/ 23173 h 45058"/>
                    <a:gd name="connsiteX10" fmla="*/ 41518 w 45058"/>
                    <a:gd name="connsiteY10" fmla="*/ 23173 h 45058"/>
                    <a:gd name="connsiteX11" fmla="*/ 23173 w 45058"/>
                    <a:gd name="connsiteY11" fmla="*/ 41518 h 45058"/>
                    <a:gd name="connsiteX12" fmla="*/ 23173 w 45058"/>
                    <a:gd name="connsiteY12" fmla="*/ 41518 h 4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58" h="45058">
                      <a:moveTo>
                        <a:pt x="23173" y="41518"/>
                      </a:moveTo>
                      <a:lnTo>
                        <a:pt x="23173" y="41518"/>
                      </a:lnTo>
                      <a:cubicBezTo>
                        <a:pt x="23173" y="31219"/>
                        <a:pt x="14805" y="23173"/>
                        <a:pt x="4828" y="23173"/>
                      </a:cubicBezTo>
                      <a:lnTo>
                        <a:pt x="4828" y="23173"/>
                      </a:lnTo>
                      <a:lnTo>
                        <a:pt x="4828" y="23173"/>
                      </a:lnTo>
                      <a:cubicBezTo>
                        <a:pt x="15127" y="23173"/>
                        <a:pt x="23173" y="14805"/>
                        <a:pt x="23173" y="4828"/>
                      </a:cubicBezTo>
                      <a:lnTo>
                        <a:pt x="23173" y="4828"/>
                      </a:lnTo>
                      <a:lnTo>
                        <a:pt x="23173" y="4828"/>
                      </a:lnTo>
                      <a:cubicBezTo>
                        <a:pt x="23173" y="15127"/>
                        <a:pt x="31541" y="23173"/>
                        <a:pt x="41518" y="23173"/>
                      </a:cubicBezTo>
                      <a:lnTo>
                        <a:pt x="41518" y="23173"/>
                      </a:lnTo>
                      <a:lnTo>
                        <a:pt x="41518" y="23173"/>
                      </a:lnTo>
                      <a:cubicBezTo>
                        <a:pt x="31219" y="23173"/>
                        <a:pt x="23173" y="31541"/>
                        <a:pt x="23173" y="41518"/>
                      </a:cubicBezTo>
                      <a:lnTo>
                        <a:pt x="23173" y="41518"/>
                      </a:lnTo>
                      <a:close/>
                    </a:path>
                  </a:pathLst>
                </a:custGeom>
                <a:noFill/>
                <a:ln w="635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226" name="Freeform: Shape 225">
                  <a:extLst>
                    <a:ext uri="{FF2B5EF4-FFF2-40B4-BE49-F238E27FC236}">
                      <a16:creationId xmlns:a16="http://schemas.microsoft.com/office/drawing/2014/main" id="{8586369C-E2AB-45F2-8560-25F28629A143}"/>
                    </a:ext>
                  </a:extLst>
                </p:cNvPr>
                <p:cNvSpPr/>
                <p:nvPr/>
              </p:nvSpPr>
              <p:spPr>
                <a:xfrm>
                  <a:off x="-4046605" y="1858847"/>
                  <a:ext cx="45955" cy="45955"/>
                </a:xfrm>
                <a:custGeom>
                  <a:avLst/>
                  <a:gdLst>
                    <a:gd name="connsiteX0" fmla="*/ 23173 w 45058"/>
                    <a:gd name="connsiteY0" fmla="*/ 41518 h 45058"/>
                    <a:gd name="connsiteX1" fmla="*/ 23173 w 45058"/>
                    <a:gd name="connsiteY1" fmla="*/ 41518 h 45058"/>
                    <a:gd name="connsiteX2" fmla="*/ 4828 w 45058"/>
                    <a:gd name="connsiteY2" fmla="*/ 23173 h 45058"/>
                    <a:gd name="connsiteX3" fmla="*/ 4828 w 45058"/>
                    <a:gd name="connsiteY3" fmla="*/ 23173 h 45058"/>
                    <a:gd name="connsiteX4" fmla="*/ 4828 w 45058"/>
                    <a:gd name="connsiteY4" fmla="*/ 23173 h 45058"/>
                    <a:gd name="connsiteX5" fmla="*/ 23173 w 45058"/>
                    <a:gd name="connsiteY5" fmla="*/ 4828 h 45058"/>
                    <a:gd name="connsiteX6" fmla="*/ 23173 w 45058"/>
                    <a:gd name="connsiteY6" fmla="*/ 4828 h 45058"/>
                    <a:gd name="connsiteX7" fmla="*/ 23173 w 45058"/>
                    <a:gd name="connsiteY7" fmla="*/ 4828 h 45058"/>
                    <a:gd name="connsiteX8" fmla="*/ 41518 w 45058"/>
                    <a:gd name="connsiteY8" fmla="*/ 23173 h 45058"/>
                    <a:gd name="connsiteX9" fmla="*/ 41518 w 45058"/>
                    <a:gd name="connsiteY9" fmla="*/ 23173 h 45058"/>
                    <a:gd name="connsiteX10" fmla="*/ 41518 w 45058"/>
                    <a:gd name="connsiteY10" fmla="*/ 23173 h 45058"/>
                    <a:gd name="connsiteX11" fmla="*/ 23173 w 45058"/>
                    <a:gd name="connsiteY11" fmla="*/ 41518 h 45058"/>
                    <a:gd name="connsiteX12" fmla="*/ 23173 w 45058"/>
                    <a:gd name="connsiteY12" fmla="*/ 41518 h 4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58" h="45058">
                      <a:moveTo>
                        <a:pt x="23173" y="41518"/>
                      </a:moveTo>
                      <a:lnTo>
                        <a:pt x="23173" y="41518"/>
                      </a:lnTo>
                      <a:cubicBezTo>
                        <a:pt x="23173" y="31219"/>
                        <a:pt x="14805" y="23173"/>
                        <a:pt x="4828" y="23173"/>
                      </a:cubicBezTo>
                      <a:lnTo>
                        <a:pt x="4828" y="23173"/>
                      </a:lnTo>
                      <a:lnTo>
                        <a:pt x="4828" y="23173"/>
                      </a:lnTo>
                      <a:cubicBezTo>
                        <a:pt x="15127" y="23173"/>
                        <a:pt x="23173" y="14805"/>
                        <a:pt x="23173" y="4828"/>
                      </a:cubicBezTo>
                      <a:lnTo>
                        <a:pt x="23173" y="4828"/>
                      </a:lnTo>
                      <a:lnTo>
                        <a:pt x="23173" y="4828"/>
                      </a:lnTo>
                      <a:cubicBezTo>
                        <a:pt x="23173" y="15127"/>
                        <a:pt x="31541" y="23173"/>
                        <a:pt x="41518" y="23173"/>
                      </a:cubicBezTo>
                      <a:lnTo>
                        <a:pt x="41518" y="23173"/>
                      </a:lnTo>
                      <a:lnTo>
                        <a:pt x="41518" y="23173"/>
                      </a:lnTo>
                      <a:cubicBezTo>
                        <a:pt x="31219" y="23173"/>
                        <a:pt x="23173" y="31219"/>
                        <a:pt x="23173" y="41518"/>
                      </a:cubicBezTo>
                      <a:lnTo>
                        <a:pt x="23173" y="41518"/>
                      </a:lnTo>
                      <a:close/>
                    </a:path>
                  </a:pathLst>
                </a:custGeom>
                <a:noFill/>
                <a:ln w="635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grpSp>
          <p:grpSp>
            <p:nvGrpSpPr>
              <p:cNvPr id="201" name="Group 200">
                <a:extLst>
                  <a:ext uri="{FF2B5EF4-FFF2-40B4-BE49-F238E27FC236}">
                    <a16:creationId xmlns:a16="http://schemas.microsoft.com/office/drawing/2014/main" id="{3A134689-3A27-49F0-AA9E-D7548FED6D85}"/>
                  </a:ext>
                </a:extLst>
              </p:cNvPr>
              <p:cNvGrpSpPr/>
              <p:nvPr/>
            </p:nvGrpSpPr>
            <p:grpSpPr>
              <a:xfrm>
                <a:off x="-4462620" y="1714261"/>
                <a:ext cx="400588" cy="399638"/>
                <a:chOff x="-4462620" y="1714260"/>
                <a:chExt cx="400588" cy="399638"/>
              </a:xfrm>
            </p:grpSpPr>
            <p:sp>
              <p:nvSpPr>
                <p:cNvPr id="202" name="Freeform: Shape 201">
                  <a:extLst>
                    <a:ext uri="{FF2B5EF4-FFF2-40B4-BE49-F238E27FC236}">
                      <a16:creationId xmlns:a16="http://schemas.microsoft.com/office/drawing/2014/main" id="{0E1AAF94-7DE6-432A-B2EF-BEF0560FF9EA}"/>
                    </a:ext>
                  </a:extLst>
                </p:cNvPr>
                <p:cNvSpPr/>
                <p:nvPr/>
              </p:nvSpPr>
              <p:spPr>
                <a:xfrm>
                  <a:off x="-4213685" y="1714399"/>
                  <a:ext cx="150995" cy="144431"/>
                </a:xfrm>
                <a:custGeom>
                  <a:avLst/>
                  <a:gdLst>
                    <a:gd name="connsiteX0" fmla="*/ 4828 w 148048"/>
                    <a:gd name="connsiteY0" fmla="*/ 25121 h 141611"/>
                    <a:gd name="connsiteX1" fmla="*/ 124554 w 148048"/>
                    <a:gd name="connsiteY1" fmla="*/ 17718 h 141611"/>
                    <a:gd name="connsiteX2" fmla="*/ 126807 w 148048"/>
                    <a:gd name="connsiteY2" fmla="*/ 139698 h 141611"/>
                  </a:gdLst>
                  <a:ahLst/>
                  <a:cxnLst>
                    <a:cxn ang="0">
                      <a:pos x="connsiteX0" y="connsiteY0"/>
                    </a:cxn>
                    <a:cxn ang="0">
                      <a:pos x="connsiteX1" y="connsiteY1"/>
                    </a:cxn>
                    <a:cxn ang="0">
                      <a:pos x="connsiteX2" y="connsiteY2"/>
                    </a:cxn>
                  </a:cxnLst>
                  <a:rect l="l" t="t" r="r" b="b"/>
                  <a:pathLst>
                    <a:path w="148048" h="141611">
                      <a:moveTo>
                        <a:pt x="4828" y="25121"/>
                      </a:moveTo>
                      <a:cubicBezTo>
                        <a:pt x="4828" y="25121"/>
                        <a:pt x="78530" y="-15110"/>
                        <a:pt x="124554" y="17718"/>
                      </a:cubicBezTo>
                      <a:cubicBezTo>
                        <a:pt x="124554" y="17718"/>
                        <a:pt x="169290" y="47328"/>
                        <a:pt x="126807" y="139698"/>
                      </a:cubicBezTo>
                    </a:path>
                  </a:pathLst>
                </a:custGeom>
                <a:noFill/>
                <a:ln w="635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grpSp>
              <p:nvGrpSpPr>
                <p:cNvPr id="203" name="Group 202">
                  <a:extLst>
                    <a:ext uri="{FF2B5EF4-FFF2-40B4-BE49-F238E27FC236}">
                      <a16:creationId xmlns:a16="http://schemas.microsoft.com/office/drawing/2014/main" id="{3084DA8C-D914-4758-92DB-236BAEDCA4F0}"/>
                    </a:ext>
                  </a:extLst>
                </p:cNvPr>
                <p:cNvGrpSpPr/>
                <p:nvPr/>
              </p:nvGrpSpPr>
              <p:grpSpPr>
                <a:xfrm>
                  <a:off x="-4462620" y="1714260"/>
                  <a:ext cx="400588" cy="399638"/>
                  <a:chOff x="-4462620" y="1714260"/>
                  <a:chExt cx="400588" cy="399638"/>
                </a:xfrm>
              </p:grpSpPr>
              <p:sp>
                <p:nvSpPr>
                  <p:cNvPr id="204" name="Freeform: Shape 203">
                    <a:extLst>
                      <a:ext uri="{FF2B5EF4-FFF2-40B4-BE49-F238E27FC236}">
                        <a16:creationId xmlns:a16="http://schemas.microsoft.com/office/drawing/2014/main" id="{7B1DD31D-EBC9-41DB-AF85-0585DA51C2DD}"/>
                      </a:ext>
                    </a:extLst>
                  </p:cNvPr>
                  <p:cNvSpPr/>
                  <p:nvPr/>
                </p:nvSpPr>
                <p:spPr>
                  <a:xfrm>
                    <a:off x="-4449041" y="1937955"/>
                    <a:ext cx="39390" cy="39390"/>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635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205" name="Freeform: Shape 204">
                    <a:extLst>
                      <a:ext uri="{FF2B5EF4-FFF2-40B4-BE49-F238E27FC236}">
                        <a16:creationId xmlns:a16="http://schemas.microsoft.com/office/drawing/2014/main" id="{13A64E5F-6D55-46AD-9A25-3D230C9ED905}"/>
                      </a:ext>
                    </a:extLst>
                  </p:cNvPr>
                  <p:cNvSpPr/>
                  <p:nvPr/>
                </p:nvSpPr>
                <p:spPr>
                  <a:xfrm>
                    <a:off x="-4449041" y="1856549"/>
                    <a:ext cx="39390" cy="39390"/>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635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206" name="Freeform: Shape 205">
                    <a:extLst>
                      <a:ext uri="{FF2B5EF4-FFF2-40B4-BE49-F238E27FC236}">
                        <a16:creationId xmlns:a16="http://schemas.microsoft.com/office/drawing/2014/main" id="{168EA18D-749C-4D81-99DE-E12D9F43C1D0}"/>
                      </a:ext>
                    </a:extLst>
                  </p:cNvPr>
                  <p:cNvSpPr/>
                  <p:nvPr/>
                </p:nvSpPr>
                <p:spPr>
                  <a:xfrm>
                    <a:off x="-4322992" y="1727546"/>
                    <a:ext cx="39390" cy="39390"/>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635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207" name="Freeform: Shape 206">
                    <a:extLst>
                      <a:ext uri="{FF2B5EF4-FFF2-40B4-BE49-F238E27FC236}">
                        <a16:creationId xmlns:a16="http://schemas.microsoft.com/office/drawing/2014/main" id="{64D3F4DE-F178-45B9-A617-AE4237C71ED9}"/>
                      </a:ext>
                    </a:extLst>
                  </p:cNvPr>
                  <p:cNvSpPr/>
                  <p:nvPr/>
                </p:nvSpPr>
                <p:spPr>
                  <a:xfrm>
                    <a:off x="-4243227" y="1727546"/>
                    <a:ext cx="39390" cy="39390"/>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635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208" name="Freeform: Shape 207">
                    <a:extLst>
                      <a:ext uri="{FF2B5EF4-FFF2-40B4-BE49-F238E27FC236}">
                        <a16:creationId xmlns:a16="http://schemas.microsoft.com/office/drawing/2014/main" id="{06A9DFF2-5E38-48F0-B293-25241C8666C4}"/>
                      </a:ext>
                    </a:extLst>
                  </p:cNvPr>
                  <p:cNvSpPr/>
                  <p:nvPr/>
                </p:nvSpPr>
                <p:spPr>
                  <a:xfrm>
                    <a:off x="-4112255" y="1851954"/>
                    <a:ext cx="39390" cy="39390"/>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635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209" name="Freeform: Shape 208">
                    <a:extLst>
                      <a:ext uri="{FF2B5EF4-FFF2-40B4-BE49-F238E27FC236}">
                        <a16:creationId xmlns:a16="http://schemas.microsoft.com/office/drawing/2014/main" id="{3F0F34A3-A085-4858-B1F3-2768CE28E4FF}"/>
                      </a:ext>
                    </a:extLst>
                  </p:cNvPr>
                  <p:cNvSpPr/>
                  <p:nvPr/>
                </p:nvSpPr>
                <p:spPr>
                  <a:xfrm>
                    <a:off x="-4112255" y="1936643"/>
                    <a:ext cx="39390" cy="39390"/>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635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210" name="Freeform: Shape 209">
                    <a:extLst>
                      <a:ext uri="{FF2B5EF4-FFF2-40B4-BE49-F238E27FC236}">
                        <a16:creationId xmlns:a16="http://schemas.microsoft.com/office/drawing/2014/main" id="{2FDC634F-17EF-410D-86CA-E2B81DAC8B57}"/>
                      </a:ext>
                    </a:extLst>
                  </p:cNvPr>
                  <p:cNvSpPr/>
                  <p:nvPr/>
                </p:nvSpPr>
                <p:spPr>
                  <a:xfrm>
                    <a:off x="-4322992" y="2064660"/>
                    <a:ext cx="39390" cy="39390"/>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635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211" name="Freeform: Shape 210">
                    <a:extLst>
                      <a:ext uri="{FF2B5EF4-FFF2-40B4-BE49-F238E27FC236}">
                        <a16:creationId xmlns:a16="http://schemas.microsoft.com/office/drawing/2014/main" id="{1B5375A5-0E77-4507-8472-5354DABA293F}"/>
                      </a:ext>
                    </a:extLst>
                  </p:cNvPr>
                  <p:cNvSpPr/>
                  <p:nvPr/>
                </p:nvSpPr>
                <p:spPr>
                  <a:xfrm>
                    <a:off x="-4236990" y="2064660"/>
                    <a:ext cx="39390" cy="39390"/>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635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212" name="Freeform: Shape 211">
                    <a:extLst>
                      <a:ext uri="{FF2B5EF4-FFF2-40B4-BE49-F238E27FC236}">
                        <a16:creationId xmlns:a16="http://schemas.microsoft.com/office/drawing/2014/main" id="{14274CF6-521A-4C79-B2FD-6DA429530453}"/>
                      </a:ext>
                    </a:extLst>
                  </p:cNvPr>
                  <p:cNvSpPr/>
                  <p:nvPr/>
                </p:nvSpPr>
                <p:spPr>
                  <a:xfrm>
                    <a:off x="-4462620" y="1714260"/>
                    <a:ext cx="147713" cy="150995"/>
                  </a:xfrm>
                  <a:custGeom>
                    <a:avLst/>
                    <a:gdLst>
                      <a:gd name="connsiteX0" fmla="*/ 142052 w 144830"/>
                      <a:gd name="connsiteY0" fmla="*/ 23970 h 148048"/>
                      <a:gd name="connsiteX1" fmla="*/ 27154 w 144830"/>
                      <a:gd name="connsiteY1" fmla="*/ 16246 h 148048"/>
                      <a:gd name="connsiteX2" fmla="*/ 25223 w 144830"/>
                      <a:gd name="connsiteY2" fmla="*/ 144340 h 148048"/>
                    </a:gdLst>
                    <a:ahLst/>
                    <a:cxnLst>
                      <a:cxn ang="0">
                        <a:pos x="connsiteX0" y="connsiteY0"/>
                      </a:cxn>
                      <a:cxn ang="0">
                        <a:pos x="connsiteX1" y="connsiteY1"/>
                      </a:cxn>
                      <a:cxn ang="0">
                        <a:pos x="connsiteX2" y="connsiteY2"/>
                      </a:cxn>
                    </a:cxnLst>
                    <a:rect l="l" t="t" r="r" b="b"/>
                    <a:pathLst>
                      <a:path w="144830" h="148048">
                        <a:moveTo>
                          <a:pt x="142052" y="23970"/>
                        </a:moveTo>
                        <a:cubicBezTo>
                          <a:pt x="142052" y="23970"/>
                          <a:pt x="65131" y="-13364"/>
                          <a:pt x="27154" y="16246"/>
                        </a:cubicBezTo>
                        <a:cubicBezTo>
                          <a:pt x="27154" y="16246"/>
                          <a:pt x="-21767" y="40384"/>
                          <a:pt x="25223" y="144340"/>
                        </a:cubicBezTo>
                      </a:path>
                    </a:pathLst>
                  </a:custGeom>
                  <a:noFill/>
                  <a:ln w="635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213" name="Freeform: Shape 212">
                    <a:extLst>
                      <a:ext uri="{FF2B5EF4-FFF2-40B4-BE49-F238E27FC236}">
                        <a16:creationId xmlns:a16="http://schemas.microsoft.com/office/drawing/2014/main" id="{0A0AFD2A-27A4-470C-8C46-BA5D0F9163A4}"/>
                      </a:ext>
                    </a:extLst>
                  </p:cNvPr>
                  <p:cNvSpPr/>
                  <p:nvPr/>
                </p:nvSpPr>
                <p:spPr>
                  <a:xfrm>
                    <a:off x="-4397505" y="1929421"/>
                    <a:ext cx="114888" cy="114888"/>
                  </a:xfrm>
                  <a:custGeom>
                    <a:avLst/>
                    <a:gdLst>
                      <a:gd name="connsiteX0" fmla="*/ 4828 w 112645"/>
                      <a:gd name="connsiteY0" fmla="*/ 4828 h 112645"/>
                      <a:gd name="connsiteX1" fmla="*/ 107818 w 112645"/>
                      <a:gd name="connsiteY1" fmla="*/ 109427 h 112645"/>
                    </a:gdLst>
                    <a:ahLst/>
                    <a:cxnLst>
                      <a:cxn ang="0">
                        <a:pos x="connsiteX0" y="connsiteY0"/>
                      </a:cxn>
                      <a:cxn ang="0">
                        <a:pos x="connsiteX1" y="connsiteY1"/>
                      </a:cxn>
                    </a:cxnLst>
                    <a:rect l="l" t="t" r="r" b="b"/>
                    <a:pathLst>
                      <a:path w="112645" h="112645">
                        <a:moveTo>
                          <a:pt x="4828" y="4828"/>
                        </a:moveTo>
                        <a:cubicBezTo>
                          <a:pt x="26713" y="34116"/>
                          <a:pt x="61150" y="73381"/>
                          <a:pt x="107818" y="109427"/>
                        </a:cubicBezTo>
                      </a:path>
                    </a:pathLst>
                  </a:custGeom>
                  <a:noFill/>
                  <a:ln w="635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214" name="Freeform: Shape 213">
                    <a:extLst>
                      <a:ext uri="{FF2B5EF4-FFF2-40B4-BE49-F238E27FC236}">
                        <a16:creationId xmlns:a16="http://schemas.microsoft.com/office/drawing/2014/main" id="{94DE4DD9-E701-443C-A06B-EB6239CAE2C4}"/>
                      </a:ext>
                    </a:extLst>
                  </p:cNvPr>
                  <p:cNvSpPr/>
                  <p:nvPr/>
                </p:nvSpPr>
                <p:spPr>
                  <a:xfrm>
                    <a:off x="-4209745" y="1964544"/>
                    <a:ext cx="147713" cy="147713"/>
                  </a:xfrm>
                  <a:custGeom>
                    <a:avLst/>
                    <a:gdLst>
                      <a:gd name="connsiteX0" fmla="*/ 4828 w 144830"/>
                      <a:gd name="connsiteY0" fmla="*/ 124876 h 144830"/>
                      <a:gd name="connsiteX1" fmla="*/ 123266 w 144830"/>
                      <a:gd name="connsiteY1" fmla="*/ 128094 h 144830"/>
                      <a:gd name="connsiteX2" fmla="*/ 121335 w 144830"/>
                      <a:gd name="connsiteY2" fmla="*/ 4828 h 144830"/>
                    </a:gdLst>
                    <a:ahLst/>
                    <a:cxnLst>
                      <a:cxn ang="0">
                        <a:pos x="connsiteX0" y="connsiteY0"/>
                      </a:cxn>
                      <a:cxn ang="0">
                        <a:pos x="connsiteX1" y="connsiteY1"/>
                      </a:cxn>
                      <a:cxn ang="0">
                        <a:pos x="connsiteX2" y="connsiteY2"/>
                      </a:cxn>
                    </a:cxnLst>
                    <a:rect l="l" t="t" r="r" b="b"/>
                    <a:pathLst>
                      <a:path w="144830" h="144830">
                        <a:moveTo>
                          <a:pt x="4828" y="124876"/>
                        </a:moveTo>
                        <a:cubicBezTo>
                          <a:pt x="4828" y="124876"/>
                          <a:pt x="84001" y="163175"/>
                          <a:pt x="123266" y="128094"/>
                        </a:cubicBezTo>
                        <a:cubicBezTo>
                          <a:pt x="123266" y="128094"/>
                          <a:pt x="163497" y="100094"/>
                          <a:pt x="121335" y="4828"/>
                        </a:cubicBezTo>
                      </a:path>
                    </a:pathLst>
                  </a:custGeom>
                  <a:noFill/>
                  <a:ln w="635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215" name="Freeform: Shape 214">
                    <a:extLst>
                      <a:ext uri="{FF2B5EF4-FFF2-40B4-BE49-F238E27FC236}">
                        <a16:creationId xmlns:a16="http://schemas.microsoft.com/office/drawing/2014/main" id="{C10AB278-AF80-4F76-AB5A-D89313CCFF90}"/>
                      </a:ext>
                    </a:extLst>
                  </p:cNvPr>
                  <p:cNvSpPr/>
                  <p:nvPr/>
                </p:nvSpPr>
                <p:spPr>
                  <a:xfrm>
                    <a:off x="-4243227" y="1781707"/>
                    <a:ext cx="111605" cy="111605"/>
                  </a:xfrm>
                  <a:custGeom>
                    <a:avLst/>
                    <a:gdLst>
                      <a:gd name="connsiteX0" fmla="*/ 105565 w 109427"/>
                      <a:gd name="connsiteY0" fmla="*/ 105887 h 109427"/>
                      <a:gd name="connsiteX1" fmla="*/ 4828 w 109427"/>
                      <a:gd name="connsiteY1" fmla="*/ 4828 h 109427"/>
                    </a:gdLst>
                    <a:ahLst/>
                    <a:cxnLst>
                      <a:cxn ang="0">
                        <a:pos x="connsiteX0" y="connsiteY0"/>
                      </a:cxn>
                      <a:cxn ang="0">
                        <a:pos x="connsiteX1" y="connsiteY1"/>
                      </a:cxn>
                    </a:cxnLst>
                    <a:rect l="l" t="t" r="r" b="b"/>
                    <a:pathLst>
                      <a:path w="109427" h="109427">
                        <a:moveTo>
                          <a:pt x="105565" y="105887"/>
                        </a:moveTo>
                        <a:cubicBezTo>
                          <a:pt x="83036" y="76277"/>
                          <a:pt x="49242" y="38621"/>
                          <a:pt x="4828" y="4828"/>
                        </a:cubicBezTo>
                      </a:path>
                    </a:pathLst>
                  </a:custGeom>
                  <a:noFill/>
                  <a:ln w="635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216" name="Freeform: Shape 215">
                    <a:extLst>
                      <a:ext uri="{FF2B5EF4-FFF2-40B4-BE49-F238E27FC236}">
                        <a16:creationId xmlns:a16="http://schemas.microsoft.com/office/drawing/2014/main" id="{73AA24B9-8BF3-4998-BCA7-40915BBE6598}"/>
                      </a:ext>
                    </a:extLst>
                  </p:cNvPr>
                  <p:cNvSpPr/>
                  <p:nvPr/>
                </p:nvSpPr>
                <p:spPr>
                  <a:xfrm>
                    <a:off x="-4295091" y="1879527"/>
                    <a:ext cx="200233" cy="200233"/>
                  </a:xfrm>
                  <a:custGeom>
                    <a:avLst/>
                    <a:gdLst>
                      <a:gd name="connsiteX0" fmla="*/ 191497 w 196325"/>
                      <a:gd name="connsiteY0" fmla="*/ 4828 h 196325"/>
                      <a:gd name="connsiteX1" fmla="*/ 4828 w 196325"/>
                      <a:gd name="connsiteY1" fmla="*/ 194072 h 196325"/>
                    </a:gdLst>
                    <a:ahLst/>
                    <a:cxnLst>
                      <a:cxn ang="0">
                        <a:pos x="connsiteX0" y="connsiteY0"/>
                      </a:cxn>
                      <a:cxn ang="0">
                        <a:pos x="connsiteX1" y="connsiteY1"/>
                      </a:cxn>
                    </a:cxnLst>
                    <a:rect l="l" t="t" r="r" b="b"/>
                    <a:pathLst>
                      <a:path w="196325" h="196325">
                        <a:moveTo>
                          <a:pt x="191497" y="4828"/>
                        </a:moveTo>
                        <a:cubicBezTo>
                          <a:pt x="191497" y="4828"/>
                          <a:pt x="145796" y="106852"/>
                          <a:pt x="4828" y="194072"/>
                        </a:cubicBezTo>
                      </a:path>
                    </a:pathLst>
                  </a:custGeom>
                  <a:noFill/>
                  <a:ln w="635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217" name="Freeform: Shape 216">
                    <a:extLst>
                      <a:ext uri="{FF2B5EF4-FFF2-40B4-BE49-F238E27FC236}">
                        <a16:creationId xmlns:a16="http://schemas.microsoft.com/office/drawing/2014/main" id="{4FB56A73-3435-4965-8CE2-658BB6FB00A9}"/>
                      </a:ext>
                    </a:extLst>
                  </p:cNvPr>
                  <p:cNvSpPr/>
                  <p:nvPr/>
                </p:nvSpPr>
                <p:spPr>
                  <a:xfrm>
                    <a:off x="-4462593" y="1966185"/>
                    <a:ext cx="147713" cy="147713"/>
                  </a:xfrm>
                  <a:custGeom>
                    <a:avLst/>
                    <a:gdLst>
                      <a:gd name="connsiteX0" fmla="*/ 140739 w 144830"/>
                      <a:gd name="connsiteY0" fmla="*/ 123266 h 144830"/>
                      <a:gd name="connsiteX1" fmla="*/ 27128 w 144830"/>
                      <a:gd name="connsiteY1" fmla="*/ 130347 h 144830"/>
                      <a:gd name="connsiteX2" fmla="*/ 23909 w 144830"/>
                      <a:gd name="connsiteY2" fmla="*/ 4828 h 144830"/>
                    </a:gdLst>
                    <a:ahLst/>
                    <a:cxnLst>
                      <a:cxn ang="0">
                        <a:pos x="connsiteX0" y="connsiteY0"/>
                      </a:cxn>
                      <a:cxn ang="0">
                        <a:pos x="connsiteX1" y="connsiteY1"/>
                      </a:cxn>
                      <a:cxn ang="0">
                        <a:pos x="connsiteX2" y="connsiteY2"/>
                      </a:cxn>
                    </a:cxnLst>
                    <a:rect l="l" t="t" r="r" b="b"/>
                    <a:pathLst>
                      <a:path w="144830" h="144830">
                        <a:moveTo>
                          <a:pt x="140739" y="123266"/>
                        </a:moveTo>
                        <a:cubicBezTo>
                          <a:pt x="140739" y="123266"/>
                          <a:pt x="66393" y="159957"/>
                          <a:pt x="27128" y="130347"/>
                        </a:cubicBezTo>
                        <a:cubicBezTo>
                          <a:pt x="27128" y="130347"/>
                          <a:pt x="-20827" y="104599"/>
                          <a:pt x="23909" y="4828"/>
                        </a:cubicBezTo>
                      </a:path>
                    </a:pathLst>
                  </a:custGeom>
                  <a:noFill/>
                  <a:ln w="635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218" name="Freeform: Shape 217">
                    <a:extLst>
                      <a:ext uri="{FF2B5EF4-FFF2-40B4-BE49-F238E27FC236}">
                        <a16:creationId xmlns:a16="http://schemas.microsoft.com/office/drawing/2014/main" id="{ED9E340A-97D0-4E8D-AE05-FFA51DAA8590}"/>
                      </a:ext>
                    </a:extLst>
                  </p:cNvPr>
                  <p:cNvSpPr/>
                  <p:nvPr/>
                </p:nvSpPr>
                <p:spPr>
                  <a:xfrm>
                    <a:off x="-4428689" y="1750524"/>
                    <a:ext cx="193668" cy="196951"/>
                  </a:xfrm>
                  <a:custGeom>
                    <a:avLst/>
                    <a:gdLst>
                      <a:gd name="connsiteX0" fmla="*/ 4828 w 189888"/>
                      <a:gd name="connsiteY0" fmla="*/ 188601 h 193106"/>
                      <a:gd name="connsiteX1" fmla="*/ 186992 w 189888"/>
                      <a:gd name="connsiteY1" fmla="*/ 4828 h 193106"/>
                    </a:gdLst>
                    <a:ahLst/>
                    <a:cxnLst>
                      <a:cxn ang="0">
                        <a:pos x="connsiteX0" y="connsiteY0"/>
                      </a:cxn>
                      <a:cxn ang="0">
                        <a:pos x="connsiteX1" y="connsiteY1"/>
                      </a:cxn>
                    </a:cxnLst>
                    <a:rect l="l" t="t" r="r" b="b"/>
                    <a:pathLst>
                      <a:path w="189888" h="193106">
                        <a:moveTo>
                          <a:pt x="4828" y="188601"/>
                        </a:moveTo>
                        <a:cubicBezTo>
                          <a:pt x="4828" y="188601"/>
                          <a:pt x="61472" y="79174"/>
                          <a:pt x="186992" y="4828"/>
                        </a:cubicBezTo>
                      </a:path>
                    </a:pathLst>
                  </a:custGeom>
                  <a:noFill/>
                  <a:ln w="635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219" name="Freeform: Shape 218">
                    <a:extLst>
                      <a:ext uri="{FF2B5EF4-FFF2-40B4-BE49-F238E27FC236}">
                        <a16:creationId xmlns:a16="http://schemas.microsoft.com/office/drawing/2014/main" id="{BC4C3143-BE2B-41BF-99AB-1808BC8A9CD0}"/>
                      </a:ext>
                    </a:extLst>
                  </p:cNvPr>
                  <p:cNvSpPr/>
                  <p:nvPr/>
                </p:nvSpPr>
                <p:spPr>
                  <a:xfrm>
                    <a:off x="-4338419" y="1830289"/>
                    <a:ext cx="147713" cy="78781"/>
                  </a:xfrm>
                  <a:custGeom>
                    <a:avLst/>
                    <a:gdLst>
                      <a:gd name="connsiteX0" fmla="*/ 74024 w 144830"/>
                      <a:gd name="connsiteY0" fmla="*/ 4828 h 77242"/>
                      <a:gd name="connsiteX1" fmla="*/ 4828 w 144830"/>
                      <a:gd name="connsiteY1" fmla="*/ 40231 h 77242"/>
                      <a:gd name="connsiteX2" fmla="*/ 72093 w 144830"/>
                      <a:gd name="connsiteY2" fmla="*/ 75312 h 77242"/>
                      <a:gd name="connsiteX3" fmla="*/ 141612 w 144830"/>
                      <a:gd name="connsiteY3" fmla="*/ 40231 h 77242"/>
                    </a:gdLst>
                    <a:ahLst/>
                    <a:cxnLst>
                      <a:cxn ang="0">
                        <a:pos x="connsiteX0" y="connsiteY0"/>
                      </a:cxn>
                      <a:cxn ang="0">
                        <a:pos x="connsiteX1" y="connsiteY1"/>
                      </a:cxn>
                      <a:cxn ang="0">
                        <a:pos x="connsiteX2" y="connsiteY2"/>
                      </a:cxn>
                      <a:cxn ang="0">
                        <a:pos x="connsiteX3" y="connsiteY3"/>
                      </a:cxn>
                    </a:cxnLst>
                    <a:rect l="l" t="t" r="r" b="b"/>
                    <a:pathLst>
                      <a:path w="144830" h="77242">
                        <a:moveTo>
                          <a:pt x="74024" y="4828"/>
                        </a:moveTo>
                        <a:lnTo>
                          <a:pt x="4828" y="40231"/>
                        </a:lnTo>
                        <a:lnTo>
                          <a:pt x="72093" y="75312"/>
                        </a:lnTo>
                        <a:lnTo>
                          <a:pt x="141612" y="40231"/>
                        </a:lnTo>
                        <a:close/>
                      </a:path>
                    </a:pathLst>
                  </a:custGeom>
                  <a:noFill/>
                  <a:ln w="635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220" name="Freeform: Shape 219">
                    <a:extLst>
                      <a:ext uri="{FF2B5EF4-FFF2-40B4-BE49-F238E27FC236}">
                        <a16:creationId xmlns:a16="http://schemas.microsoft.com/office/drawing/2014/main" id="{97EADD43-F2E0-4DF5-89BF-68E70E9CD887}"/>
                      </a:ext>
                    </a:extLst>
                  </p:cNvPr>
                  <p:cNvSpPr/>
                  <p:nvPr/>
                </p:nvSpPr>
                <p:spPr>
                  <a:xfrm>
                    <a:off x="-4338419" y="1866396"/>
                    <a:ext cx="78781" cy="134583"/>
                  </a:xfrm>
                  <a:custGeom>
                    <a:avLst/>
                    <a:gdLst>
                      <a:gd name="connsiteX0" fmla="*/ 4828 w 77242"/>
                      <a:gd name="connsiteY0" fmla="*/ 4828 h 131956"/>
                      <a:gd name="connsiteX1" fmla="*/ 4828 w 77242"/>
                      <a:gd name="connsiteY1" fmla="*/ 94300 h 131956"/>
                      <a:gd name="connsiteX2" fmla="*/ 73059 w 77242"/>
                      <a:gd name="connsiteY2" fmla="*/ 129382 h 131956"/>
                      <a:gd name="connsiteX3" fmla="*/ 73059 w 77242"/>
                      <a:gd name="connsiteY3" fmla="*/ 39909 h 131956"/>
                    </a:gdLst>
                    <a:ahLst/>
                    <a:cxnLst>
                      <a:cxn ang="0">
                        <a:pos x="connsiteX0" y="connsiteY0"/>
                      </a:cxn>
                      <a:cxn ang="0">
                        <a:pos x="connsiteX1" y="connsiteY1"/>
                      </a:cxn>
                      <a:cxn ang="0">
                        <a:pos x="connsiteX2" y="connsiteY2"/>
                      </a:cxn>
                      <a:cxn ang="0">
                        <a:pos x="connsiteX3" y="connsiteY3"/>
                      </a:cxn>
                    </a:cxnLst>
                    <a:rect l="l" t="t" r="r" b="b"/>
                    <a:pathLst>
                      <a:path w="77242" h="131956">
                        <a:moveTo>
                          <a:pt x="4828" y="4828"/>
                        </a:moveTo>
                        <a:lnTo>
                          <a:pt x="4828" y="94300"/>
                        </a:lnTo>
                        <a:lnTo>
                          <a:pt x="73059" y="129382"/>
                        </a:lnTo>
                        <a:lnTo>
                          <a:pt x="73059" y="39909"/>
                        </a:lnTo>
                        <a:close/>
                      </a:path>
                    </a:pathLst>
                  </a:custGeom>
                  <a:noFill/>
                  <a:ln w="635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221" name="Freeform: Shape 220">
                    <a:extLst>
                      <a:ext uri="{FF2B5EF4-FFF2-40B4-BE49-F238E27FC236}">
                        <a16:creationId xmlns:a16="http://schemas.microsoft.com/office/drawing/2014/main" id="{ED6C7837-7681-45C7-AD13-B63D062553BA}"/>
                      </a:ext>
                    </a:extLst>
                  </p:cNvPr>
                  <p:cNvSpPr/>
                  <p:nvPr/>
                </p:nvSpPr>
                <p:spPr>
                  <a:xfrm>
                    <a:off x="-4268830" y="1866396"/>
                    <a:ext cx="78781" cy="134583"/>
                  </a:xfrm>
                  <a:custGeom>
                    <a:avLst/>
                    <a:gdLst>
                      <a:gd name="connsiteX0" fmla="*/ 73381 w 77242"/>
                      <a:gd name="connsiteY0" fmla="*/ 4828 h 131956"/>
                      <a:gd name="connsiteX1" fmla="*/ 73381 w 77242"/>
                      <a:gd name="connsiteY1" fmla="*/ 94300 h 131956"/>
                      <a:gd name="connsiteX2" fmla="*/ 4828 w 77242"/>
                      <a:gd name="connsiteY2" fmla="*/ 129382 h 131956"/>
                      <a:gd name="connsiteX3" fmla="*/ 4828 w 77242"/>
                      <a:gd name="connsiteY3" fmla="*/ 39909 h 131956"/>
                    </a:gdLst>
                    <a:ahLst/>
                    <a:cxnLst>
                      <a:cxn ang="0">
                        <a:pos x="connsiteX0" y="connsiteY0"/>
                      </a:cxn>
                      <a:cxn ang="0">
                        <a:pos x="connsiteX1" y="connsiteY1"/>
                      </a:cxn>
                      <a:cxn ang="0">
                        <a:pos x="connsiteX2" y="connsiteY2"/>
                      </a:cxn>
                      <a:cxn ang="0">
                        <a:pos x="connsiteX3" y="connsiteY3"/>
                      </a:cxn>
                    </a:cxnLst>
                    <a:rect l="l" t="t" r="r" b="b"/>
                    <a:pathLst>
                      <a:path w="77242" h="131956">
                        <a:moveTo>
                          <a:pt x="73381" y="4828"/>
                        </a:moveTo>
                        <a:lnTo>
                          <a:pt x="73381" y="94300"/>
                        </a:lnTo>
                        <a:lnTo>
                          <a:pt x="4828" y="129382"/>
                        </a:lnTo>
                        <a:lnTo>
                          <a:pt x="4828" y="39909"/>
                        </a:lnTo>
                        <a:close/>
                      </a:path>
                    </a:pathLst>
                  </a:custGeom>
                  <a:noFill/>
                  <a:ln w="635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grpSp>
          </p:grpSp>
        </p:grpSp>
      </p:grpSp>
      <p:grpSp>
        <p:nvGrpSpPr>
          <p:cNvPr id="1697" name="Graphic 24">
            <a:extLst>
              <a:ext uri="{FF2B5EF4-FFF2-40B4-BE49-F238E27FC236}">
                <a16:creationId xmlns:a16="http://schemas.microsoft.com/office/drawing/2014/main" id="{9C994B66-9FA6-5E49-AD02-71D915197A3C}"/>
              </a:ext>
            </a:extLst>
          </p:cNvPr>
          <p:cNvGrpSpPr/>
          <p:nvPr/>
        </p:nvGrpSpPr>
        <p:grpSpPr>
          <a:xfrm>
            <a:off x="11907283" y="8950490"/>
            <a:ext cx="569437" cy="569437"/>
            <a:chOff x="5065534" y="3730665"/>
            <a:chExt cx="607898" cy="607898"/>
          </a:xfrm>
          <a:solidFill>
            <a:schemeClr val="tx1">
              <a:lumMod val="65000"/>
            </a:schemeClr>
          </a:solidFill>
        </p:grpSpPr>
        <p:sp>
          <p:nvSpPr>
            <p:cNvPr id="1699" name="Freeform: Shape 1698">
              <a:extLst>
                <a:ext uri="{FF2B5EF4-FFF2-40B4-BE49-F238E27FC236}">
                  <a16:creationId xmlns:a16="http://schemas.microsoft.com/office/drawing/2014/main" id="{26EA73A6-CBA7-4BF8-95B8-39297412ACD8}"/>
                </a:ext>
              </a:extLst>
            </p:cNvPr>
            <p:cNvSpPr/>
            <p:nvPr/>
          </p:nvSpPr>
          <p:spPr>
            <a:xfrm>
              <a:off x="5125797" y="3790928"/>
              <a:ext cx="488271" cy="488271"/>
            </a:xfrm>
            <a:custGeom>
              <a:avLst/>
              <a:gdLst>
                <a:gd name="connsiteX0" fmla="*/ 496238 w 488271"/>
                <a:gd name="connsiteY0" fmla="*/ 496238 h 488271"/>
                <a:gd name="connsiteX1" fmla="*/ 0 w 488271"/>
                <a:gd name="connsiteY1" fmla="*/ 496238 h 488271"/>
                <a:gd name="connsiteX2" fmla="*/ 0 w 488271"/>
                <a:gd name="connsiteY2" fmla="*/ 0 h 488271"/>
                <a:gd name="connsiteX3" fmla="*/ 496238 w 488271"/>
                <a:gd name="connsiteY3" fmla="*/ 0 h 488271"/>
                <a:gd name="connsiteX4" fmla="*/ 25698 w 488271"/>
                <a:gd name="connsiteY4" fmla="*/ 470539 h 488271"/>
                <a:gd name="connsiteX5" fmla="*/ 470539 w 488271"/>
                <a:gd name="connsiteY5" fmla="*/ 470539 h 488271"/>
                <a:gd name="connsiteX6" fmla="*/ 470539 w 488271"/>
                <a:gd name="connsiteY6" fmla="*/ 25698 h 488271"/>
                <a:gd name="connsiteX7" fmla="*/ 25698 w 488271"/>
                <a:gd name="connsiteY7" fmla="*/ 25698 h 488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8271" h="488271">
                  <a:moveTo>
                    <a:pt x="496238" y="496238"/>
                  </a:moveTo>
                  <a:lnTo>
                    <a:pt x="0" y="496238"/>
                  </a:lnTo>
                  <a:lnTo>
                    <a:pt x="0" y="0"/>
                  </a:lnTo>
                  <a:lnTo>
                    <a:pt x="496238" y="0"/>
                  </a:lnTo>
                  <a:close/>
                  <a:moveTo>
                    <a:pt x="25698" y="470539"/>
                  </a:moveTo>
                  <a:lnTo>
                    <a:pt x="470539" y="470539"/>
                  </a:lnTo>
                  <a:lnTo>
                    <a:pt x="470539" y="25698"/>
                  </a:lnTo>
                  <a:lnTo>
                    <a:pt x="25698" y="25698"/>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700" name="Freeform: Shape 1699">
              <a:extLst>
                <a:ext uri="{FF2B5EF4-FFF2-40B4-BE49-F238E27FC236}">
                  <a16:creationId xmlns:a16="http://schemas.microsoft.com/office/drawing/2014/main" id="{4B131E37-EC73-49E3-AF26-0456A508F76D}"/>
                </a:ext>
              </a:extLst>
            </p:cNvPr>
            <p:cNvSpPr/>
            <p:nvPr/>
          </p:nvSpPr>
          <p:spPr>
            <a:xfrm>
              <a:off x="5196725" y="3730665"/>
              <a:ext cx="25698" cy="64246"/>
            </a:xfrm>
            <a:custGeom>
              <a:avLst/>
              <a:gdLst>
                <a:gd name="connsiteX0" fmla="*/ 0 w 25698"/>
                <a:gd name="connsiteY0" fmla="*/ 0 h 64246"/>
                <a:gd name="connsiteX1" fmla="*/ 25698 w 25698"/>
                <a:gd name="connsiteY1" fmla="*/ 0 h 64246"/>
                <a:gd name="connsiteX2" fmla="*/ 25698 w 25698"/>
                <a:gd name="connsiteY2" fmla="*/ 73112 h 64246"/>
                <a:gd name="connsiteX3" fmla="*/ 0 w 25698"/>
                <a:gd name="connsiteY3" fmla="*/ 73112 h 64246"/>
              </a:gdLst>
              <a:ahLst/>
              <a:cxnLst>
                <a:cxn ang="0">
                  <a:pos x="connsiteX0" y="connsiteY0"/>
                </a:cxn>
                <a:cxn ang="0">
                  <a:pos x="connsiteX1" y="connsiteY1"/>
                </a:cxn>
                <a:cxn ang="0">
                  <a:pos x="connsiteX2" y="connsiteY2"/>
                </a:cxn>
                <a:cxn ang="0">
                  <a:pos x="connsiteX3" y="connsiteY3"/>
                </a:cxn>
              </a:cxnLst>
              <a:rect l="l" t="t" r="r" b="b"/>
              <a:pathLst>
                <a:path w="25698" h="64246">
                  <a:moveTo>
                    <a:pt x="0" y="0"/>
                  </a:moveTo>
                  <a:lnTo>
                    <a:pt x="25698" y="0"/>
                  </a:lnTo>
                  <a:lnTo>
                    <a:pt x="25698" y="73112"/>
                  </a:lnTo>
                  <a:lnTo>
                    <a:pt x="0" y="73112"/>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701" name="Freeform: Shape 1700">
              <a:extLst>
                <a:ext uri="{FF2B5EF4-FFF2-40B4-BE49-F238E27FC236}">
                  <a16:creationId xmlns:a16="http://schemas.microsoft.com/office/drawing/2014/main" id="{E9C3E46A-FE92-4832-860D-352240905271}"/>
                </a:ext>
              </a:extLst>
            </p:cNvPr>
            <p:cNvSpPr/>
            <p:nvPr/>
          </p:nvSpPr>
          <p:spPr>
            <a:xfrm>
              <a:off x="5277290" y="3730665"/>
              <a:ext cx="25698" cy="64246"/>
            </a:xfrm>
            <a:custGeom>
              <a:avLst/>
              <a:gdLst>
                <a:gd name="connsiteX0" fmla="*/ 0 w 25698"/>
                <a:gd name="connsiteY0" fmla="*/ 0 h 64246"/>
                <a:gd name="connsiteX1" fmla="*/ 25698 w 25698"/>
                <a:gd name="connsiteY1" fmla="*/ 0 h 64246"/>
                <a:gd name="connsiteX2" fmla="*/ 25698 w 25698"/>
                <a:gd name="connsiteY2" fmla="*/ 73112 h 64246"/>
                <a:gd name="connsiteX3" fmla="*/ 0 w 25698"/>
                <a:gd name="connsiteY3" fmla="*/ 73112 h 64246"/>
              </a:gdLst>
              <a:ahLst/>
              <a:cxnLst>
                <a:cxn ang="0">
                  <a:pos x="connsiteX0" y="connsiteY0"/>
                </a:cxn>
                <a:cxn ang="0">
                  <a:pos x="connsiteX1" y="connsiteY1"/>
                </a:cxn>
                <a:cxn ang="0">
                  <a:pos x="connsiteX2" y="connsiteY2"/>
                </a:cxn>
                <a:cxn ang="0">
                  <a:pos x="connsiteX3" y="connsiteY3"/>
                </a:cxn>
              </a:cxnLst>
              <a:rect l="l" t="t" r="r" b="b"/>
              <a:pathLst>
                <a:path w="25698" h="64246">
                  <a:moveTo>
                    <a:pt x="0" y="0"/>
                  </a:moveTo>
                  <a:lnTo>
                    <a:pt x="25698" y="0"/>
                  </a:lnTo>
                  <a:lnTo>
                    <a:pt x="25698" y="73112"/>
                  </a:lnTo>
                  <a:lnTo>
                    <a:pt x="0" y="73112"/>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702" name="Freeform: Shape 1701">
              <a:extLst>
                <a:ext uri="{FF2B5EF4-FFF2-40B4-BE49-F238E27FC236}">
                  <a16:creationId xmlns:a16="http://schemas.microsoft.com/office/drawing/2014/main" id="{A77534E0-DB89-46EB-A175-B9B4179C91E2}"/>
                </a:ext>
              </a:extLst>
            </p:cNvPr>
            <p:cNvSpPr/>
            <p:nvPr/>
          </p:nvSpPr>
          <p:spPr>
            <a:xfrm>
              <a:off x="5357983" y="3730665"/>
              <a:ext cx="25698" cy="64246"/>
            </a:xfrm>
            <a:custGeom>
              <a:avLst/>
              <a:gdLst>
                <a:gd name="connsiteX0" fmla="*/ 0 w 25698"/>
                <a:gd name="connsiteY0" fmla="*/ 0 h 64246"/>
                <a:gd name="connsiteX1" fmla="*/ 25698 w 25698"/>
                <a:gd name="connsiteY1" fmla="*/ 0 h 64246"/>
                <a:gd name="connsiteX2" fmla="*/ 25698 w 25698"/>
                <a:gd name="connsiteY2" fmla="*/ 73112 h 64246"/>
                <a:gd name="connsiteX3" fmla="*/ 0 w 25698"/>
                <a:gd name="connsiteY3" fmla="*/ 73112 h 64246"/>
              </a:gdLst>
              <a:ahLst/>
              <a:cxnLst>
                <a:cxn ang="0">
                  <a:pos x="connsiteX0" y="connsiteY0"/>
                </a:cxn>
                <a:cxn ang="0">
                  <a:pos x="connsiteX1" y="connsiteY1"/>
                </a:cxn>
                <a:cxn ang="0">
                  <a:pos x="connsiteX2" y="connsiteY2"/>
                </a:cxn>
                <a:cxn ang="0">
                  <a:pos x="connsiteX3" y="connsiteY3"/>
                </a:cxn>
              </a:cxnLst>
              <a:rect l="l" t="t" r="r" b="b"/>
              <a:pathLst>
                <a:path w="25698" h="64246">
                  <a:moveTo>
                    <a:pt x="0" y="0"/>
                  </a:moveTo>
                  <a:lnTo>
                    <a:pt x="25698" y="0"/>
                  </a:lnTo>
                  <a:lnTo>
                    <a:pt x="25698" y="73112"/>
                  </a:lnTo>
                  <a:lnTo>
                    <a:pt x="0" y="73112"/>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703" name="Freeform: Shape 1702">
              <a:extLst>
                <a:ext uri="{FF2B5EF4-FFF2-40B4-BE49-F238E27FC236}">
                  <a16:creationId xmlns:a16="http://schemas.microsoft.com/office/drawing/2014/main" id="{9A4C351E-5682-4D2B-BB89-F35947647732}"/>
                </a:ext>
              </a:extLst>
            </p:cNvPr>
            <p:cNvSpPr/>
            <p:nvPr/>
          </p:nvSpPr>
          <p:spPr>
            <a:xfrm>
              <a:off x="5438676" y="3730665"/>
              <a:ext cx="25698" cy="64246"/>
            </a:xfrm>
            <a:custGeom>
              <a:avLst/>
              <a:gdLst>
                <a:gd name="connsiteX0" fmla="*/ 0 w 25698"/>
                <a:gd name="connsiteY0" fmla="*/ 0 h 64246"/>
                <a:gd name="connsiteX1" fmla="*/ 25698 w 25698"/>
                <a:gd name="connsiteY1" fmla="*/ 0 h 64246"/>
                <a:gd name="connsiteX2" fmla="*/ 25698 w 25698"/>
                <a:gd name="connsiteY2" fmla="*/ 73112 h 64246"/>
                <a:gd name="connsiteX3" fmla="*/ 0 w 25698"/>
                <a:gd name="connsiteY3" fmla="*/ 73112 h 64246"/>
              </a:gdLst>
              <a:ahLst/>
              <a:cxnLst>
                <a:cxn ang="0">
                  <a:pos x="connsiteX0" y="connsiteY0"/>
                </a:cxn>
                <a:cxn ang="0">
                  <a:pos x="connsiteX1" y="connsiteY1"/>
                </a:cxn>
                <a:cxn ang="0">
                  <a:pos x="connsiteX2" y="connsiteY2"/>
                </a:cxn>
                <a:cxn ang="0">
                  <a:pos x="connsiteX3" y="connsiteY3"/>
                </a:cxn>
              </a:cxnLst>
              <a:rect l="l" t="t" r="r" b="b"/>
              <a:pathLst>
                <a:path w="25698" h="64246">
                  <a:moveTo>
                    <a:pt x="0" y="0"/>
                  </a:moveTo>
                  <a:lnTo>
                    <a:pt x="25698" y="0"/>
                  </a:lnTo>
                  <a:lnTo>
                    <a:pt x="25698" y="73112"/>
                  </a:lnTo>
                  <a:lnTo>
                    <a:pt x="0" y="73112"/>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704" name="Freeform: Shape 1703">
              <a:extLst>
                <a:ext uri="{FF2B5EF4-FFF2-40B4-BE49-F238E27FC236}">
                  <a16:creationId xmlns:a16="http://schemas.microsoft.com/office/drawing/2014/main" id="{7A24688A-2C93-4214-80EA-0A562D40A0E5}"/>
                </a:ext>
              </a:extLst>
            </p:cNvPr>
            <p:cNvSpPr/>
            <p:nvPr/>
          </p:nvSpPr>
          <p:spPr>
            <a:xfrm>
              <a:off x="5519369" y="3730665"/>
              <a:ext cx="25698" cy="64246"/>
            </a:xfrm>
            <a:custGeom>
              <a:avLst/>
              <a:gdLst>
                <a:gd name="connsiteX0" fmla="*/ 0 w 25698"/>
                <a:gd name="connsiteY0" fmla="*/ 0 h 64246"/>
                <a:gd name="connsiteX1" fmla="*/ 25698 w 25698"/>
                <a:gd name="connsiteY1" fmla="*/ 0 h 64246"/>
                <a:gd name="connsiteX2" fmla="*/ 25698 w 25698"/>
                <a:gd name="connsiteY2" fmla="*/ 73112 h 64246"/>
                <a:gd name="connsiteX3" fmla="*/ 0 w 25698"/>
                <a:gd name="connsiteY3" fmla="*/ 73112 h 64246"/>
              </a:gdLst>
              <a:ahLst/>
              <a:cxnLst>
                <a:cxn ang="0">
                  <a:pos x="connsiteX0" y="connsiteY0"/>
                </a:cxn>
                <a:cxn ang="0">
                  <a:pos x="connsiteX1" y="connsiteY1"/>
                </a:cxn>
                <a:cxn ang="0">
                  <a:pos x="connsiteX2" y="connsiteY2"/>
                </a:cxn>
                <a:cxn ang="0">
                  <a:pos x="connsiteX3" y="connsiteY3"/>
                </a:cxn>
              </a:cxnLst>
              <a:rect l="l" t="t" r="r" b="b"/>
              <a:pathLst>
                <a:path w="25698" h="64246">
                  <a:moveTo>
                    <a:pt x="0" y="0"/>
                  </a:moveTo>
                  <a:lnTo>
                    <a:pt x="25698" y="0"/>
                  </a:lnTo>
                  <a:lnTo>
                    <a:pt x="25698" y="73112"/>
                  </a:lnTo>
                  <a:lnTo>
                    <a:pt x="0" y="73112"/>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705" name="Freeform: Shape 1704">
              <a:extLst>
                <a:ext uri="{FF2B5EF4-FFF2-40B4-BE49-F238E27FC236}">
                  <a16:creationId xmlns:a16="http://schemas.microsoft.com/office/drawing/2014/main" id="{AAE98DD5-83C4-4CCE-89EB-33F3D0213B46}"/>
                </a:ext>
              </a:extLst>
            </p:cNvPr>
            <p:cNvSpPr/>
            <p:nvPr/>
          </p:nvSpPr>
          <p:spPr>
            <a:xfrm>
              <a:off x="5196725" y="4274317"/>
              <a:ext cx="25698" cy="64246"/>
            </a:xfrm>
            <a:custGeom>
              <a:avLst/>
              <a:gdLst>
                <a:gd name="connsiteX0" fmla="*/ 0 w 25698"/>
                <a:gd name="connsiteY0" fmla="*/ 0 h 64246"/>
                <a:gd name="connsiteX1" fmla="*/ 25698 w 25698"/>
                <a:gd name="connsiteY1" fmla="*/ 0 h 64246"/>
                <a:gd name="connsiteX2" fmla="*/ 25698 w 25698"/>
                <a:gd name="connsiteY2" fmla="*/ 73112 h 64246"/>
                <a:gd name="connsiteX3" fmla="*/ 0 w 25698"/>
                <a:gd name="connsiteY3" fmla="*/ 73112 h 64246"/>
              </a:gdLst>
              <a:ahLst/>
              <a:cxnLst>
                <a:cxn ang="0">
                  <a:pos x="connsiteX0" y="connsiteY0"/>
                </a:cxn>
                <a:cxn ang="0">
                  <a:pos x="connsiteX1" y="connsiteY1"/>
                </a:cxn>
                <a:cxn ang="0">
                  <a:pos x="connsiteX2" y="connsiteY2"/>
                </a:cxn>
                <a:cxn ang="0">
                  <a:pos x="connsiteX3" y="connsiteY3"/>
                </a:cxn>
              </a:cxnLst>
              <a:rect l="l" t="t" r="r" b="b"/>
              <a:pathLst>
                <a:path w="25698" h="64246">
                  <a:moveTo>
                    <a:pt x="0" y="0"/>
                  </a:moveTo>
                  <a:lnTo>
                    <a:pt x="25698" y="0"/>
                  </a:lnTo>
                  <a:lnTo>
                    <a:pt x="25698" y="73112"/>
                  </a:lnTo>
                  <a:lnTo>
                    <a:pt x="0" y="73112"/>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706" name="Freeform: Shape 1705">
              <a:extLst>
                <a:ext uri="{FF2B5EF4-FFF2-40B4-BE49-F238E27FC236}">
                  <a16:creationId xmlns:a16="http://schemas.microsoft.com/office/drawing/2014/main" id="{AC04B8C2-4C86-4E0D-8786-E36ABC890710}"/>
                </a:ext>
              </a:extLst>
            </p:cNvPr>
            <p:cNvSpPr/>
            <p:nvPr/>
          </p:nvSpPr>
          <p:spPr>
            <a:xfrm>
              <a:off x="5277290" y="4274317"/>
              <a:ext cx="25698" cy="64246"/>
            </a:xfrm>
            <a:custGeom>
              <a:avLst/>
              <a:gdLst>
                <a:gd name="connsiteX0" fmla="*/ 0 w 25698"/>
                <a:gd name="connsiteY0" fmla="*/ 0 h 64246"/>
                <a:gd name="connsiteX1" fmla="*/ 25698 w 25698"/>
                <a:gd name="connsiteY1" fmla="*/ 0 h 64246"/>
                <a:gd name="connsiteX2" fmla="*/ 25698 w 25698"/>
                <a:gd name="connsiteY2" fmla="*/ 73112 h 64246"/>
                <a:gd name="connsiteX3" fmla="*/ 0 w 25698"/>
                <a:gd name="connsiteY3" fmla="*/ 73112 h 64246"/>
              </a:gdLst>
              <a:ahLst/>
              <a:cxnLst>
                <a:cxn ang="0">
                  <a:pos x="connsiteX0" y="connsiteY0"/>
                </a:cxn>
                <a:cxn ang="0">
                  <a:pos x="connsiteX1" y="connsiteY1"/>
                </a:cxn>
                <a:cxn ang="0">
                  <a:pos x="connsiteX2" y="connsiteY2"/>
                </a:cxn>
                <a:cxn ang="0">
                  <a:pos x="connsiteX3" y="connsiteY3"/>
                </a:cxn>
              </a:cxnLst>
              <a:rect l="l" t="t" r="r" b="b"/>
              <a:pathLst>
                <a:path w="25698" h="64246">
                  <a:moveTo>
                    <a:pt x="0" y="0"/>
                  </a:moveTo>
                  <a:lnTo>
                    <a:pt x="25698" y="0"/>
                  </a:lnTo>
                  <a:lnTo>
                    <a:pt x="25698" y="73112"/>
                  </a:lnTo>
                  <a:lnTo>
                    <a:pt x="0" y="73112"/>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707" name="Freeform: Shape 1706">
              <a:extLst>
                <a:ext uri="{FF2B5EF4-FFF2-40B4-BE49-F238E27FC236}">
                  <a16:creationId xmlns:a16="http://schemas.microsoft.com/office/drawing/2014/main" id="{882B4820-2878-48F8-927D-932029419AA3}"/>
                </a:ext>
              </a:extLst>
            </p:cNvPr>
            <p:cNvSpPr/>
            <p:nvPr/>
          </p:nvSpPr>
          <p:spPr>
            <a:xfrm>
              <a:off x="5357983" y="4274317"/>
              <a:ext cx="25698" cy="64246"/>
            </a:xfrm>
            <a:custGeom>
              <a:avLst/>
              <a:gdLst>
                <a:gd name="connsiteX0" fmla="*/ 0 w 25698"/>
                <a:gd name="connsiteY0" fmla="*/ 0 h 64246"/>
                <a:gd name="connsiteX1" fmla="*/ 25698 w 25698"/>
                <a:gd name="connsiteY1" fmla="*/ 0 h 64246"/>
                <a:gd name="connsiteX2" fmla="*/ 25698 w 25698"/>
                <a:gd name="connsiteY2" fmla="*/ 73112 h 64246"/>
                <a:gd name="connsiteX3" fmla="*/ 0 w 25698"/>
                <a:gd name="connsiteY3" fmla="*/ 73112 h 64246"/>
              </a:gdLst>
              <a:ahLst/>
              <a:cxnLst>
                <a:cxn ang="0">
                  <a:pos x="connsiteX0" y="connsiteY0"/>
                </a:cxn>
                <a:cxn ang="0">
                  <a:pos x="connsiteX1" y="connsiteY1"/>
                </a:cxn>
                <a:cxn ang="0">
                  <a:pos x="connsiteX2" y="connsiteY2"/>
                </a:cxn>
                <a:cxn ang="0">
                  <a:pos x="connsiteX3" y="connsiteY3"/>
                </a:cxn>
              </a:cxnLst>
              <a:rect l="l" t="t" r="r" b="b"/>
              <a:pathLst>
                <a:path w="25698" h="64246">
                  <a:moveTo>
                    <a:pt x="0" y="0"/>
                  </a:moveTo>
                  <a:lnTo>
                    <a:pt x="25698" y="0"/>
                  </a:lnTo>
                  <a:lnTo>
                    <a:pt x="25698" y="73112"/>
                  </a:lnTo>
                  <a:lnTo>
                    <a:pt x="0" y="73112"/>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708" name="Freeform: Shape 1707">
              <a:extLst>
                <a:ext uri="{FF2B5EF4-FFF2-40B4-BE49-F238E27FC236}">
                  <a16:creationId xmlns:a16="http://schemas.microsoft.com/office/drawing/2014/main" id="{A8CDD2B1-9505-4F79-BC34-9220365907D2}"/>
                </a:ext>
              </a:extLst>
            </p:cNvPr>
            <p:cNvSpPr/>
            <p:nvPr/>
          </p:nvSpPr>
          <p:spPr>
            <a:xfrm>
              <a:off x="5438676" y="4274317"/>
              <a:ext cx="25698" cy="64246"/>
            </a:xfrm>
            <a:custGeom>
              <a:avLst/>
              <a:gdLst>
                <a:gd name="connsiteX0" fmla="*/ 0 w 25698"/>
                <a:gd name="connsiteY0" fmla="*/ 0 h 64246"/>
                <a:gd name="connsiteX1" fmla="*/ 25698 w 25698"/>
                <a:gd name="connsiteY1" fmla="*/ 0 h 64246"/>
                <a:gd name="connsiteX2" fmla="*/ 25698 w 25698"/>
                <a:gd name="connsiteY2" fmla="*/ 73112 h 64246"/>
                <a:gd name="connsiteX3" fmla="*/ 0 w 25698"/>
                <a:gd name="connsiteY3" fmla="*/ 73112 h 64246"/>
              </a:gdLst>
              <a:ahLst/>
              <a:cxnLst>
                <a:cxn ang="0">
                  <a:pos x="connsiteX0" y="connsiteY0"/>
                </a:cxn>
                <a:cxn ang="0">
                  <a:pos x="connsiteX1" y="connsiteY1"/>
                </a:cxn>
                <a:cxn ang="0">
                  <a:pos x="connsiteX2" y="connsiteY2"/>
                </a:cxn>
                <a:cxn ang="0">
                  <a:pos x="connsiteX3" y="connsiteY3"/>
                </a:cxn>
              </a:cxnLst>
              <a:rect l="l" t="t" r="r" b="b"/>
              <a:pathLst>
                <a:path w="25698" h="64246">
                  <a:moveTo>
                    <a:pt x="0" y="0"/>
                  </a:moveTo>
                  <a:lnTo>
                    <a:pt x="25698" y="0"/>
                  </a:lnTo>
                  <a:lnTo>
                    <a:pt x="25698" y="73112"/>
                  </a:lnTo>
                  <a:lnTo>
                    <a:pt x="0" y="73112"/>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709" name="Freeform: Shape 1708">
              <a:extLst>
                <a:ext uri="{FF2B5EF4-FFF2-40B4-BE49-F238E27FC236}">
                  <a16:creationId xmlns:a16="http://schemas.microsoft.com/office/drawing/2014/main" id="{10A0C357-1E13-43FD-B4D3-071649C5AC0E}"/>
                </a:ext>
              </a:extLst>
            </p:cNvPr>
            <p:cNvSpPr/>
            <p:nvPr/>
          </p:nvSpPr>
          <p:spPr>
            <a:xfrm>
              <a:off x="5519369" y="4274317"/>
              <a:ext cx="25698" cy="64246"/>
            </a:xfrm>
            <a:custGeom>
              <a:avLst/>
              <a:gdLst>
                <a:gd name="connsiteX0" fmla="*/ 0 w 25698"/>
                <a:gd name="connsiteY0" fmla="*/ 0 h 64246"/>
                <a:gd name="connsiteX1" fmla="*/ 25698 w 25698"/>
                <a:gd name="connsiteY1" fmla="*/ 0 h 64246"/>
                <a:gd name="connsiteX2" fmla="*/ 25698 w 25698"/>
                <a:gd name="connsiteY2" fmla="*/ 73112 h 64246"/>
                <a:gd name="connsiteX3" fmla="*/ 0 w 25698"/>
                <a:gd name="connsiteY3" fmla="*/ 73112 h 64246"/>
              </a:gdLst>
              <a:ahLst/>
              <a:cxnLst>
                <a:cxn ang="0">
                  <a:pos x="connsiteX0" y="connsiteY0"/>
                </a:cxn>
                <a:cxn ang="0">
                  <a:pos x="connsiteX1" y="connsiteY1"/>
                </a:cxn>
                <a:cxn ang="0">
                  <a:pos x="connsiteX2" y="connsiteY2"/>
                </a:cxn>
                <a:cxn ang="0">
                  <a:pos x="connsiteX3" y="connsiteY3"/>
                </a:cxn>
              </a:cxnLst>
              <a:rect l="l" t="t" r="r" b="b"/>
              <a:pathLst>
                <a:path w="25698" h="64246">
                  <a:moveTo>
                    <a:pt x="0" y="0"/>
                  </a:moveTo>
                  <a:lnTo>
                    <a:pt x="25698" y="0"/>
                  </a:lnTo>
                  <a:lnTo>
                    <a:pt x="25698" y="73112"/>
                  </a:lnTo>
                  <a:lnTo>
                    <a:pt x="0" y="73112"/>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710" name="Freeform: Shape 1709">
              <a:extLst>
                <a:ext uri="{FF2B5EF4-FFF2-40B4-BE49-F238E27FC236}">
                  <a16:creationId xmlns:a16="http://schemas.microsoft.com/office/drawing/2014/main" id="{87CC2AF7-80CB-4D3E-8936-167EDFB64582}"/>
                </a:ext>
              </a:extLst>
            </p:cNvPr>
            <p:cNvSpPr/>
            <p:nvPr/>
          </p:nvSpPr>
          <p:spPr>
            <a:xfrm>
              <a:off x="5609186" y="3864940"/>
              <a:ext cx="64246" cy="25698"/>
            </a:xfrm>
            <a:custGeom>
              <a:avLst/>
              <a:gdLst>
                <a:gd name="connsiteX0" fmla="*/ 0 w 64246"/>
                <a:gd name="connsiteY0" fmla="*/ 0 h 25698"/>
                <a:gd name="connsiteX1" fmla="*/ 73112 w 64246"/>
                <a:gd name="connsiteY1" fmla="*/ 0 h 25698"/>
                <a:gd name="connsiteX2" fmla="*/ 73112 w 64246"/>
                <a:gd name="connsiteY2" fmla="*/ 25698 h 25698"/>
                <a:gd name="connsiteX3" fmla="*/ 0 w 64246"/>
                <a:gd name="connsiteY3" fmla="*/ 25698 h 25698"/>
              </a:gdLst>
              <a:ahLst/>
              <a:cxnLst>
                <a:cxn ang="0">
                  <a:pos x="connsiteX0" y="connsiteY0"/>
                </a:cxn>
                <a:cxn ang="0">
                  <a:pos x="connsiteX1" y="connsiteY1"/>
                </a:cxn>
                <a:cxn ang="0">
                  <a:pos x="connsiteX2" y="connsiteY2"/>
                </a:cxn>
                <a:cxn ang="0">
                  <a:pos x="connsiteX3" y="connsiteY3"/>
                </a:cxn>
              </a:cxnLst>
              <a:rect l="l" t="t" r="r" b="b"/>
              <a:pathLst>
                <a:path w="64246" h="25698">
                  <a:moveTo>
                    <a:pt x="0" y="0"/>
                  </a:moveTo>
                  <a:lnTo>
                    <a:pt x="73112" y="0"/>
                  </a:lnTo>
                  <a:lnTo>
                    <a:pt x="73112" y="25698"/>
                  </a:lnTo>
                  <a:lnTo>
                    <a:pt x="0" y="25698"/>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711" name="Freeform: Shape 1710">
              <a:extLst>
                <a:ext uri="{FF2B5EF4-FFF2-40B4-BE49-F238E27FC236}">
                  <a16:creationId xmlns:a16="http://schemas.microsoft.com/office/drawing/2014/main" id="{885147D5-4776-4D46-ADBC-BA54EBAC53AB}"/>
                </a:ext>
              </a:extLst>
            </p:cNvPr>
            <p:cNvSpPr/>
            <p:nvPr/>
          </p:nvSpPr>
          <p:spPr>
            <a:xfrm>
              <a:off x="5609186" y="3945505"/>
              <a:ext cx="64246" cy="25698"/>
            </a:xfrm>
            <a:custGeom>
              <a:avLst/>
              <a:gdLst>
                <a:gd name="connsiteX0" fmla="*/ 0 w 64246"/>
                <a:gd name="connsiteY0" fmla="*/ 0 h 25698"/>
                <a:gd name="connsiteX1" fmla="*/ 73112 w 64246"/>
                <a:gd name="connsiteY1" fmla="*/ 0 h 25698"/>
                <a:gd name="connsiteX2" fmla="*/ 73112 w 64246"/>
                <a:gd name="connsiteY2" fmla="*/ 25698 h 25698"/>
                <a:gd name="connsiteX3" fmla="*/ 0 w 64246"/>
                <a:gd name="connsiteY3" fmla="*/ 25698 h 25698"/>
              </a:gdLst>
              <a:ahLst/>
              <a:cxnLst>
                <a:cxn ang="0">
                  <a:pos x="connsiteX0" y="connsiteY0"/>
                </a:cxn>
                <a:cxn ang="0">
                  <a:pos x="connsiteX1" y="connsiteY1"/>
                </a:cxn>
                <a:cxn ang="0">
                  <a:pos x="connsiteX2" y="connsiteY2"/>
                </a:cxn>
                <a:cxn ang="0">
                  <a:pos x="connsiteX3" y="connsiteY3"/>
                </a:cxn>
              </a:cxnLst>
              <a:rect l="l" t="t" r="r" b="b"/>
              <a:pathLst>
                <a:path w="64246" h="25698">
                  <a:moveTo>
                    <a:pt x="0" y="0"/>
                  </a:moveTo>
                  <a:lnTo>
                    <a:pt x="73112" y="0"/>
                  </a:lnTo>
                  <a:lnTo>
                    <a:pt x="73112" y="25698"/>
                  </a:lnTo>
                  <a:lnTo>
                    <a:pt x="0" y="25698"/>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712" name="Freeform: Shape 1711">
              <a:extLst>
                <a:ext uri="{FF2B5EF4-FFF2-40B4-BE49-F238E27FC236}">
                  <a16:creationId xmlns:a16="http://schemas.microsoft.com/office/drawing/2014/main" id="{AF28605D-5719-4D45-A7FC-559C2F1D6523}"/>
                </a:ext>
              </a:extLst>
            </p:cNvPr>
            <p:cNvSpPr/>
            <p:nvPr/>
          </p:nvSpPr>
          <p:spPr>
            <a:xfrm>
              <a:off x="5609186" y="4026198"/>
              <a:ext cx="64246" cy="25698"/>
            </a:xfrm>
            <a:custGeom>
              <a:avLst/>
              <a:gdLst>
                <a:gd name="connsiteX0" fmla="*/ 0 w 64246"/>
                <a:gd name="connsiteY0" fmla="*/ 0 h 25698"/>
                <a:gd name="connsiteX1" fmla="*/ 73112 w 64246"/>
                <a:gd name="connsiteY1" fmla="*/ 0 h 25698"/>
                <a:gd name="connsiteX2" fmla="*/ 73112 w 64246"/>
                <a:gd name="connsiteY2" fmla="*/ 25698 h 25698"/>
                <a:gd name="connsiteX3" fmla="*/ 0 w 64246"/>
                <a:gd name="connsiteY3" fmla="*/ 25698 h 25698"/>
              </a:gdLst>
              <a:ahLst/>
              <a:cxnLst>
                <a:cxn ang="0">
                  <a:pos x="connsiteX0" y="connsiteY0"/>
                </a:cxn>
                <a:cxn ang="0">
                  <a:pos x="connsiteX1" y="connsiteY1"/>
                </a:cxn>
                <a:cxn ang="0">
                  <a:pos x="connsiteX2" y="connsiteY2"/>
                </a:cxn>
                <a:cxn ang="0">
                  <a:pos x="connsiteX3" y="connsiteY3"/>
                </a:cxn>
              </a:cxnLst>
              <a:rect l="l" t="t" r="r" b="b"/>
              <a:pathLst>
                <a:path w="64246" h="25698">
                  <a:moveTo>
                    <a:pt x="0" y="0"/>
                  </a:moveTo>
                  <a:lnTo>
                    <a:pt x="73112" y="0"/>
                  </a:lnTo>
                  <a:lnTo>
                    <a:pt x="73112" y="25698"/>
                  </a:lnTo>
                  <a:lnTo>
                    <a:pt x="0" y="25698"/>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713" name="Freeform: Shape 1712">
              <a:extLst>
                <a:ext uri="{FF2B5EF4-FFF2-40B4-BE49-F238E27FC236}">
                  <a16:creationId xmlns:a16="http://schemas.microsoft.com/office/drawing/2014/main" id="{8ABA7AE6-F51F-4EB9-9961-DBFBA0ABFC59}"/>
                </a:ext>
              </a:extLst>
            </p:cNvPr>
            <p:cNvSpPr/>
            <p:nvPr/>
          </p:nvSpPr>
          <p:spPr>
            <a:xfrm>
              <a:off x="5609186" y="4106891"/>
              <a:ext cx="64246" cy="25698"/>
            </a:xfrm>
            <a:custGeom>
              <a:avLst/>
              <a:gdLst>
                <a:gd name="connsiteX0" fmla="*/ 0 w 64246"/>
                <a:gd name="connsiteY0" fmla="*/ 0 h 25698"/>
                <a:gd name="connsiteX1" fmla="*/ 73112 w 64246"/>
                <a:gd name="connsiteY1" fmla="*/ 0 h 25698"/>
                <a:gd name="connsiteX2" fmla="*/ 73112 w 64246"/>
                <a:gd name="connsiteY2" fmla="*/ 25698 h 25698"/>
                <a:gd name="connsiteX3" fmla="*/ 0 w 64246"/>
                <a:gd name="connsiteY3" fmla="*/ 25698 h 25698"/>
              </a:gdLst>
              <a:ahLst/>
              <a:cxnLst>
                <a:cxn ang="0">
                  <a:pos x="connsiteX0" y="connsiteY0"/>
                </a:cxn>
                <a:cxn ang="0">
                  <a:pos x="connsiteX1" y="connsiteY1"/>
                </a:cxn>
                <a:cxn ang="0">
                  <a:pos x="connsiteX2" y="connsiteY2"/>
                </a:cxn>
                <a:cxn ang="0">
                  <a:pos x="connsiteX3" y="connsiteY3"/>
                </a:cxn>
              </a:cxnLst>
              <a:rect l="l" t="t" r="r" b="b"/>
              <a:pathLst>
                <a:path w="64246" h="25698">
                  <a:moveTo>
                    <a:pt x="0" y="0"/>
                  </a:moveTo>
                  <a:lnTo>
                    <a:pt x="73112" y="0"/>
                  </a:lnTo>
                  <a:lnTo>
                    <a:pt x="73112" y="25698"/>
                  </a:lnTo>
                  <a:lnTo>
                    <a:pt x="0" y="25698"/>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714" name="Freeform: Shape 1713">
              <a:extLst>
                <a:ext uri="{FF2B5EF4-FFF2-40B4-BE49-F238E27FC236}">
                  <a16:creationId xmlns:a16="http://schemas.microsoft.com/office/drawing/2014/main" id="{24468686-2FB6-4493-AC8B-42267FCF77FF}"/>
                </a:ext>
              </a:extLst>
            </p:cNvPr>
            <p:cNvSpPr/>
            <p:nvPr/>
          </p:nvSpPr>
          <p:spPr>
            <a:xfrm>
              <a:off x="5609186" y="4187456"/>
              <a:ext cx="64246" cy="25698"/>
            </a:xfrm>
            <a:custGeom>
              <a:avLst/>
              <a:gdLst>
                <a:gd name="connsiteX0" fmla="*/ 0 w 64246"/>
                <a:gd name="connsiteY0" fmla="*/ 0 h 25698"/>
                <a:gd name="connsiteX1" fmla="*/ 73112 w 64246"/>
                <a:gd name="connsiteY1" fmla="*/ 0 h 25698"/>
                <a:gd name="connsiteX2" fmla="*/ 73112 w 64246"/>
                <a:gd name="connsiteY2" fmla="*/ 25698 h 25698"/>
                <a:gd name="connsiteX3" fmla="*/ 0 w 64246"/>
                <a:gd name="connsiteY3" fmla="*/ 25698 h 25698"/>
              </a:gdLst>
              <a:ahLst/>
              <a:cxnLst>
                <a:cxn ang="0">
                  <a:pos x="connsiteX0" y="connsiteY0"/>
                </a:cxn>
                <a:cxn ang="0">
                  <a:pos x="connsiteX1" y="connsiteY1"/>
                </a:cxn>
                <a:cxn ang="0">
                  <a:pos x="connsiteX2" y="connsiteY2"/>
                </a:cxn>
                <a:cxn ang="0">
                  <a:pos x="connsiteX3" y="connsiteY3"/>
                </a:cxn>
              </a:cxnLst>
              <a:rect l="l" t="t" r="r" b="b"/>
              <a:pathLst>
                <a:path w="64246" h="25698">
                  <a:moveTo>
                    <a:pt x="0" y="0"/>
                  </a:moveTo>
                  <a:lnTo>
                    <a:pt x="73112" y="0"/>
                  </a:lnTo>
                  <a:lnTo>
                    <a:pt x="73112" y="25698"/>
                  </a:lnTo>
                  <a:lnTo>
                    <a:pt x="0" y="25698"/>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715" name="Freeform: Shape 1714">
              <a:extLst>
                <a:ext uri="{FF2B5EF4-FFF2-40B4-BE49-F238E27FC236}">
                  <a16:creationId xmlns:a16="http://schemas.microsoft.com/office/drawing/2014/main" id="{90274C63-A868-47AC-85E6-799E2457CA29}"/>
                </a:ext>
              </a:extLst>
            </p:cNvPr>
            <p:cNvSpPr/>
            <p:nvPr/>
          </p:nvSpPr>
          <p:spPr>
            <a:xfrm>
              <a:off x="5065534" y="3864940"/>
              <a:ext cx="64246" cy="25698"/>
            </a:xfrm>
            <a:custGeom>
              <a:avLst/>
              <a:gdLst>
                <a:gd name="connsiteX0" fmla="*/ 0 w 64246"/>
                <a:gd name="connsiteY0" fmla="*/ 0 h 25698"/>
                <a:gd name="connsiteX1" fmla="*/ 73112 w 64246"/>
                <a:gd name="connsiteY1" fmla="*/ 0 h 25698"/>
                <a:gd name="connsiteX2" fmla="*/ 73112 w 64246"/>
                <a:gd name="connsiteY2" fmla="*/ 25698 h 25698"/>
                <a:gd name="connsiteX3" fmla="*/ 0 w 64246"/>
                <a:gd name="connsiteY3" fmla="*/ 25698 h 25698"/>
              </a:gdLst>
              <a:ahLst/>
              <a:cxnLst>
                <a:cxn ang="0">
                  <a:pos x="connsiteX0" y="connsiteY0"/>
                </a:cxn>
                <a:cxn ang="0">
                  <a:pos x="connsiteX1" y="connsiteY1"/>
                </a:cxn>
                <a:cxn ang="0">
                  <a:pos x="connsiteX2" y="connsiteY2"/>
                </a:cxn>
                <a:cxn ang="0">
                  <a:pos x="connsiteX3" y="connsiteY3"/>
                </a:cxn>
              </a:cxnLst>
              <a:rect l="l" t="t" r="r" b="b"/>
              <a:pathLst>
                <a:path w="64246" h="25698">
                  <a:moveTo>
                    <a:pt x="0" y="0"/>
                  </a:moveTo>
                  <a:lnTo>
                    <a:pt x="73112" y="0"/>
                  </a:lnTo>
                  <a:lnTo>
                    <a:pt x="73112" y="25698"/>
                  </a:lnTo>
                  <a:lnTo>
                    <a:pt x="0" y="25698"/>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716" name="Freeform: Shape 1715">
              <a:extLst>
                <a:ext uri="{FF2B5EF4-FFF2-40B4-BE49-F238E27FC236}">
                  <a16:creationId xmlns:a16="http://schemas.microsoft.com/office/drawing/2014/main" id="{91611792-0C75-401F-9ABE-183075CAF133}"/>
                </a:ext>
              </a:extLst>
            </p:cNvPr>
            <p:cNvSpPr/>
            <p:nvPr/>
          </p:nvSpPr>
          <p:spPr>
            <a:xfrm>
              <a:off x="5065534" y="3945505"/>
              <a:ext cx="64246" cy="25698"/>
            </a:xfrm>
            <a:custGeom>
              <a:avLst/>
              <a:gdLst>
                <a:gd name="connsiteX0" fmla="*/ 0 w 64246"/>
                <a:gd name="connsiteY0" fmla="*/ 0 h 25698"/>
                <a:gd name="connsiteX1" fmla="*/ 73112 w 64246"/>
                <a:gd name="connsiteY1" fmla="*/ 0 h 25698"/>
                <a:gd name="connsiteX2" fmla="*/ 73112 w 64246"/>
                <a:gd name="connsiteY2" fmla="*/ 25698 h 25698"/>
                <a:gd name="connsiteX3" fmla="*/ 0 w 64246"/>
                <a:gd name="connsiteY3" fmla="*/ 25698 h 25698"/>
              </a:gdLst>
              <a:ahLst/>
              <a:cxnLst>
                <a:cxn ang="0">
                  <a:pos x="connsiteX0" y="connsiteY0"/>
                </a:cxn>
                <a:cxn ang="0">
                  <a:pos x="connsiteX1" y="connsiteY1"/>
                </a:cxn>
                <a:cxn ang="0">
                  <a:pos x="connsiteX2" y="connsiteY2"/>
                </a:cxn>
                <a:cxn ang="0">
                  <a:pos x="connsiteX3" y="connsiteY3"/>
                </a:cxn>
              </a:cxnLst>
              <a:rect l="l" t="t" r="r" b="b"/>
              <a:pathLst>
                <a:path w="64246" h="25698">
                  <a:moveTo>
                    <a:pt x="0" y="0"/>
                  </a:moveTo>
                  <a:lnTo>
                    <a:pt x="73112" y="0"/>
                  </a:lnTo>
                  <a:lnTo>
                    <a:pt x="73112" y="25698"/>
                  </a:lnTo>
                  <a:lnTo>
                    <a:pt x="0" y="25698"/>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717" name="Freeform: Shape 1716">
              <a:extLst>
                <a:ext uri="{FF2B5EF4-FFF2-40B4-BE49-F238E27FC236}">
                  <a16:creationId xmlns:a16="http://schemas.microsoft.com/office/drawing/2014/main" id="{82AD938E-1DB8-4532-A8BA-D207A11D73B6}"/>
                </a:ext>
              </a:extLst>
            </p:cNvPr>
            <p:cNvSpPr/>
            <p:nvPr/>
          </p:nvSpPr>
          <p:spPr>
            <a:xfrm>
              <a:off x="5065534" y="4026198"/>
              <a:ext cx="64246" cy="25698"/>
            </a:xfrm>
            <a:custGeom>
              <a:avLst/>
              <a:gdLst>
                <a:gd name="connsiteX0" fmla="*/ 0 w 64246"/>
                <a:gd name="connsiteY0" fmla="*/ 0 h 25698"/>
                <a:gd name="connsiteX1" fmla="*/ 73112 w 64246"/>
                <a:gd name="connsiteY1" fmla="*/ 0 h 25698"/>
                <a:gd name="connsiteX2" fmla="*/ 73112 w 64246"/>
                <a:gd name="connsiteY2" fmla="*/ 25698 h 25698"/>
                <a:gd name="connsiteX3" fmla="*/ 0 w 64246"/>
                <a:gd name="connsiteY3" fmla="*/ 25698 h 25698"/>
              </a:gdLst>
              <a:ahLst/>
              <a:cxnLst>
                <a:cxn ang="0">
                  <a:pos x="connsiteX0" y="connsiteY0"/>
                </a:cxn>
                <a:cxn ang="0">
                  <a:pos x="connsiteX1" y="connsiteY1"/>
                </a:cxn>
                <a:cxn ang="0">
                  <a:pos x="connsiteX2" y="connsiteY2"/>
                </a:cxn>
                <a:cxn ang="0">
                  <a:pos x="connsiteX3" y="connsiteY3"/>
                </a:cxn>
              </a:cxnLst>
              <a:rect l="l" t="t" r="r" b="b"/>
              <a:pathLst>
                <a:path w="64246" h="25698">
                  <a:moveTo>
                    <a:pt x="0" y="0"/>
                  </a:moveTo>
                  <a:lnTo>
                    <a:pt x="73112" y="0"/>
                  </a:lnTo>
                  <a:lnTo>
                    <a:pt x="73112" y="25698"/>
                  </a:lnTo>
                  <a:lnTo>
                    <a:pt x="0" y="25698"/>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718" name="Freeform: Shape 1717">
              <a:extLst>
                <a:ext uri="{FF2B5EF4-FFF2-40B4-BE49-F238E27FC236}">
                  <a16:creationId xmlns:a16="http://schemas.microsoft.com/office/drawing/2014/main" id="{EF3B49CF-44C4-4243-B115-ED0B8DAB87DF}"/>
                </a:ext>
              </a:extLst>
            </p:cNvPr>
            <p:cNvSpPr/>
            <p:nvPr/>
          </p:nvSpPr>
          <p:spPr>
            <a:xfrm>
              <a:off x="5065534" y="4106891"/>
              <a:ext cx="64246" cy="25698"/>
            </a:xfrm>
            <a:custGeom>
              <a:avLst/>
              <a:gdLst>
                <a:gd name="connsiteX0" fmla="*/ 0 w 64246"/>
                <a:gd name="connsiteY0" fmla="*/ 0 h 25698"/>
                <a:gd name="connsiteX1" fmla="*/ 73112 w 64246"/>
                <a:gd name="connsiteY1" fmla="*/ 0 h 25698"/>
                <a:gd name="connsiteX2" fmla="*/ 73112 w 64246"/>
                <a:gd name="connsiteY2" fmla="*/ 25698 h 25698"/>
                <a:gd name="connsiteX3" fmla="*/ 0 w 64246"/>
                <a:gd name="connsiteY3" fmla="*/ 25698 h 25698"/>
              </a:gdLst>
              <a:ahLst/>
              <a:cxnLst>
                <a:cxn ang="0">
                  <a:pos x="connsiteX0" y="connsiteY0"/>
                </a:cxn>
                <a:cxn ang="0">
                  <a:pos x="connsiteX1" y="connsiteY1"/>
                </a:cxn>
                <a:cxn ang="0">
                  <a:pos x="connsiteX2" y="connsiteY2"/>
                </a:cxn>
                <a:cxn ang="0">
                  <a:pos x="connsiteX3" y="connsiteY3"/>
                </a:cxn>
              </a:cxnLst>
              <a:rect l="l" t="t" r="r" b="b"/>
              <a:pathLst>
                <a:path w="64246" h="25698">
                  <a:moveTo>
                    <a:pt x="0" y="0"/>
                  </a:moveTo>
                  <a:lnTo>
                    <a:pt x="73112" y="0"/>
                  </a:lnTo>
                  <a:lnTo>
                    <a:pt x="73112" y="25698"/>
                  </a:lnTo>
                  <a:lnTo>
                    <a:pt x="0" y="25698"/>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719" name="Freeform: Shape 1718">
              <a:extLst>
                <a:ext uri="{FF2B5EF4-FFF2-40B4-BE49-F238E27FC236}">
                  <a16:creationId xmlns:a16="http://schemas.microsoft.com/office/drawing/2014/main" id="{AA64A9DC-226B-4457-88F8-7F6B0A9B7ED1}"/>
                </a:ext>
              </a:extLst>
            </p:cNvPr>
            <p:cNvSpPr/>
            <p:nvPr/>
          </p:nvSpPr>
          <p:spPr>
            <a:xfrm>
              <a:off x="5065534" y="4187456"/>
              <a:ext cx="64246" cy="25698"/>
            </a:xfrm>
            <a:custGeom>
              <a:avLst/>
              <a:gdLst>
                <a:gd name="connsiteX0" fmla="*/ 0 w 64246"/>
                <a:gd name="connsiteY0" fmla="*/ 0 h 25698"/>
                <a:gd name="connsiteX1" fmla="*/ 73112 w 64246"/>
                <a:gd name="connsiteY1" fmla="*/ 0 h 25698"/>
                <a:gd name="connsiteX2" fmla="*/ 73112 w 64246"/>
                <a:gd name="connsiteY2" fmla="*/ 25698 h 25698"/>
                <a:gd name="connsiteX3" fmla="*/ 0 w 64246"/>
                <a:gd name="connsiteY3" fmla="*/ 25698 h 25698"/>
              </a:gdLst>
              <a:ahLst/>
              <a:cxnLst>
                <a:cxn ang="0">
                  <a:pos x="connsiteX0" y="connsiteY0"/>
                </a:cxn>
                <a:cxn ang="0">
                  <a:pos x="connsiteX1" y="connsiteY1"/>
                </a:cxn>
                <a:cxn ang="0">
                  <a:pos x="connsiteX2" y="connsiteY2"/>
                </a:cxn>
                <a:cxn ang="0">
                  <a:pos x="connsiteX3" y="connsiteY3"/>
                </a:cxn>
              </a:cxnLst>
              <a:rect l="l" t="t" r="r" b="b"/>
              <a:pathLst>
                <a:path w="64246" h="25698">
                  <a:moveTo>
                    <a:pt x="0" y="0"/>
                  </a:moveTo>
                  <a:lnTo>
                    <a:pt x="73112" y="0"/>
                  </a:lnTo>
                  <a:lnTo>
                    <a:pt x="73112" y="25698"/>
                  </a:lnTo>
                  <a:lnTo>
                    <a:pt x="0" y="25698"/>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720" name="Freeform: Shape 1719">
              <a:extLst>
                <a:ext uri="{FF2B5EF4-FFF2-40B4-BE49-F238E27FC236}">
                  <a16:creationId xmlns:a16="http://schemas.microsoft.com/office/drawing/2014/main" id="{2475047D-B17F-48E9-B3E8-7374E9B37136}"/>
                </a:ext>
              </a:extLst>
            </p:cNvPr>
            <p:cNvSpPr/>
            <p:nvPr/>
          </p:nvSpPr>
          <p:spPr>
            <a:xfrm>
              <a:off x="5194870" y="3891730"/>
              <a:ext cx="346929" cy="231286"/>
            </a:xfrm>
            <a:custGeom>
              <a:avLst/>
              <a:gdLst>
                <a:gd name="connsiteX0" fmla="*/ 137800 w 346929"/>
                <a:gd name="connsiteY0" fmla="*/ 240731 h 231286"/>
                <a:gd name="connsiteX1" fmla="*/ 61475 w 346929"/>
                <a:gd name="connsiteY1" fmla="*/ 240731 h 231286"/>
                <a:gd name="connsiteX2" fmla="*/ 36548 w 346929"/>
                <a:gd name="connsiteY2" fmla="*/ 233536 h 231286"/>
                <a:gd name="connsiteX3" fmla="*/ 56 w 346929"/>
                <a:gd name="connsiteY3" fmla="*/ 166720 h 231286"/>
                <a:gd name="connsiteX4" fmla="*/ 45285 w 346929"/>
                <a:gd name="connsiteY4" fmla="*/ 98876 h 231286"/>
                <a:gd name="connsiteX5" fmla="*/ 45285 w 346929"/>
                <a:gd name="connsiteY5" fmla="*/ 97591 h 231286"/>
                <a:gd name="connsiteX6" fmla="*/ 103107 w 346929"/>
                <a:gd name="connsiteY6" fmla="*/ 8289 h 231286"/>
                <a:gd name="connsiteX7" fmla="*/ 212197 w 346929"/>
                <a:gd name="connsiteY7" fmla="*/ 29875 h 231286"/>
                <a:gd name="connsiteX8" fmla="*/ 231214 w 346929"/>
                <a:gd name="connsiteY8" fmla="*/ 55574 h 231286"/>
                <a:gd name="connsiteX9" fmla="*/ 254600 w 346929"/>
                <a:gd name="connsiteY9" fmla="*/ 49278 h 231286"/>
                <a:gd name="connsiteX10" fmla="*/ 303812 w 346929"/>
                <a:gd name="connsiteY10" fmla="*/ 96177 h 231286"/>
                <a:gd name="connsiteX11" fmla="*/ 358935 w 346929"/>
                <a:gd name="connsiteY11" fmla="*/ 167234 h 231286"/>
                <a:gd name="connsiteX12" fmla="*/ 323086 w 346929"/>
                <a:gd name="connsiteY12" fmla="*/ 230709 h 231286"/>
                <a:gd name="connsiteX13" fmla="*/ 310237 w 346929"/>
                <a:gd name="connsiteY13" fmla="*/ 208223 h 231286"/>
                <a:gd name="connsiteX14" fmla="*/ 333237 w 346929"/>
                <a:gd name="connsiteY14" fmla="*/ 167234 h 231286"/>
                <a:gd name="connsiteX15" fmla="*/ 289806 w 346929"/>
                <a:gd name="connsiteY15" fmla="*/ 119692 h 231286"/>
                <a:gd name="connsiteX16" fmla="*/ 281326 w 346929"/>
                <a:gd name="connsiteY16" fmla="*/ 114295 h 231286"/>
                <a:gd name="connsiteX17" fmla="*/ 279142 w 346929"/>
                <a:gd name="connsiteY17" fmla="*/ 105814 h 231286"/>
                <a:gd name="connsiteX18" fmla="*/ 254600 w 346929"/>
                <a:gd name="connsiteY18" fmla="*/ 75362 h 231286"/>
                <a:gd name="connsiteX19" fmla="*/ 236868 w 346929"/>
                <a:gd name="connsiteY19" fmla="*/ 84742 h 231286"/>
                <a:gd name="connsiteX20" fmla="*/ 218877 w 346929"/>
                <a:gd name="connsiteY20" fmla="*/ 87303 h 231286"/>
                <a:gd name="connsiteX21" fmla="*/ 214510 w 346929"/>
                <a:gd name="connsiteY21" fmla="*/ 81401 h 231286"/>
                <a:gd name="connsiteX22" fmla="*/ 194080 w 346929"/>
                <a:gd name="connsiteY22" fmla="*/ 48121 h 231286"/>
                <a:gd name="connsiteX23" fmla="*/ 113129 w 346929"/>
                <a:gd name="connsiteY23" fmla="*/ 31674 h 231286"/>
                <a:gd name="connsiteX24" fmla="*/ 70984 w 346929"/>
                <a:gd name="connsiteY24" fmla="*/ 97205 h 231286"/>
                <a:gd name="connsiteX25" fmla="*/ 70984 w 346929"/>
                <a:gd name="connsiteY25" fmla="*/ 106071 h 231286"/>
                <a:gd name="connsiteX26" fmla="*/ 67772 w 346929"/>
                <a:gd name="connsiteY26" fmla="*/ 116222 h 231286"/>
                <a:gd name="connsiteX27" fmla="*/ 60833 w 346929"/>
                <a:gd name="connsiteY27" fmla="*/ 120206 h 231286"/>
                <a:gd name="connsiteX28" fmla="*/ 25241 w 346929"/>
                <a:gd name="connsiteY28" fmla="*/ 166334 h 231286"/>
                <a:gd name="connsiteX29" fmla="*/ 50554 w 346929"/>
                <a:gd name="connsiteY29" fmla="*/ 211564 h 231286"/>
                <a:gd name="connsiteX30" fmla="*/ 61861 w 346929"/>
                <a:gd name="connsiteY30" fmla="*/ 214776 h 231286"/>
                <a:gd name="connsiteX31" fmla="*/ 138057 w 346929"/>
                <a:gd name="connsiteY31" fmla="*/ 214776 h 231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6929" h="231286">
                  <a:moveTo>
                    <a:pt x="137800" y="240731"/>
                  </a:moveTo>
                  <a:lnTo>
                    <a:pt x="61475" y="240731"/>
                  </a:lnTo>
                  <a:cubicBezTo>
                    <a:pt x="52659" y="240697"/>
                    <a:pt x="44026" y="238205"/>
                    <a:pt x="36548" y="233536"/>
                  </a:cubicBezTo>
                  <a:cubicBezTo>
                    <a:pt x="13469" y="219242"/>
                    <a:pt x="-392" y="193863"/>
                    <a:pt x="56" y="166720"/>
                  </a:cubicBezTo>
                  <a:cubicBezTo>
                    <a:pt x="-1147" y="136698"/>
                    <a:pt x="17110" y="109312"/>
                    <a:pt x="45285" y="98876"/>
                  </a:cubicBezTo>
                  <a:lnTo>
                    <a:pt x="45285" y="97591"/>
                  </a:lnTo>
                  <a:cubicBezTo>
                    <a:pt x="46138" y="59289"/>
                    <a:pt x="68508" y="24740"/>
                    <a:pt x="103107" y="8289"/>
                  </a:cubicBezTo>
                  <a:cubicBezTo>
                    <a:pt x="140387" y="-8219"/>
                    <a:pt x="184014" y="414"/>
                    <a:pt x="212197" y="29875"/>
                  </a:cubicBezTo>
                  <a:cubicBezTo>
                    <a:pt x="219803" y="37427"/>
                    <a:pt x="226216" y="46092"/>
                    <a:pt x="231214" y="55574"/>
                  </a:cubicBezTo>
                  <a:cubicBezTo>
                    <a:pt x="238312" y="51436"/>
                    <a:pt x="246383" y="49262"/>
                    <a:pt x="254600" y="49278"/>
                  </a:cubicBezTo>
                  <a:cubicBezTo>
                    <a:pt x="280476" y="50281"/>
                    <a:pt x="301566" y="70379"/>
                    <a:pt x="303812" y="96177"/>
                  </a:cubicBezTo>
                  <a:cubicBezTo>
                    <a:pt x="336830" y="103608"/>
                    <a:pt x="359946" y="133405"/>
                    <a:pt x="358935" y="167234"/>
                  </a:cubicBezTo>
                  <a:cubicBezTo>
                    <a:pt x="360112" y="193508"/>
                    <a:pt x="346194" y="218150"/>
                    <a:pt x="323086" y="230709"/>
                  </a:cubicBezTo>
                  <a:lnTo>
                    <a:pt x="310237" y="208223"/>
                  </a:lnTo>
                  <a:cubicBezTo>
                    <a:pt x="325345" y="200321"/>
                    <a:pt x="334364" y="184246"/>
                    <a:pt x="333237" y="167234"/>
                  </a:cubicBezTo>
                  <a:cubicBezTo>
                    <a:pt x="333454" y="142454"/>
                    <a:pt x="314504" y="121711"/>
                    <a:pt x="289806" y="119692"/>
                  </a:cubicBezTo>
                  <a:cubicBezTo>
                    <a:pt x="286364" y="119119"/>
                    <a:pt x="283303" y="117171"/>
                    <a:pt x="281326" y="114295"/>
                  </a:cubicBezTo>
                  <a:cubicBezTo>
                    <a:pt x="279627" y="111811"/>
                    <a:pt x="278854" y="108810"/>
                    <a:pt x="279142" y="105814"/>
                  </a:cubicBezTo>
                  <a:cubicBezTo>
                    <a:pt x="277214" y="83328"/>
                    <a:pt x="264750" y="75362"/>
                    <a:pt x="254600" y="75362"/>
                  </a:cubicBezTo>
                  <a:cubicBezTo>
                    <a:pt x="247544" y="75533"/>
                    <a:pt x="240979" y="79006"/>
                    <a:pt x="236868" y="84742"/>
                  </a:cubicBezTo>
                  <a:cubicBezTo>
                    <a:pt x="232607" y="90417"/>
                    <a:pt x="224553" y="91563"/>
                    <a:pt x="218877" y="87303"/>
                  </a:cubicBezTo>
                  <a:cubicBezTo>
                    <a:pt x="216879" y="85802"/>
                    <a:pt x="215361" y="83751"/>
                    <a:pt x="214510" y="81401"/>
                  </a:cubicBezTo>
                  <a:cubicBezTo>
                    <a:pt x="210219" y="68945"/>
                    <a:pt x="203245" y="57584"/>
                    <a:pt x="194080" y="48121"/>
                  </a:cubicBezTo>
                  <a:cubicBezTo>
                    <a:pt x="173342" y="25978"/>
                    <a:pt x="140864" y="19380"/>
                    <a:pt x="113129" y="31674"/>
                  </a:cubicBezTo>
                  <a:cubicBezTo>
                    <a:pt x="88150" y="44162"/>
                    <a:pt x="71985" y="69296"/>
                    <a:pt x="70984" y="97205"/>
                  </a:cubicBezTo>
                  <a:cubicBezTo>
                    <a:pt x="70788" y="100157"/>
                    <a:pt x="70788" y="103119"/>
                    <a:pt x="70984" y="106071"/>
                  </a:cubicBezTo>
                  <a:cubicBezTo>
                    <a:pt x="71431" y="109760"/>
                    <a:pt x="70260" y="113462"/>
                    <a:pt x="67772" y="116222"/>
                  </a:cubicBezTo>
                  <a:cubicBezTo>
                    <a:pt x="65942" y="118255"/>
                    <a:pt x="63511" y="119650"/>
                    <a:pt x="60833" y="120206"/>
                  </a:cubicBezTo>
                  <a:cubicBezTo>
                    <a:pt x="39080" y="124480"/>
                    <a:pt x="23858" y="144208"/>
                    <a:pt x="25241" y="166334"/>
                  </a:cubicBezTo>
                  <a:cubicBezTo>
                    <a:pt x="24902" y="184873"/>
                    <a:pt x="34575" y="202157"/>
                    <a:pt x="50554" y="211564"/>
                  </a:cubicBezTo>
                  <a:cubicBezTo>
                    <a:pt x="53969" y="213624"/>
                    <a:pt x="57873" y="214733"/>
                    <a:pt x="61861" y="214776"/>
                  </a:cubicBezTo>
                  <a:lnTo>
                    <a:pt x="138057" y="214776"/>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721" name="Freeform: Shape 1720">
              <a:extLst>
                <a:ext uri="{FF2B5EF4-FFF2-40B4-BE49-F238E27FC236}">
                  <a16:creationId xmlns:a16="http://schemas.microsoft.com/office/drawing/2014/main" id="{3508FB59-124E-479A-BA4C-64E6E7D18399}"/>
                </a:ext>
              </a:extLst>
            </p:cNvPr>
            <p:cNvSpPr/>
            <p:nvPr/>
          </p:nvSpPr>
          <p:spPr>
            <a:xfrm>
              <a:off x="5344234" y="4009622"/>
              <a:ext cx="154191" cy="154191"/>
            </a:xfrm>
            <a:custGeom>
              <a:avLst/>
              <a:gdLst>
                <a:gd name="connsiteX0" fmla="*/ 79408 w 154190"/>
                <a:gd name="connsiteY0" fmla="*/ 158817 h 154190"/>
                <a:gd name="connsiteX1" fmla="*/ 0 w 154190"/>
                <a:gd name="connsiteY1" fmla="*/ 79408 h 154190"/>
                <a:gd name="connsiteX2" fmla="*/ 79408 w 154190"/>
                <a:gd name="connsiteY2" fmla="*/ 0 h 154190"/>
                <a:gd name="connsiteX3" fmla="*/ 158817 w 154190"/>
                <a:gd name="connsiteY3" fmla="*/ 79408 h 154190"/>
                <a:gd name="connsiteX4" fmla="*/ 158816 w 154190"/>
                <a:gd name="connsiteY4" fmla="*/ 79537 h 154190"/>
                <a:gd name="connsiteX5" fmla="*/ 79408 w 154190"/>
                <a:gd name="connsiteY5" fmla="*/ 158817 h 154190"/>
                <a:gd name="connsiteX6" fmla="*/ 79408 w 154190"/>
                <a:gd name="connsiteY6" fmla="*/ 25827 h 154190"/>
                <a:gd name="connsiteX7" fmla="*/ 25698 w 154190"/>
                <a:gd name="connsiteY7" fmla="*/ 79537 h 154190"/>
                <a:gd name="connsiteX8" fmla="*/ 79408 w 154190"/>
                <a:gd name="connsiteY8" fmla="*/ 133247 h 154190"/>
                <a:gd name="connsiteX9" fmla="*/ 133118 w 154190"/>
                <a:gd name="connsiteY9" fmla="*/ 79537 h 154190"/>
                <a:gd name="connsiteX10" fmla="*/ 79408 w 154190"/>
                <a:gd name="connsiteY10" fmla="*/ 25827 h 154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190" h="154190">
                  <a:moveTo>
                    <a:pt x="79408" y="158817"/>
                  </a:moveTo>
                  <a:cubicBezTo>
                    <a:pt x="35552" y="158817"/>
                    <a:pt x="0" y="123264"/>
                    <a:pt x="0" y="79408"/>
                  </a:cubicBezTo>
                  <a:cubicBezTo>
                    <a:pt x="0" y="35552"/>
                    <a:pt x="35552" y="0"/>
                    <a:pt x="79408" y="0"/>
                  </a:cubicBezTo>
                  <a:cubicBezTo>
                    <a:pt x="123264" y="0"/>
                    <a:pt x="158817" y="35552"/>
                    <a:pt x="158817" y="79408"/>
                  </a:cubicBezTo>
                  <a:cubicBezTo>
                    <a:pt x="158817" y="79451"/>
                    <a:pt x="158817" y="79494"/>
                    <a:pt x="158816" y="79537"/>
                  </a:cubicBezTo>
                  <a:cubicBezTo>
                    <a:pt x="158746" y="123343"/>
                    <a:pt x="123214" y="158817"/>
                    <a:pt x="79408" y="158817"/>
                  </a:cubicBezTo>
                  <a:close/>
                  <a:moveTo>
                    <a:pt x="79408" y="25827"/>
                  </a:moveTo>
                  <a:cubicBezTo>
                    <a:pt x="49745" y="25827"/>
                    <a:pt x="25698" y="49874"/>
                    <a:pt x="25698" y="79537"/>
                  </a:cubicBezTo>
                  <a:cubicBezTo>
                    <a:pt x="25698" y="109200"/>
                    <a:pt x="49745" y="133247"/>
                    <a:pt x="79408" y="133247"/>
                  </a:cubicBezTo>
                  <a:cubicBezTo>
                    <a:pt x="109071" y="133247"/>
                    <a:pt x="133118" y="109200"/>
                    <a:pt x="133118" y="79537"/>
                  </a:cubicBezTo>
                  <a:cubicBezTo>
                    <a:pt x="133118" y="49874"/>
                    <a:pt x="109071" y="25827"/>
                    <a:pt x="79408" y="25827"/>
                  </a:cubicBez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722" name="Freeform: Shape 1721">
              <a:extLst>
                <a:ext uri="{FF2B5EF4-FFF2-40B4-BE49-F238E27FC236}">
                  <a16:creationId xmlns:a16="http://schemas.microsoft.com/office/drawing/2014/main" id="{0553E4CD-9D24-42E3-949E-11471B221216}"/>
                </a:ext>
              </a:extLst>
            </p:cNvPr>
            <p:cNvSpPr/>
            <p:nvPr/>
          </p:nvSpPr>
          <p:spPr>
            <a:xfrm>
              <a:off x="5377382" y="4043669"/>
              <a:ext cx="64246" cy="77095"/>
            </a:xfrm>
            <a:custGeom>
              <a:avLst/>
              <a:gdLst>
                <a:gd name="connsiteX0" fmla="*/ 17478 w 64246"/>
                <a:gd name="connsiteY0" fmla="*/ 77870 h 77095"/>
                <a:gd name="connsiteX1" fmla="*/ 8484 w 64246"/>
                <a:gd name="connsiteY1" fmla="*/ 17478 h 77095"/>
                <a:gd name="connsiteX2" fmla="*/ 68875 w 64246"/>
                <a:gd name="connsiteY2" fmla="*/ 8484 h 77095"/>
                <a:gd name="connsiteX3" fmla="*/ 53585 w 64246"/>
                <a:gd name="connsiteY3" fmla="*/ 29043 h 77095"/>
                <a:gd name="connsiteX4" fmla="*/ 29107 w 64246"/>
                <a:gd name="connsiteY4" fmla="*/ 32705 h 77095"/>
                <a:gd name="connsiteX5" fmla="*/ 32769 w 64246"/>
                <a:gd name="connsiteY5" fmla="*/ 57183 h 7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46" h="77095">
                  <a:moveTo>
                    <a:pt x="17478" y="77870"/>
                  </a:moveTo>
                  <a:cubicBezTo>
                    <a:pt x="-1682" y="63677"/>
                    <a:pt x="-5709" y="36639"/>
                    <a:pt x="8484" y="17478"/>
                  </a:cubicBezTo>
                  <a:cubicBezTo>
                    <a:pt x="22677" y="-1682"/>
                    <a:pt x="49715" y="-5709"/>
                    <a:pt x="68875" y="8484"/>
                  </a:cubicBezTo>
                  <a:lnTo>
                    <a:pt x="53585" y="29043"/>
                  </a:lnTo>
                  <a:cubicBezTo>
                    <a:pt x="45814" y="23295"/>
                    <a:pt x="34855" y="24934"/>
                    <a:pt x="29107" y="32705"/>
                  </a:cubicBezTo>
                  <a:cubicBezTo>
                    <a:pt x="23359" y="40475"/>
                    <a:pt x="24998" y="51435"/>
                    <a:pt x="32769" y="57183"/>
                  </a:cubicBez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723" name="Freeform: Shape 1722">
              <a:extLst>
                <a:ext uri="{FF2B5EF4-FFF2-40B4-BE49-F238E27FC236}">
                  <a16:creationId xmlns:a16="http://schemas.microsoft.com/office/drawing/2014/main" id="{30397835-6686-46A6-9708-9E4E84DC7865}"/>
                </a:ext>
              </a:extLst>
            </p:cNvPr>
            <p:cNvSpPr/>
            <p:nvPr/>
          </p:nvSpPr>
          <p:spPr>
            <a:xfrm>
              <a:off x="5449341" y="4110874"/>
              <a:ext cx="102794" cy="102794"/>
            </a:xfrm>
            <a:custGeom>
              <a:avLst/>
              <a:gdLst>
                <a:gd name="connsiteX0" fmla="*/ 73498 w 102793"/>
                <a:gd name="connsiteY0" fmla="*/ 104978 h 102793"/>
                <a:gd name="connsiteX1" fmla="*/ 52039 w 102793"/>
                <a:gd name="connsiteY1" fmla="*/ 96112 h 102793"/>
                <a:gd name="connsiteX2" fmla="*/ 0 w 102793"/>
                <a:gd name="connsiteY2" fmla="*/ 44715 h 102793"/>
                <a:gd name="connsiteX3" fmla="*/ 18117 w 102793"/>
                <a:gd name="connsiteY3" fmla="*/ 26598 h 102793"/>
                <a:gd name="connsiteX4" fmla="*/ 69514 w 102793"/>
                <a:gd name="connsiteY4" fmla="*/ 77995 h 102793"/>
                <a:gd name="connsiteX5" fmla="*/ 75252 w 102793"/>
                <a:gd name="connsiteY5" fmla="*/ 78939 h 102793"/>
                <a:gd name="connsiteX6" fmla="*/ 76196 w 102793"/>
                <a:gd name="connsiteY6" fmla="*/ 77995 h 102793"/>
                <a:gd name="connsiteX7" fmla="*/ 76196 w 102793"/>
                <a:gd name="connsiteY7" fmla="*/ 71313 h 102793"/>
                <a:gd name="connsiteX8" fmla="*/ 24157 w 102793"/>
                <a:gd name="connsiteY8" fmla="*/ 18117 h 102793"/>
                <a:gd name="connsiteX9" fmla="*/ 42274 w 102793"/>
                <a:gd name="connsiteY9" fmla="*/ 0 h 102793"/>
                <a:gd name="connsiteX10" fmla="*/ 95084 w 102793"/>
                <a:gd name="connsiteY10" fmla="*/ 52939 h 102793"/>
                <a:gd name="connsiteX11" fmla="*/ 95084 w 102793"/>
                <a:gd name="connsiteY11" fmla="*/ 95855 h 102793"/>
                <a:gd name="connsiteX12" fmla="*/ 73498 w 102793"/>
                <a:gd name="connsiteY12" fmla="*/ 104978 h 10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793" h="102793">
                  <a:moveTo>
                    <a:pt x="73498" y="104978"/>
                  </a:moveTo>
                  <a:cubicBezTo>
                    <a:pt x="65441" y="105044"/>
                    <a:pt x="57700" y="101846"/>
                    <a:pt x="52039" y="96112"/>
                  </a:cubicBezTo>
                  <a:lnTo>
                    <a:pt x="0" y="44715"/>
                  </a:lnTo>
                  <a:lnTo>
                    <a:pt x="18117" y="26598"/>
                  </a:lnTo>
                  <a:lnTo>
                    <a:pt x="69514" y="77995"/>
                  </a:lnTo>
                  <a:cubicBezTo>
                    <a:pt x="70838" y="79840"/>
                    <a:pt x="73407" y="80263"/>
                    <a:pt x="75252" y="78939"/>
                  </a:cubicBezTo>
                  <a:cubicBezTo>
                    <a:pt x="75616" y="78678"/>
                    <a:pt x="75935" y="78359"/>
                    <a:pt x="76196" y="77995"/>
                  </a:cubicBezTo>
                  <a:cubicBezTo>
                    <a:pt x="78025" y="76143"/>
                    <a:pt x="78025" y="73165"/>
                    <a:pt x="76196" y="71313"/>
                  </a:cubicBezTo>
                  <a:lnTo>
                    <a:pt x="24157" y="18117"/>
                  </a:lnTo>
                  <a:lnTo>
                    <a:pt x="42274" y="0"/>
                  </a:lnTo>
                  <a:lnTo>
                    <a:pt x="95084" y="52939"/>
                  </a:lnTo>
                  <a:cubicBezTo>
                    <a:pt x="106808" y="64843"/>
                    <a:pt x="106808" y="83952"/>
                    <a:pt x="95084" y="95855"/>
                  </a:cubicBezTo>
                  <a:cubicBezTo>
                    <a:pt x="89436" y="101716"/>
                    <a:pt x="81637" y="105012"/>
                    <a:pt x="73498" y="104978"/>
                  </a:cubicBez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2601" name="Graphic 13">
            <a:extLst>
              <a:ext uri="{FF2B5EF4-FFF2-40B4-BE49-F238E27FC236}">
                <a16:creationId xmlns:a16="http://schemas.microsoft.com/office/drawing/2014/main" id="{4587D7D1-868E-4556-826A-37CE634636F3}"/>
              </a:ext>
            </a:extLst>
          </p:cNvPr>
          <p:cNvGrpSpPr/>
          <p:nvPr/>
        </p:nvGrpSpPr>
        <p:grpSpPr>
          <a:xfrm>
            <a:off x="11061287" y="6377832"/>
            <a:ext cx="440170" cy="440170"/>
            <a:chOff x="10464366" y="2921732"/>
            <a:chExt cx="469900" cy="469900"/>
          </a:xfrm>
          <a:solidFill>
            <a:schemeClr val="tx1">
              <a:lumMod val="65000"/>
            </a:schemeClr>
          </a:solidFill>
        </p:grpSpPr>
        <p:sp>
          <p:nvSpPr>
            <p:cNvPr id="2857" name="Freeform: Shape 2856">
              <a:extLst>
                <a:ext uri="{FF2B5EF4-FFF2-40B4-BE49-F238E27FC236}">
                  <a16:creationId xmlns:a16="http://schemas.microsoft.com/office/drawing/2014/main" id="{B6163786-4700-42D3-A110-2FCA20E97C01}"/>
                </a:ext>
              </a:extLst>
            </p:cNvPr>
            <p:cNvSpPr/>
            <p:nvPr/>
          </p:nvSpPr>
          <p:spPr>
            <a:xfrm>
              <a:off x="10531374" y="2935829"/>
              <a:ext cx="328930" cy="441706"/>
            </a:xfrm>
            <a:custGeom>
              <a:avLst/>
              <a:gdLst>
                <a:gd name="connsiteX0" fmla="*/ 167942 w 328930"/>
                <a:gd name="connsiteY0" fmla="*/ 441706 h 441706"/>
                <a:gd name="connsiteX1" fmla="*/ 0 w 328930"/>
                <a:gd name="connsiteY1" fmla="*/ 377518 h 441706"/>
                <a:gd name="connsiteX2" fmla="*/ 0 w 328930"/>
                <a:gd name="connsiteY2" fmla="*/ 64188 h 441706"/>
                <a:gd name="connsiteX3" fmla="*/ 167942 w 328930"/>
                <a:gd name="connsiteY3" fmla="*/ 0 h 441706"/>
                <a:gd name="connsiteX4" fmla="*/ 335979 w 328930"/>
                <a:gd name="connsiteY4" fmla="*/ 64188 h 441706"/>
                <a:gd name="connsiteX5" fmla="*/ 335979 w 328930"/>
                <a:gd name="connsiteY5" fmla="*/ 377518 h 441706"/>
                <a:gd name="connsiteX6" fmla="*/ 167942 w 328930"/>
                <a:gd name="connsiteY6" fmla="*/ 441706 h 441706"/>
                <a:gd name="connsiteX7" fmla="*/ 167942 w 328930"/>
                <a:gd name="connsiteY7" fmla="*/ 18796 h 441706"/>
                <a:gd name="connsiteX8" fmla="*/ 18796 w 328930"/>
                <a:gd name="connsiteY8" fmla="*/ 64188 h 441706"/>
                <a:gd name="connsiteX9" fmla="*/ 18796 w 328930"/>
                <a:gd name="connsiteY9" fmla="*/ 377518 h 441706"/>
                <a:gd name="connsiteX10" fmla="*/ 167942 w 328930"/>
                <a:gd name="connsiteY10" fmla="*/ 422910 h 441706"/>
                <a:gd name="connsiteX11" fmla="*/ 317183 w 328930"/>
                <a:gd name="connsiteY11" fmla="*/ 377518 h 441706"/>
                <a:gd name="connsiteX12" fmla="*/ 317183 w 328930"/>
                <a:gd name="connsiteY12" fmla="*/ 64188 h 441706"/>
                <a:gd name="connsiteX13" fmla="*/ 167942 w 328930"/>
                <a:gd name="connsiteY13" fmla="*/ 18796 h 44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8930" h="441706">
                  <a:moveTo>
                    <a:pt x="167942" y="441706"/>
                  </a:moveTo>
                  <a:cubicBezTo>
                    <a:pt x="86462" y="441706"/>
                    <a:pt x="0" y="419245"/>
                    <a:pt x="0" y="377518"/>
                  </a:cubicBezTo>
                  <a:lnTo>
                    <a:pt x="0" y="64188"/>
                  </a:lnTo>
                  <a:cubicBezTo>
                    <a:pt x="0" y="22461"/>
                    <a:pt x="86462" y="0"/>
                    <a:pt x="167942" y="0"/>
                  </a:cubicBezTo>
                  <a:cubicBezTo>
                    <a:pt x="249423" y="0"/>
                    <a:pt x="335979" y="22461"/>
                    <a:pt x="335979" y="64188"/>
                  </a:cubicBezTo>
                  <a:lnTo>
                    <a:pt x="335979" y="377518"/>
                  </a:lnTo>
                  <a:cubicBezTo>
                    <a:pt x="335979" y="419245"/>
                    <a:pt x="249423" y="441706"/>
                    <a:pt x="167942" y="441706"/>
                  </a:cubicBezTo>
                  <a:close/>
                  <a:moveTo>
                    <a:pt x="167942" y="18796"/>
                  </a:moveTo>
                  <a:cubicBezTo>
                    <a:pt x="75466" y="18796"/>
                    <a:pt x="18796" y="45204"/>
                    <a:pt x="18796" y="64188"/>
                  </a:cubicBezTo>
                  <a:lnTo>
                    <a:pt x="18796" y="377518"/>
                  </a:lnTo>
                  <a:cubicBezTo>
                    <a:pt x="18796" y="396314"/>
                    <a:pt x="75184" y="422910"/>
                    <a:pt x="167942" y="422910"/>
                  </a:cubicBezTo>
                  <a:cubicBezTo>
                    <a:pt x="260701" y="422910"/>
                    <a:pt x="317183" y="396502"/>
                    <a:pt x="317183" y="377518"/>
                  </a:cubicBezTo>
                  <a:lnTo>
                    <a:pt x="317183" y="64188"/>
                  </a:lnTo>
                  <a:cubicBezTo>
                    <a:pt x="317183" y="45204"/>
                    <a:pt x="260419" y="18796"/>
                    <a:pt x="167942" y="18796"/>
                  </a:cubicBez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858" name="Freeform: Shape 2857">
              <a:extLst>
                <a:ext uri="{FF2B5EF4-FFF2-40B4-BE49-F238E27FC236}">
                  <a16:creationId xmlns:a16="http://schemas.microsoft.com/office/drawing/2014/main" id="{F98794C4-26A1-4E5B-98FF-76B3631E017B}"/>
                </a:ext>
              </a:extLst>
            </p:cNvPr>
            <p:cNvSpPr/>
            <p:nvPr/>
          </p:nvSpPr>
          <p:spPr>
            <a:xfrm>
              <a:off x="10531374" y="2990525"/>
              <a:ext cx="328930" cy="56388"/>
            </a:xfrm>
            <a:custGeom>
              <a:avLst/>
              <a:gdLst>
                <a:gd name="connsiteX0" fmla="*/ 167942 w 328930"/>
                <a:gd name="connsiteY0" fmla="*/ 64188 h 56388"/>
                <a:gd name="connsiteX1" fmla="*/ 0 w 328930"/>
                <a:gd name="connsiteY1" fmla="*/ 0 h 56388"/>
                <a:gd name="connsiteX2" fmla="*/ 18796 w 328930"/>
                <a:gd name="connsiteY2" fmla="*/ 0 h 56388"/>
                <a:gd name="connsiteX3" fmla="*/ 167942 w 328930"/>
                <a:gd name="connsiteY3" fmla="*/ 45392 h 56388"/>
                <a:gd name="connsiteX4" fmla="*/ 317183 w 328930"/>
                <a:gd name="connsiteY4" fmla="*/ 0 h 56388"/>
                <a:gd name="connsiteX5" fmla="*/ 335979 w 328930"/>
                <a:gd name="connsiteY5" fmla="*/ 0 h 56388"/>
                <a:gd name="connsiteX6" fmla="*/ 167942 w 328930"/>
                <a:gd name="connsiteY6" fmla="*/ 64188 h 56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8930" h="56388">
                  <a:moveTo>
                    <a:pt x="167942" y="64188"/>
                  </a:moveTo>
                  <a:cubicBezTo>
                    <a:pt x="86462" y="64188"/>
                    <a:pt x="0" y="41727"/>
                    <a:pt x="0" y="0"/>
                  </a:cubicBezTo>
                  <a:lnTo>
                    <a:pt x="18796" y="0"/>
                  </a:lnTo>
                  <a:cubicBezTo>
                    <a:pt x="18796" y="18796"/>
                    <a:pt x="75184" y="45392"/>
                    <a:pt x="167942" y="45392"/>
                  </a:cubicBezTo>
                  <a:cubicBezTo>
                    <a:pt x="260701" y="45392"/>
                    <a:pt x="317183" y="18984"/>
                    <a:pt x="317183" y="0"/>
                  </a:cubicBezTo>
                  <a:lnTo>
                    <a:pt x="335979" y="0"/>
                  </a:lnTo>
                  <a:cubicBezTo>
                    <a:pt x="335979" y="41727"/>
                    <a:pt x="249423" y="64188"/>
                    <a:pt x="167942" y="64188"/>
                  </a:cubicBez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2605" name="Graphic 31">
            <a:extLst>
              <a:ext uri="{FF2B5EF4-FFF2-40B4-BE49-F238E27FC236}">
                <a16:creationId xmlns:a16="http://schemas.microsoft.com/office/drawing/2014/main" id="{2257520D-5458-40D8-8EF4-F14EB44D2496}"/>
              </a:ext>
            </a:extLst>
          </p:cNvPr>
          <p:cNvGrpSpPr/>
          <p:nvPr/>
        </p:nvGrpSpPr>
        <p:grpSpPr>
          <a:xfrm>
            <a:off x="11927185" y="7332365"/>
            <a:ext cx="529633" cy="338063"/>
            <a:chOff x="805348" y="3795993"/>
            <a:chExt cx="565402" cy="360895"/>
          </a:xfrm>
          <a:solidFill>
            <a:schemeClr val="tx1">
              <a:lumMod val="65000"/>
            </a:schemeClr>
          </a:solidFill>
        </p:grpSpPr>
        <p:sp>
          <p:nvSpPr>
            <p:cNvPr id="2835" name="Freeform: Shape 2834">
              <a:extLst>
                <a:ext uri="{FF2B5EF4-FFF2-40B4-BE49-F238E27FC236}">
                  <a16:creationId xmlns:a16="http://schemas.microsoft.com/office/drawing/2014/main" id="{888FE2D3-2549-4339-98F8-16844C3516F7}"/>
                </a:ext>
              </a:extLst>
            </p:cNvPr>
            <p:cNvSpPr/>
            <p:nvPr/>
          </p:nvSpPr>
          <p:spPr>
            <a:xfrm>
              <a:off x="805348" y="3795993"/>
              <a:ext cx="565402" cy="360895"/>
            </a:xfrm>
            <a:custGeom>
              <a:avLst/>
              <a:gdLst>
                <a:gd name="connsiteX0" fmla="*/ 553372 w 565401"/>
                <a:gd name="connsiteY0" fmla="*/ 362338 h 360894"/>
                <a:gd name="connsiteX1" fmla="*/ 12030 w 565401"/>
                <a:gd name="connsiteY1" fmla="*/ 362338 h 360894"/>
                <a:gd name="connsiteX2" fmla="*/ 0 w 565401"/>
                <a:gd name="connsiteY2" fmla="*/ 350308 h 360894"/>
                <a:gd name="connsiteX3" fmla="*/ 0 w 565401"/>
                <a:gd name="connsiteY3" fmla="*/ 12030 h 360894"/>
                <a:gd name="connsiteX4" fmla="*/ 12030 w 565401"/>
                <a:gd name="connsiteY4" fmla="*/ 0 h 360894"/>
                <a:gd name="connsiteX5" fmla="*/ 553372 w 565401"/>
                <a:gd name="connsiteY5" fmla="*/ 0 h 360894"/>
                <a:gd name="connsiteX6" fmla="*/ 565402 w 565401"/>
                <a:gd name="connsiteY6" fmla="*/ 12030 h 360894"/>
                <a:gd name="connsiteX7" fmla="*/ 565402 w 565401"/>
                <a:gd name="connsiteY7" fmla="*/ 350308 h 360894"/>
                <a:gd name="connsiteX8" fmla="*/ 553372 w 565401"/>
                <a:gd name="connsiteY8" fmla="*/ 362338 h 360894"/>
                <a:gd name="connsiteX9" fmla="*/ 24060 w 565401"/>
                <a:gd name="connsiteY9" fmla="*/ 338279 h 360894"/>
                <a:gd name="connsiteX10" fmla="*/ 541342 w 565401"/>
                <a:gd name="connsiteY10" fmla="*/ 338279 h 360894"/>
                <a:gd name="connsiteX11" fmla="*/ 541342 w 565401"/>
                <a:gd name="connsiteY11" fmla="*/ 24060 h 360894"/>
                <a:gd name="connsiteX12" fmla="*/ 24060 w 565401"/>
                <a:gd name="connsiteY12" fmla="*/ 24060 h 36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5401" h="360894">
                  <a:moveTo>
                    <a:pt x="553372" y="362338"/>
                  </a:moveTo>
                  <a:lnTo>
                    <a:pt x="12030" y="362338"/>
                  </a:lnTo>
                  <a:cubicBezTo>
                    <a:pt x="5386" y="362338"/>
                    <a:pt x="0" y="356952"/>
                    <a:pt x="0" y="350308"/>
                  </a:cubicBezTo>
                  <a:lnTo>
                    <a:pt x="0" y="12030"/>
                  </a:lnTo>
                  <a:cubicBezTo>
                    <a:pt x="0" y="5386"/>
                    <a:pt x="5386" y="0"/>
                    <a:pt x="12030" y="0"/>
                  </a:cubicBezTo>
                  <a:lnTo>
                    <a:pt x="553372" y="0"/>
                  </a:lnTo>
                  <a:cubicBezTo>
                    <a:pt x="560016" y="0"/>
                    <a:pt x="565402" y="5386"/>
                    <a:pt x="565402" y="12030"/>
                  </a:cubicBezTo>
                  <a:lnTo>
                    <a:pt x="565402" y="350308"/>
                  </a:lnTo>
                  <a:cubicBezTo>
                    <a:pt x="565402" y="356952"/>
                    <a:pt x="560016" y="362338"/>
                    <a:pt x="553372" y="362338"/>
                  </a:cubicBezTo>
                  <a:close/>
                  <a:moveTo>
                    <a:pt x="24060" y="338279"/>
                  </a:moveTo>
                  <a:lnTo>
                    <a:pt x="541342" y="338279"/>
                  </a:lnTo>
                  <a:lnTo>
                    <a:pt x="541342" y="24060"/>
                  </a:lnTo>
                  <a:lnTo>
                    <a:pt x="24060" y="24060"/>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836" name="Freeform: Shape 2835">
              <a:extLst>
                <a:ext uri="{FF2B5EF4-FFF2-40B4-BE49-F238E27FC236}">
                  <a16:creationId xmlns:a16="http://schemas.microsoft.com/office/drawing/2014/main" id="{7C60B77C-920C-4FD6-8843-D78052FCC34E}"/>
                </a:ext>
              </a:extLst>
            </p:cNvPr>
            <p:cNvSpPr/>
            <p:nvPr/>
          </p:nvSpPr>
          <p:spPr>
            <a:xfrm>
              <a:off x="873076" y="3853135"/>
              <a:ext cx="12030" cy="240596"/>
            </a:xfrm>
            <a:custGeom>
              <a:avLst/>
              <a:gdLst>
                <a:gd name="connsiteX0" fmla="*/ 0 w 12029"/>
                <a:gd name="connsiteY0" fmla="*/ 0 h 240596"/>
                <a:gd name="connsiteX1" fmla="*/ 24060 w 12029"/>
                <a:gd name="connsiteY1" fmla="*/ 0 h 240596"/>
                <a:gd name="connsiteX2" fmla="*/ 24060 w 12029"/>
                <a:gd name="connsiteY2" fmla="*/ 248175 h 240596"/>
                <a:gd name="connsiteX3" fmla="*/ 0 w 12029"/>
                <a:gd name="connsiteY3" fmla="*/ 248175 h 240596"/>
              </a:gdLst>
              <a:ahLst/>
              <a:cxnLst>
                <a:cxn ang="0">
                  <a:pos x="connsiteX0" y="connsiteY0"/>
                </a:cxn>
                <a:cxn ang="0">
                  <a:pos x="connsiteX1" y="connsiteY1"/>
                </a:cxn>
                <a:cxn ang="0">
                  <a:pos x="connsiteX2" y="connsiteY2"/>
                </a:cxn>
                <a:cxn ang="0">
                  <a:pos x="connsiteX3" y="connsiteY3"/>
                </a:cxn>
              </a:cxnLst>
              <a:rect l="l" t="t" r="r" b="b"/>
              <a:pathLst>
                <a:path w="12029" h="240596">
                  <a:moveTo>
                    <a:pt x="0" y="0"/>
                  </a:moveTo>
                  <a:lnTo>
                    <a:pt x="24060" y="0"/>
                  </a:lnTo>
                  <a:lnTo>
                    <a:pt x="24060" y="248175"/>
                  </a:lnTo>
                  <a:lnTo>
                    <a:pt x="0" y="248175"/>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837" name="Freeform: Shape 2836">
              <a:extLst>
                <a:ext uri="{FF2B5EF4-FFF2-40B4-BE49-F238E27FC236}">
                  <a16:creationId xmlns:a16="http://schemas.microsoft.com/office/drawing/2014/main" id="{6926CF69-9C30-4D8D-AFE1-FAA11D2C54EF}"/>
                </a:ext>
              </a:extLst>
            </p:cNvPr>
            <p:cNvSpPr/>
            <p:nvPr/>
          </p:nvSpPr>
          <p:spPr>
            <a:xfrm>
              <a:off x="940683" y="3853135"/>
              <a:ext cx="24060" cy="240596"/>
            </a:xfrm>
            <a:custGeom>
              <a:avLst/>
              <a:gdLst>
                <a:gd name="connsiteX0" fmla="*/ 0 w 24059"/>
                <a:gd name="connsiteY0" fmla="*/ 0 h 240596"/>
                <a:gd name="connsiteX1" fmla="*/ 24060 w 24059"/>
                <a:gd name="connsiteY1" fmla="*/ 0 h 240596"/>
                <a:gd name="connsiteX2" fmla="*/ 24060 w 24059"/>
                <a:gd name="connsiteY2" fmla="*/ 248175 h 240596"/>
                <a:gd name="connsiteX3" fmla="*/ 0 w 24059"/>
                <a:gd name="connsiteY3" fmla="*/ 248175 h 240596"/>
              </a:gdLst>
              <a:ahLst/>
              <a:cxnLst>
                <a:cxn ang="0">
                  <a:pos x="connsiteX0" y="connsiteY0"/>
                </a:cxn>
                <a:cxn ang="0">
                  <a:pos x="connsiteX1" y="connsiteY1"/>
                </a:cxn>
                <a:cxn ang="0">
                  <a:pos x="connsiteX2" y="connsiteY2"/>
                </a:cxn>
                <a:cxn ang="0">
                  <a:pos x="connsiteX3" y="connsiteY3"/>
                </a:cxn>
              </a:cxnLst>
              <a:rect l="l" t="t" r="r" b="b"/>
              <a:pathLst>
                <a:path w="24059" h="240596">
                  <a:moveTo>
                    <a:pt x="0" y="0"/>
                  </a:moveTo>
                  <a:lnTo>
                    <a:pt x="24060" y="0"/>
                  </a:lnTo>
                  <a:lnTo>
                    <a:pt x="24060" y="248175"/>
                  </a:lnTo>
                  <a:lnTo>
                    <a:pt x="0" y="248175"/>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838" name="Freeform: Shape 2837">
              <a:extLst>
                <a:ext uri="{FF2B5EF4-FFF2-40B4-BE49-F238E27FC236}">
                  <a16:creationId xmlns:a16="http://schemas.microsoft.com/office/drawing/2014/main" id="{31042422-1745-4928-A457-5461B3FFB3D0}"/>
                </a:ext>
              </a:extLst>
            </p:cNvPr>
            <p:cNvSpPr/>
            <p:nvPr/>
          </p:nvSpPr>
          <p:spPr>
            <a:xfrm>
              <a:off x="1008411" y="3853135"/>
              <a:ext cx="24060" cy="240596"/>
            </a:xfrm>
            <a:custGeom>
              <a:avLst/>
              <a:gdLst>
                <a:gd name="connsiteX0" fmla="*/ 0 w 24059"/>
                <a:gd name="connsiteY0" fmla="*/ 0 h 240596"/>
                <a:gd name="connsiteX1" fmla="*/ 24060 w 24059"/>
                <a:gd name="connsiteY1" fmla="*/ 0 h 240596"/>
                <a:gd name="connsiteX2" fmla="*/ 24060 w 24059"/>
                <a:gd name="connsiteY2" fmla="*/ 248175 h 240596"/>
                <a:gd name="connsiteX3" fmla="*/ 0 w 24059"/>
                <a:gd name="connsiteY3" fmla="*/ 248175 h 240596"/>
              </a:gdLst>
              <a:ahLst/>
              <a:cxnLst>
                <a:cxn ang="0">
                  <a:pos x="connsiteX0" y="connsiteY0"/>
                </a:cxn>
                <a:cxn ang="0">
                  <a:pos x="connsiteX1" y="connsiteY1"/>
                </a:cxn>
                <a:cxn ang="0">
                  <a:pos x="connsiteX2" y="connsiteY2"/>
                </a:cxn>
                <a:cxn ang="0">
                  <a:pos x="connsiteX3" y="connsiteY3"/>
                </a:cxn>
              </a:cxnLst>
              <a:rect l="l" t="t" r="r" b="b"/>
              <a:pathLst>
                <a:path w="24059" h="240596">
                  <a:moveTo>
                    <a:pt x="0" y="0"/>
                  </a:moveTo>
                  <a:lnTo>
                    <a:pt x="24060" y="0"/>
                  </a:lnTo>
                  <a:lnTo>
                    <a:pt x="24060" y="248175"/>
                  </a:lnTo>
                  <a:lnTo>
                    <a:pt x="0" y="248175"/>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839" name="Freeform: Shape 2838">
              <a:extLst>
                <a:ext uri="{FF2B5EF4-FFF2-40B4-BE49-F238E27FC236}">
                  <a16:creationId xmlns:a16="http://schemas.microsoft.com/office/drawing/2014/main" id="{2A62780B-57B6-4BB0-92A0-EB1A31B452CE}"/>
                </a:ext>
              </a:extLst>
            </p:cNvPr>
            <p:cNvSpPr/>
            <p:nvPr/>
          </p:nvSpPr>
          <p:spPr>
            <a:xfrm>
              <a:off x="1076019" y="3853135"/>
              <a:ext cx="24060" cy="240596"/>
            </a:xfrm>
            <a:custGeom>
              <a:avLst/>
              <a:gdLst>
                <a:gd name="connsiteX0" fmla="*/ 0 w 24059"/>
                <a:gd name="connsiteY0" fmla="*/ 0 h 240596"/>
                <a:gd name="connsiteX1" fmla="*/ 24060 w 24059"/>
                <a:gd name="connsiteY1" fmla="*/ 0 h 240596"/>
                <a:gd name="connsiteX2" fmla="*/ 24060 w 24059"/>
                <a:gd name="connsiteY2" fmla="*/ 248175 h 240596"/>
                <a:gd name="connsiteX3" fmla="*/ 0 w 24059"/>
                <a:gd name="connsiteY3" fmla="*/ 248175 h 240596"/>
              </a:gdLst>
              <a:ahLst/>
              <a:cxnLst>
                <a:cxn ang="0">
                  <a:pos x="connsiteX0" y="connsiteY0"/>
                </a:cxn>
                <a:cxn ang="0">
                  <a:pos x="connsiteX1" y="connsiteY1"/>
                </a:cxn>
                <a:cxn ang="0">
                  <a:pos x="connsiteX2" y="connsiteY2"/>
                </a:cxn>
                <a:cxn ang="0">
                  <a:pos x="connsiteX3" y="connsiteY3"/>
                </a:cxn>
              </a:cxnLst>
              <a:rect l="l" t="t" r="r" b="b"/>
              <a:pathLst>
                <a:path w="24059" h="240596">
                  <a:moveTo>
                    <a:pt x="0" y="0"/>
                  </a:moveTo>
                  <a:lnTo>
                    <a:pt x="24060" y="0"/>
                  </a:lnTo>
                  <a:lnTo>
                    <a:pt x="24060" y="248175"/>
                  </a:lnTo>
                  <a:lnTo>
                    <a:pt x="0" y="248175"/>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840" name="Freeform: Shape 2839">
              <a:extLst>
                <a:ext uri="{FF2B5EF4-FFF2-40B4-BE49-F238E27FC236}">
                  <a16:creationId xmlns:a16="http://schemas.microsoft.com/office/drawing/2014/main" id="{BAFAC9EE-01DA-43B0-B75F-C96122897ABC}"/>
                </a:ext>
              </a:extLst>
            </p:cNvPr>
            <p:cNvSpPr/>
            <p:nvPr/>
          </p:nvSpPr>
          <p:spPr>
            <a:xfrm>
              <a:off x="1143747" y="3853135"/>
              <a:ext cx="24060" cy="240596"/>
            </a:xfrm>
            <a:custGeom>
              <a:avLst/>
              <a:gdLst>
                <a:gd name="connsiteX0" fmla="*/ 0 w 24059"/>
                <a:gd name="connsiteY0" fmla="*/ 0 h 240596"/>
                <a:gd name="connsiteX1" fmla="*/ 24060 w 24059"/>
                <a:gd name="connsiteY1" fmla="*/ 0 h 240596"/>
                <a:gd name="connsiteX2" fmla="*/ 24060 w 24059"/>
                <a:gd name="connsiteY2" fmla="*/ 248175 h 240596"/>
                <a:gd name="connsiteX3" fmla="*/ 0 w 24059"/>
                <a:gd name="connsiteY3" fmla="*/ 248175 h 240596"/>
              </a:gdLst>
              <a:ahLst/>
              <a:cxnLst>
                <a:cxn ang="0">
                  <a:pos x="connsiteX0" y="connsiteY0"/>
                </a:cxn>
                <a:cxn ang="0">
                  <a:pos x="connsiteX1" y="connsiteY1"/>
                </a:cxn>
                <a:cxn ang="0">
                  <a:pos x="connsiteX2" y="connsiteY2"/>
                </a:cxn>
                <a:cxn ang="0">
                  <a:pos x="connsiteX3" y="connsiteY3"/>
                </a:cxn>
              </a:cxnLst>
              <a:rect l="l" t="t" r="r" b="b"/>
              <a:pathLst>
                <a:path w="24059" h="240596">
                  <a:moveTo>
                    <a:pt x="0" y="0"/>
                  </a:moveTo>
                  <a:lnTo>
                    <a:pt x="24060" y="0"/>
                  </a:lnTo>
                  <a:lnTo>
                    <a:pt x="24060" y="248175"/>
                  </a:lnTo>
                  <a:lnTo>
                    <a:pt x="0" y="248175"/>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841" name="Freeform: Shape 2840">
              <a:extLst>
                <a:ext uri="{FF2B5EF4-FFF2-40B4-BE49-F238E27FC236}">
                  <a16:creationId xmlns:a16="http://schemas.microsoft.com/office/drawing/2014/main" id="{4772D6D8-256D-4C11-B299-57C789CB4FD0}"/>
                </a:ext>
              </a:extLst>
            </p:cNvPr>
            <p:cNvSpPr/>
            <p:nvPr/>
          </p:nvSpPr>
          <p:spPr>
            <a:xfrm>
              <a:off x="1211354" y="3853135"/>
              <a:ext cx="24060" cy="240596"/>
            </a:xfrm>
            <a:custGeom>
              <a:avLst/>
              <a:gdLst>
                <a:gd name="connsiteX0" fmla="*/ 0 w 24059"/>
                <a:gd name="connsiteY0" fmla="*/ 0 h 240596"/>
                <a:gd name="connsiteX1" fmla="*/ 24060 w 24059"/>
                <a:gd name="connsiteY1" fmla="*/ 0 h 240596"/>
                <a:gd name="connsiteX2" fmla="*/ 24060 w 24059"/>
                <a:gd name="connsiteY2" fmla="*/ 248175 h 240596"/>
                <a:gd name="connsiteX3" fmla="*/ 0 w 24059"/>
                <a:gd name="connsiteY3" fmla="*/ 248175 h 240596"/>
              </a:gdLst>
              <a:ahLst/>
              <a:cxnLst>
                <a:cxn ang="0">
                  <a:pos x="connsiteX0" y="connsiteY0"/>
                </a:cxn>
                <a:cxn ang="0">
                  <a:pos x="connsiteX1" y="connsiteY1"/>
                </a:cxn>
                <a:cxn ang="0">
                  <a:pos x="connsiteX2" y="connsiteY2"/>
                </a:cxn>
                <a:cxn ang="0">
                  <a:pos x="connsiteX3" y="connsiteY3"/>
                </a:cxn>
              </a:cxnLst>
              <a:rect l="l" t="t" r="r" b="b"/>
              <a:pathLst>
                <a:path w="24059" h="240596">
                  <a:moveTo>
                    <a:pt x="0" y="0"/>
                  </a:moveTo>
                  <a:lnTo>
                    <a:pt x="24060" y="0"/>
                  </a:lnTo>
                  <a:lnTo>
                    <a:pt x="24060" y="248175"/>
                  </a:lnTo>
                  <a:lnTo>
                    <a:pt x="0" y="248175"/>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842" name="Freeform: Shape 2841">
              <a:extLst>
                <a:ext uri="{FF2B5EF4-FFF2-40B4-BE49-F238E27FC236}">
                  <a16:creationId xmlns:a16="http://schemas.microsoft.com/office/drawing/2014/main" id="{CB09E1A5-C2EA-4F2D-858E-AEA64D2D6F1A}"/>
                </a:ext>
              </a:extLst>
            </p:cNvPr>
            <p:cNvSpPr/>
            <p:nvPr/>
          </p:nvSpPr>
          <p:spPr>
            <a:xfrm>
              <a:off x="1279082" y="3853135"/>
              <a:ext cx="24060" cy="240596"/>
            </a:xfrm>
            <a:custGeom>
              <a:avLst/>
              <a:gdLst>
                <a:gd name="connsiteX0" fmla="*/ 0 w 24059"/>
                <a:gd name="connsiteY0" fmla="*/ 0 h 240596"/>
                <a:gd name="connsiteX1" fmla="*/ 24060 w 24059"/>
                <a:gd name="connsiteY1" fmla="*/ 0 h 240596"/>
                <a:gd name="connsiteX2" fmla="*/ 24060 w 24059"/>
                <a:gd name="connsiteY2" fmla="*/ 248175 h 240596"/>
                <a:gd name="connsiteX3" fmla="*/ 0 w 24059"/>
                <a:gd name="connsiteY3" fmla="*/ 248175 h 240596"/>
              </a:gdLst>
              <a:ahLst/>
              <a:cxnLst>
                <a:cxn ang="0">
                  <a:pos x="connsiteX0" y="connsiteY0"/>
                </a:cxn>
                <a:cxn ang="0">
                  <a:pos x="connsiteX1" y="connsiteY1"/>
                </a:cxn>
                <a:cxn ang="0">
                  <a:pos x="connsiteX2" y="connsiteY2"/>
                </a:cxn>
                <a:cxn ang="0">
                  <a:pos x="connsiteX3" y="connsiteY3"/>
                </a:cxn>
              </a:cxnLst>
              <a:rect l="l" t="t" r="r" b="b"/>
              <a:pathLst>
                <a:path w="24059" h="240596">
                  <a:moveTo>
                    <a:pt x="0" y="0"/>
                  </a:moveTo>
                  <a:lnTo>
                    <a:pt x="24060" y="0"/>
                  </a:lnTo>
                  <a:lnTo>
                    <a:pt x="24060" y="248175"/>
                  </a:lnTo>
                  <a:lnTo>
                    <a:pt x="0" y="248175"/>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2610" name="Graphic 56">
            <a:extLst>
              <a:ext uri="{FF2B5EF4-FFF2-40B4-BE49-F238E27FC236}">
                <a16:creationId xmlns:a16="http://schemas.microsoft.com/office/drawing/2014/main" id="{ACCD81F0-5E2B-443D-9227-B188B6190BD2}"/>
              </a:ext>
            </a:extLst>
          </p:cNvPr>
          <p:cNvGrpSpPr/>
          <p:nvPr/>
        </p:nvGrpSpPr>
        <p:grpSpPr>
          <a:xfrm>
            <a:off x="11985122" y="6396143"/>
            <a:ext cx="413760" cy="403547"/>
            <a:chOff x="585309" y="2690605"/>
            <a:chExt cx="441706" cy="430804"/>
          </a:xfrm>
          <a:solidFill>
            <a:schemeClr val="tx1">
              <a:lumMod val="65000"/>
            </a:schemeClr>
          </a:solidFill>
        </p:grpSpPr>
        <p:sp>
          <p:nvSpPr>
            <p:cNvPr id="2775" name="Freeform: Shape 2774">
              <a:extLst>
                <a:ext uri="{FF2B5EF4-FFF2-40B4-BE49-F238E27FC236}">
                  <a16:creationId xmlns:a16="http://schemas.microsoft.com/office/drawing/2014/main" id="{5E5044D4-3FA6-4FEF-AB05-2569194A82E2}"/>
                </a:ext>
              </a:extLst>
            </p:cNvPr>
            <p:cNvSpPr/>
            <p:nvPr/>
          </p:nvSpPr>
          <p:spPr>
            <a:xfrm>
              <a:off x="585309" y="2690605"/>
              <a:ext cx="441706" cy="131572"/>
            </a:xfrm>
            <a:custGeom>
              <a:avLst/>
              <a:gdLst>
                <a:gd name="connsiteX0" fmla="*/ 441706 w 441706"/>
                <a:gd name="connsiteY0" fmla="*/ 133076 h 131572"/>
                <a:gd name="connsiteX1" fmla="*/ 0 w 441706"/>
                <a:gd name="connsiteY1" fmla="*/ 133076 h 131572"/>
                <a:gd name="connsiteX2" fmla="*/ 0 w 441706"/>
                <a:gd name="connsiteY2" fmla="*/ 0 h 131572"/>
                <a:gd name="connsiteX3" fmla="*/ 441706 w 441706"/>
                <a:gd name="connsiteY3" fmla="*/ 0 h 131572"/>
                <a:gd name="connsiteX4" fmla="*/ 18796 w 441706"/>
                <a:gd name="connsiteY4" fmla="*/ 114280 h 131572"/>
                <a:gd name="connsiteX5" fmla="*/ 422910 w 441706"/>
                <a:gd name="connsiteY5" fmla="*/ 114280 h 131572"/>
                <a:gd name="connsiteX6" fmla="*/ 422910 w 441706"/>
                <a:gd name="connsiteY6" fmla="*/ 18796 h 131572"/>
                <a:gd name="connsiteX7" fmla="*/ 18796 w 441706"/>
                <a:gd name="connsiteY7" fmla="*/ 18796 h 13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706" h="131572">
                  <a:moveTo>
                    <a:pt x="441706" y="133076"/>
                  </a:moveTo>
                  <a:lnTo>
                    <a:pt x="0" y="133076"/>
                  </a:lnTo>
                  <a:lnTo>
                    <a:pt x="0" y="0"/>
                  </a:lnTo>
                  <a:lnTo>
                    <a:pt x="441706" y="0"/>
                  </a:lnTo>
                  <a:close/>
                  <a:moveTo>
                    <a:pt x="18796" y="114280"/>
                  </a:moveTo>
                  <a:lnTo>
                    <a:pt x="422910" y="114280"/>
                  </a:lnTo>
                  <a:lnTo>
                    <a:pt x="422910" y="18796"/>
                  </a:lnTo>
                  <a:lnTo>
                    <a:pt x="18796" y="18796"/>
                  </a:ln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776" name="Freeform: Shape 2775">
              <a:extLst>
                <a:ext uri="{FF2B5EF4-FFF2-40B4-BE49-F238E27FC236}">
                  <a16:creationId xmlns:a16="http://schemas.microsoft.com/office/drawing/2014/main" id="{01D0E4B5-E71B-42F5-81F6-AA6CAF182029}"/>
                </a:ext>
              </a:extLst>
            </p:cNvPr>
            <p:cNvSpPr/>
            <p:nvPr/>
          </p:nvSpPr>
          <p:spPr>
            <a:xfrm>
              <a:off x="585309" y="2840127"/>
              <a:ext cx="206756" cy="131572"/>
            </a:xfrm>
            <a:custGeom>
              <a:avLst/>
              <a:gdLst>
                <a:gd name="connsiteX0" fmla="*/ 212583 w 206756"/>
                <a:gd name="connsiteY0" fmla="*/ 133264 h 131572"/>
                <a:gd name="connsiteX1" fmla="*/ 0 w 206756"/>
                <a:gd name="connsiteY1" fmla="*/ 133264 h 131572"/>
                <a:gd name="connsiteX2" fmla="*/ 0 w 206756"/>
                <a:gd name="connsiteY2" fmla="*/ 0 h 131572"/>
                <a:gd name="connsiteX3" fmla="*/ 212583 w 206756"/>
                <a:gd name="connsiteY3" fmla="*/ 0 h 131572"/>
                <a:gd name="connsiteX4" fmla="*/ 18796 w 206756"/>
                <a:gd name="connsiteY4" fmla="*/ 114468 h 131572"/>
                <a:gd name="connsiteX5" fmla="*/ 193787 w 206756"/>
                <a:gd name="connsiteY5" fmla="*/ 114468 h 131572"/>
                <a:gd name="connsiteX6" fmla="*/ 193787 w 206756"/>
                <a:gd name="connsiteY6" fmla="*/ 18796 h 131572"/>
                <a:gd name="connsiteX7" fmla="*/ 18796 w 206756"/>
                <a:gd name="connsiteY7" fmla="*/ 18796 h 13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756" h="131572">
                  <a:moveTo>
                    <a:pt x="212583" y="133264"/>
                  </a:moveTo>
                  <a:lnTo>
                    <a:pt x="0" y="133264"/>
                  </a:lnTo>
                  <a:lnTo>
                    <a:pt x="0" y="0"/>
                  </a:lnTo>
                  <a:lnTo>
                    <a:pt x="212583" y="0"/>
                  </a:lnTo>
                  <a:close/>
                  <a:moveTo>
                    <a:pt x="18796" y="114468"/>
                  </a:moveTo>
                  <a:lnTo>
                    <a:pt x="193787" y="114468"/>
                  </a:lnTo>
                  <a:lnTo>
                    <a:pt x="193787" y="18796"/>
                  </a:lnTo>
                  <a:lnTo>
                    <a:pt x="18796" y="18796"/>
                  </a:ln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777" name="Freeform: Shape 2776">
              <a:extLst>
                <a:ext uri="{FF2B5EF4-FFF2-40B4-BE49-F238E27FC236}">
                  <a16:creationId xmlns:a16="http://schemas.microsoft.com/office/drawing/2014/main" id="{540672B8-D891-4508-B53A-792A456DDEEF}"/>
                </a:ext>
              </a:extLst>
            </p:cNvPr>
            <p:cNvSpPr/>
            <p:nvPr/>
          </p:nvSpPr>
          <p:spPr>
            <a:xfrm>
              <a:off x="585309" y="2989837"/>
              <a:ext cx="131572" cy="131572"/>
            </a:xfrm>
            <a:custGeom>
              <a:avLst/>
              <a:gdLst>
                <a:gd name="connsiteX0" fmla="*/ 133358 w 131572"/>
                <a:gd name="connsiteY0" fmla="*/ 133076 h 131572"/>
                <a:gd name="connsiteX1" fmla="*/ 0 w 131572"/>
                <a:gd name="connsiteY1" fmla="*/ 133076 h 131572"/>
                <a:gd name="connsiteX2" fmla="*/ 0 w 131572"/>
                <a:gd name="connsiteY2" fmla="*/ 0 h 131572"/>
                <a:gd name="connsiteX3" fmla="*/ 133358 w 131572"/>
                <a:gd name="connsiteY3" fmla="*/ 0 h 131572"/>
                <a:gd name="connsiteX4" fmla="*/ 18796 w 131572"/>
                <a:gd name="connsiteY4" fmla="*/ 114280 h 131572"/>
                <a:gd name="connsiteX5" fmla="*/ 114562 w 131572"/>
                <a:gd name="connsiteY5" fmla="*/ 114280 h 131572"/>
                <a:gd name="connsiteX6" fmla="*/ 114562 w 131572"/>
                <a:gd name="connsiteY6" fmla="*/ 18796 h 131572"/>
                <a:gd name="connsiteX7" fmla="*/ 18796 w 131572"/>
                <a:gd name="connsiteY7" fmla="*/ 18796 h 13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572" h="131572">
                  <a:moveTo>
                    <a:pt x="133358" y="133076"/>
                  </a:moveTo>
                  <a:lnTo>
                    <a:pt x="0" y="133076"/>
                  </a:lnTo>
                  <a:lnTo>
                    <a:pt x="0" y="0"/>
                  </a:lnTo>
                  <a:lnTo>
                    <a:pt x="133358" y="0"/>
                  </a:lnTo>
                  <a:close/>
                  <a:moveTo>
                    <a:pt x="18796" y="114280"/>
                  </a:moveTo>
                  <a:lnTo>
                    <a:pt x="114562" y="114280"/>
                  </a:lnTo>
                  <a:lnTo>
                    <a:pt x="114562" y="18796"/>
                  </a:lnTo>
                  <a:lnTo>
                    <a:pt x="18796" y="18796"/>
                  </a:ln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778" name="Freeform: Shape 2777">
              <a:extLst>
                <a:ext uri="{FF2B5EF4-FFF2-40B4-BE49-F238E27FC236}">
                  <a16:creationId xmlns:a16="http://schemas.microsoft.com/office/drawing/2014/main" id="{FD652F1A-BFCE-4162-B3C2-F742555C606A}"/>
                </a:ext>
              </a:extLst>
            </p:cNvPr>
            <p:cNvSpPr/>
            <p:nvPr/>
          </p:nvSpPr>
          <p:spPr>
            <a:xfrm>
              <a:off x="735113" y="2989837"/>
              <a:ext cx="140970" cy="131572"/>
            </a:xfrm>
            <a:custGeom>
              <a:avLst/>
              <a:gdLst>
                <a:gd name="connsiteX0" fmla="*/ 142098 w 140970"/>
                <a:gd name="connsiteY0" fmla="*/ 133076 h 131572"/>
                <a:gd name="connsiteX1" fmla="*/ 0 w 140970"/>
                <a:gd name="connsiteY1" fmla="*/ 133076 h 131572"/>
                <a:gd name="connsiteX2" fmla="*/ 0 w 140970"/>
                <a:gd name="connsiteY2" fmla="*/ 0 h 131572"/>
                <a:gd name="connsiteX3" fmla="*/ 142098 w 140970"/>
                <a:gd name="connsiteY3" fmla="*/ 0 h 131572"/>
                <a:gd name="connsiteX4" fmla="*/ 18796 w 140970"/>
                <a:gd name="connsiteY4" fmla="*/ 114280 h 131572"/>
                <a:gd name="connsiteX5" fmla="*/ 123302 w 140970"/>
                <a:gd name="connsiteY5" fmla="*/ 114280 h 131572"/>
                <a:gd name="connsiteX6" fmla="*/ 123302 w 140970"/>
                <a:gd name="connsiteY6" fmla="*/ 18796 h 131572"/>
                <a:gd name="connsiteX7" fmla="*/ 18796 w 140970"/>
                <a:gd name="connsiteY7" fmla="*/ 18796 h 13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970" h="131572">
                  <a:moveTo>
                    <a:pt x="142098" y="133076"/>
                  </a:moveTo>
                  <a:lnTo>
                    <a:pt x="0" y="133076"/>
                  </a:lnTo>
                  <a:lnTo>
                    <a:pt x="0" y="0"/>
                  </a:lnTo>
                  <a:lnTo>
                    <a:pt x="142098" y="0"/>
                  </a:lnTo>
                  <a:close/>
                  <a:moveTo>
                    <a:pt x="18796" y="114280"/>
                  </a:moveTo>
                  <a:lnTo>
                    <a:pt x="123302" y="114280"/>
                  </a:lnTo>
                  <a:lnTo>
                    <a:pt x="123302" y="18796"/>
                  </a:lnTo>
                  <a:lnTo>
                    <a:pt x="18796" y="18796"/>
                  </a:ln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779" name="Freeform: Shape 2778">
              <a:extLst>
                <a:ext uri="{FF2B5EF4-FFF2-40B4-BE49-F238E27FC236}">
                  <a16:creationId xmlns:a16="http://schemas.microsoft.com/office/drawing/2014/main" id="{CEF9A7E5-C3B2-4C43-B481-B9723EAEAD25}"/>
                </a:ext>
              </a:extLst>
            </p:cNvPr>
            <p:cNvSpPr/>
            <p:nvPr/>
          </p:nvSpPr>
          <p:spPr>
            <a:xfrm>
              <a:off x="893657" y="2989837"/>
              <a:ext cx="131572" cy="131572"/>
            </a:xfrm>
            <a:custGeom>
              <a:avLst/>
              <a:gdLst>
                <a:gd name="connsiteX0" fmla="*/ 133358 w 131572"/>
                <a:gd name="connsiteY0" fmla="*/ 133076 h 131572"/>
                <a:gd name="connsiteX1" fmla="*/ 0 w 131572"/>
                <a:gd name="connsiteY1" fmla="*/ 133076 h 131572"/>
                <a:gd name="connsiteX2" fmla="*/ 0 w 131572"/>
                <a:gd name="connsiteY2" fmla="*/ 0 h 131572"/>
                <a:gd name="connsiteX3" fmla="*/ 133358 w 131572"/>
                <a:gd name="connsiteY3" fmla="*/ 0 h 131572"/>
                <a:gd name="connsiteX4" fmla="*/ 18796 w 131572"/>
                <a:gd name="connsiteY4" fmla="*/ 114280 h 131572"/>
                <a:gd name="connsiteX5" fmla="*/ 114562 w 131572"/>
                <a:gd name="connsiteY5" fmla="*/ 114280 h 131572"/>
                <a:gd name="connsiteX6" fmla="*/ 114562 w 131572"/>
                <a:gd name="connsiteY6" fmla="*/ 18796 h 131572"/>
                <a:gd name="connsiteX7" fmla="*/ 18796 w 131572"/>
                <a:gd name="connsiteY7" fmla="*/ 18796 h 13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572" h="131572">
                  <a:moveTo>
                    <a:pt x="133358" y="133076"/>
                  </a:moveTo>
                  <a:lnTo>
                    <a:pt x="0" y="133076"/>
                  </a:lnTo>
                  <a:lnTo>
                    <a:pt x="0" y="0"/>
                  </a:lnTo>
                  <a:lnTo>
                    <a:pt x="133358" y="0"/>
                  </a:lnTo>
                  <a:close/>
                  <a:moveTo>
                    <a:pt x="18796" y="114280"/>
                  </a:moveTo>
                  <a:lnTo>
                    <a:pt x="114562" y="114280"/>
                  </a:lnTo>
                  <a:lnTo>
                    <a:pt x="114562" y="18796"/>
                  </a:lnTo>
                  <a:lnTo>
                    <a:pt x="18796" y="18796"/>
                  </a:ln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780" name="Freeform: Shape 2779">
              <a:extLst>
                <a:ext uri="{FF2B5EF4-FFF2-40B4-BE49-F238E27FC236}">
                  <a16:creationId xmlns:a16="http://schemas.microsoft.com/office/drawing/2014/main" id="{FFFEBC23-69A8-495E-9F5C-9CE875F7045A}"/>
                </a:ext>
              </a:extLst>
            </p:cNvPr>
            <p:cNvSpPr/>
            <p:nvPr/>
          </p:nvSpPr>
          <p:spPr>
            <a:xfrm>
              <a:off x="814432" y="2840127"/>
              <a:ext cx="206756" cy="131572"/>
            </a:xfrm>
            <a:custGeom>
              <a:avLst/>
              <a:gdLst>
                <a:gd name="connsiteX0" fmla="*/ 212583 w 206756"/>
                <a:gd name="connsiteY0" fmla="*/ 133264 h 131572"/>
                <a:gd name="connsiteX1" fmla="*/ 0 w 206756"/>
                <a:gd name="connsiteY1" fmla="*/ 133264 h 131572"/>
                <a:gd name="connsiteX2" fmla="*/ 0 w 206756"/>
                <a:gd name="connsiteY2" fmla="*/ 0 h 131572"/>
                <a:gd name="connsiteX3" fmla="*/ 212583 w 206756"/>
                <a:gd name="connsiteY3" fmla="*/ 0 h 131572"/>
                <a:gd name="connsiteX4" fmla="*/ 18796 w 206756"/>
                <a:gd name="connsiteY4" fmla="*/ 114468 h 131572"/>
                <a:gd name="connsiteX5" fmla="*/ 193787 w 206756"/>
                <a:gd name="connsiteY5" fmla="*/ 114468 h 131572"/>
                <a:gd name="connsiteX6" fmla="*/ 193787 w 206756"/>
                <a:gd name="connsiteY6" fmla="*/ 18796 h 131572"/>
                <a:gd name="connsiteX7" fmla="*/ 18796 w 206756"/>
                <a:gd name="connsiteY7" fmla="*/ 18796 h 13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756" h="131572">
                  <a:moveTo>
                    <a:pt x="212583" y="133264"/>
                  </a:moveTo>
                  <a:lnTo>
                    <a:pt x="0" y="133264"/>
                  </a:lnTo>
                  <a:lnTo>
                    <a:pt x="0" y="0"/>
                  </a:lnTo>
                  <a:lnTo>
                    <a:pt x="212583" y="0"/>
                  </a:lnTo>
                  <a:close/>
                  <a:moveTo>
                    <a:pt x="18796" y="114468"/>
                  </a:moveTo>
                  <a:lnTo>
                    <a:pt x="193787" y="114468"/>
                  </a:lnTo>
                  <a:lnTo>
                    <a:pt x="193787" y="18796"/>
                  </a:lnTo>
                  <a:lnTo>
                    <a:pt x="18796" y="18796"/>
                  </a:ln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2612" name="Graphic 8">
            <a:extLst>
              <a:ext uri="{FF2B5EF4-FFF2-40B4-BE49-F238E27FC236}">
                <a16:creationId xmlns:a16="http://schemas.microsoft.com/office/drawing/2014/main" id="{A72E0D2D-5BDE-42D4-9C7E-CA11BA6C76B7}"/>
              </a:ext>
            </a:extLst>
          </p:cNvPr>
          <p:cNvGrpSpPr/>
          <p:nvPr/>
        </p:nvGrpSpPr>
        <p:grpSpPr>
          <a:xfrm>
            <a:off x="10322007" y="6358482"/>
            <a:ext cx="302177" cy="478870"/>
            <a:chOff x="2139644" y="2688636"/>
            <a:chExt cx="322585" cy="511210"/>
          </a:xfrm>
          <a:solidFill>
            <a:schemeClr val="tx1">
              <a:lumMod val="65000"/>
            </a:schemeClr>
          </a:solidFill>
        </p:grpSpPr>
        <p:sp>
          <p:nvSpPr>
            <p:cNvPr id="2754" name="Freeform: Shape 2753">
              <a:extLst>
                <a:ext uri="{FF2B5EF4-FFF2-40B4-BE49-F238E27FC236}">
                  <a16:creationId xmlns:a16="http://schemas.microsoft.com/office/drawing/2014/main" id="{FD142D69-829F-41C9-BC26-3C91B94D1D3D}"/>
                </a:ext>
              </a:extLst>
            </p:cNvPr>
            <p:cNvSpPr/>
            <p:nvPr/>
          </p:nvSpPr>
          <p:spPr>
            <a:xfrm>
              <a:off x="2139644" y="2688636"/>
              <a:ext cx="322585" cy="322585"/>
            </a:xfrm>
            <a:custGeom>
              <a:avLst/>
              <a:gdLst>
                <a:gd name="connsiteX0" fmla="*/ 50513 w 322584"/>
                <a:gd name="connsiteY0" fmla="*/ 331787 h 322584"/>
                <a:gd name="connsiteX1" fmla="*/ 13916 w 322584"/>
                <a:gd name="connsiteY1" fmla="*/ 330118 h 322584"/>
                <a:gd name="connsiteX2" fmla="*/ 11692 w 322584"/>
                <a:gd name="connsiteY2" fmla="*/ 330118 h 322584"/>
                <a:gd name="connsiteX3" fmla="*/ 1903 w 322584"/>
                <a:gd name="connsiteY3" fmla="*/ 320440 h 322584"/>
                <a:gd name="connsiteX4" fmla="*/ 69534 w 322584"/>
                <a:gd name="connsiteY4" fmla="*/ 71160 h 322584"/>
                <a:gd name="connsiteX5" fmla="*/ 314143 w 322584"/>
                <a:gd name="connsiteY5" fmla="*/ 1860 h 322584"/>
                <a:gd name="connsiteX6" fmla="*/ 323820 w 322584"/>
                <a:gd name="connsiteY6" fmla="*/ 11649 h 322584"/>
                <a:gd name="connsiteX7" fmla="*/ 256189 w 322584"/>
                <a:gd name="connsiteY7" fmla="*/ 260929 h 322584"/>
                <a:gd name="connsiteX8" fmla="*/ 50513 w 322584"/>
                <a:gd name="connsiteY8" fmla="*/ 331787 h 322584"/>
                <a:gd name="connsiteX9" fmla="*/ 23260 w 322584"/>
                <a:gd name="connsiteY9" fmla="*/ 308538 h 322584"/>
                <a:gd name="connsiteX10" fmla="*/ 240282 w 322584"/>
                <a:gd name="connsiteY10" fmla="*/ 245134 h 322584"/>
                <a:gd name="connsiteX11" fmla="*/ 302463 w 322584"/>
                <a:gd name="connsiteY11" fmla="*/ 22661 h 322584"/>
                <a:gd name="connsiteX12" fmla="*/ 84996 w 322584"/>
                <a:gd name="connsiteY12" fmla="*/ 87067 h 322584"/>
                <a:gd name="connsiteX13" fmla="*/ 23260 w 322584"/>
                <a:gd name="connsiteY13" fmla="*/ 308761 h 32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2584" h="322584">
                  <a:moveTo>
                    <a:pt x="50513" y="331787"/>
                  </a:moveTo>
                  <a:cubicBezTo>
                    <a:pt x="33383" y="331787"/>
                    <a:pt x="20368" y="330785"/>
                    <a:pt x="13916" y="330118"/>
                  </a:cubicBezTo>
                  <a:lnTo>
                    <a:pt x="11692" y="330118"/>
                  </a:lnTo>
                  <a:cubicBezTo>
                    <a:pt x="6585" y="329541"/>
                    <a:pt x="2538" y="325540"/>
                    <a:pt x="1903" y="320440"/>
                  </a:cubicBezTo>
                  <a:cubicBezTo>
                    <a:pt x="1124" y="313877"/>
                    <a:pt x="-16006" y="158369"/>
                    <a:pt x="69534" y="71160"/>
                  </a:cubicBezTo>
                  <a:cubicBezTo>
                    <a:pt x="155075" y="-16049"/>
                    <a:pt x="307469" y="1081"/>
                    <a:pt x="314143" y="1860"/>
                  </a:cubicBezTo>
                  <a:cubicBezTo>
                    <a:pt x="319243" y="2496"/>
                    <a:pt x="323243" y="6542"/>
                    <a:pt x="323820" y="11649"/>
                  </a:cubicBezTo>
                  <a:cubicBezTo>
                    <a:pt x="324599" y="18212"/>
                    <a:pt x="341729" y="173609"/>
                    <a:pt x="256189" y="260929"/>
                  </a:cubicBezTo>
                  <a:cubicBezTo>
                    <a:pt x="196232" y="322220"/>
                    <a:pt x="103573" y="331787"/>
                    <a:pt x="50513" y="331787"/>
                  </a:cubicBezTo>
                  <a:close/>
                  <a:moveTo>
                    <a:pt x="23260" y="308538"/>
                  </a:moveTo>
                  <a:cubicBezTo>
                    <a:pt x="55185" y="310763"/>
                    <a:pt x="173095" y="313655"/>
                    <a:pt x="240282" y="245134"/>
                  </a:cubicBezTo>
                  <a:cubicBezTo>
                    <a:pt x="307469" y="176612"/>
                    <a:pt x="304688" y="56588"/>
                    <a:pt x="302463" y="22661"/>
                  </a:cubicBezTo>
                  <a:cubicBezTo>
                    <a:pt x="269315" y="20993"/>
                    <a:pt x="151738" y="18434"/>
                    <a:pt x="84996" y="87067"/>
                  </a:cubicBezTo>
                  <a:cubicBezTo>
                    <a:pt x="18254" y="155700"/>
                    <a:pt x="21035" y="275279"/>
                    <a:pt x="23260" y="308761"/>
                  </a:cubicBezTo>
                  <a:close/>
                </a:path>
              </a:pathLst>
            </a:custGeom>
            <a:grpFill/>
            <a:ln w="1104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755" name="Freeform: Shape 2754">
              <a:extLst>
                <a:ext uri="{FF2B5EF4-FFF2-40B4-BE49-F238E27FC236}">
                  <a16:creationId xmlns:a16="http://schemas.microsoft.com/office/drawing/2014/main" id="{FDAD3FDE-5D35-42DE-8638-E05763DEE02E}"/>
                </a:ext>
              </a:extLst>
            </p:cNvPr>
            <p:cNvSpPr/>
            <p:nvPr/>
          </p:nvSpPr>
          <p:spPr>
            <a:xfrm>
              <a:off x="2139644" y="2688681"/>
              <a:ext cx="322585" cy="322585"/>
            </a:xfrm>
            <a:custGeom>
              <a:avLst/>
              <a:gdLst>
                <a:gd name="connsiteX0" fmla="*/ 15029 w 322584"/>
                <a:gd name="connsiteY0" fmla="*/ 330295 h 322584"/>
                <a:gd name="connsiteX1" fmla="*/ 13583 w 322584"/>
                <a:gd name="connsiteY1" fmla="*/ 330295 h 322584"/>
                <a:gd name="connsiteX2" fmla="*/ 11692 w 322584"/>
                <a:gd name="connsiteY2" fmla="*/ 330295 h 322584"/>
                <a:gd name="connsiteX3" fmla="*/ 1903 w 322584"/>
                <a:gd name="connsiteY3" fmla="*/ 320617 h 322584"/>
                <a:gd name="connsiteX4" fmla="*/ 69534 w 322584"/>
                <a:gd name="connsiteY4" fmla="*/ 71337 h 322584"/>
                <a:gd name="connsiteX5" fmla="*/ 314143 w 322584"/>
                <a:gd name="connsiteY5" fmla="*/ 1814 h 322584"/>
                <a:gd name="connsiteX6" fmla="*/ 323847 w 322584"/>
                <a:gd name="connsiteY6" fmla="*/ 14196 h 322584"/>
                <a:gd name="connsiteX7" fmla="*/ 322040 w 322584"/>
                <a:gd name="connsiteY7" fmla="*/ 19056 h 322584"/>
                <a:gd name="connsiteX8" fmla="*/ 181327 w 322584"/>
                <a:gd name="connsiteY8" fmla="*/ 189915 h 322584"/>
                <a:gd name="connsiteX9" fmla="*/ 21480 w 322584"/>
                <a:gd name="connsiteY9" fmla="*/ 328292 h 322584"/>
                <a:gd name="connsiteX10" fmla="*/ 15029 w 322584"/>
                <a:gd name="connsiteY10" fmla="*/ 330295 h 322584"/>
                <a:gd name="connsiteX11" fmla="*/ 276990 w 322584"/>
                <a:gd name="connsiteY11" fmla="*/ 22393 h 322584"/>
                <a:gd name="connsiteX12" fmla="*/ 84996 w 322584"/>
                <a:gd name="connsiteY12" fmla="*/ 87021 h 322584"/>
                <a:gd name="connsiteX13" fmla="*/ 22370 w 322584"/>
                <a:gd name="connsiteY13" fmla="*/ 300261 h 322584"/>
                <a:gd name="connsiteX14" fmla="*/ 165420 w 322584"/>
                <a:gd name="connsiteY14" fmla="*/ 174342 h 322584"/>
                <a:gd name="connsiteX15" fmla="*/ 292563 w 322584"/>
                <a:gd name="connsiteY15" fmla="*/ 22615 h 32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2584" h="322584">
                  <a:moveTo>
                    <a:pt x="15029" y="330295"/>
                  </a:moveTo>
                  <a:lnTo>
                    <a:pt x="13583" y="330295"/>
                  </a:lnTo>
                  <a:lnTo>
                    <a:pt x="11692" y="330295"/>
                  </a:lnTo>
                  <a:cubicBezTo>
                    <a:pt x="6585" y="329717"/>
                    <a:pt x="2538" y="325717"/>
                    <a:pt x="1903" y="320617"/>
                  </a:cubicBezTo>
                  <a:cubicBezTo>
                    <a:pt x="1124" y="314054"/>
                    <a:pt x="-16006" y="158546"/>
                    <a:pt x="69534" y="71337"/>
                  </a:cubicBezTo>
                  <a:cubicBezTo>
                    <a:pt x="155075" y="-15872"/>
                    <a:pt x="307469" y="1036"/>
                    <a:pt x="314143" y="1814"/>
                  </a:cubicBezTo>
                  <a:cubicBezTo>
                    <a:pt x="320241" y="2553"/>
                    <a:pt x="324586" y="8097"/>
                    <a:pt x="323847" y="14196"/>
                  </a:cubicBezTo>
                  <a:cubicBezTo>
                    <a:pt x="323636" y="15935"/>
                    <a:pt x="323017" y="17601"/>
                    <a:pt x="322040" y="19056"/>
                  </a:cubicBezTo>
                  <a:cubicBezTo>
                    <a:pt x="280410" y="80155"/>
                    <a:pt x="233311" y="137343"/>
                    <a:pt x="181327" y="189915"/>
                  </a:cubicBezTo>
                  <a:cubicBezTo>
                    <a:pt x="132195" y="240628"/>
                    <a:pt x="78708" y="286932"/>
                    <a:pt x="21480" y="328292"/>
                  </a:cubicBezTo>
                  <a:cubicBezTo>
                    <a:pt x="19589" y="329613"/>
                    <a:pt x="17335" y="330312"/>
                    <a:pt x="15029" y="330295"/>
                  </a:cubicBezTo>
                  <a:close/>
                  <a:moveTo>
                    <a:pt x="276990" y="22393"/>
                  </a:moveTo>
                  <a:cubicBezTo>
                    <a:pt x="228602" y="22393"/>
                    <a:pt x="140614" y="30736"/>
                    <a:pt x="84996" y="87021"/>
                  </a:cubicBezTo>
                  <a:cubicBezTo>
                    <a:pt x="22926" y="150314"/>
                    <a:pt x="20590" y="257991"/>
                    <a:pt x="22370" y="300261"/>
                  </a:cubicBezTo>
                  <a:cubicBezTo>
                    <a:pt x="73285" y="262108"/>
                    <a:pt x="121116" y="220005"/>
                    <a:pt x="165420" y="174342"/>
                  </a:cubicBezTo>
                  <a:cubicBezTo>
                    <a:pt x="211852" y="127304"/>
                    <a:pt x="254374" y="76561"/>
                    <a:pt x="292563" y="22615"/>
                  </a:cubicBezTo>
                  <a:close/>
                </a:path>
              </a:pathLst>
            </a:custGeom>
            <a:grpFill/>
            <a:ln w="1104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756" name="Freeform: Shape 2755">
              <a:extLst>
                <a:ext uri="{FF2B5EF4-FFF2-40B4-BE49-F238E27FC236}">
                  <a16:creationId xmlns:a16="http://schemas.microsoft.com/office/drawing/2014/main" id="{401A12E7-DDCE-4DEB-96D2-F81419C74C25}"/>
                </a:ext>
              </a:extLst>
            </p:cNvPr>
            <p:cNvSpPr/>
            <p:nvPr/>
          </p:nvSpPr>
          <p:spPr>
            <a:xfrm>
              <a:off x="2139767" y="2988497"/>
              <a:ext cx="22247" cy="211349"/>
            </a:xfrm>
            <a:custGeom>
              <a:avLst/>
              <a:gdLst>
                <a:gd name="connsiteX0" fmla="*/ 0 w 22247"/>
                <a:gd name="connsiteY0" fmla="*/ 0 h 211348"/>
                <a:gd name="connsiteX1" fmla="*/ 22247 w 22247"/>
                <a:gd name="connsiteY1" fmla="*/ 0 h 211348"/>
                <a:gd name="connsiteX2" fmla="*/ 22247 w 22247"/>
                <a:gd name="connsiteY2" fmla="*/ 219024 h 211348"/>
                <a:gd name="connsiteX3" fmla="*/ 0 w 22247"/>
                <a:gd name="connsiteY3" fmla="*/ 219024 h 211348"/>
              </a:gdLst>
              <a:ahLst/>
              <a:cxnLst>
                <a:cxn ang="0">
                  <a:pos x="connsiteX0" y="connsiteY0"/>
                </a:cxn>
                <a:cxn ang="0">
                  <a:pos x="connsiteX1" y="connsiteY1"/>
                </a:cxn>
                <a:cxn ang="0">
                  <a:pos x="connsiteX2" y="connsiteY2"/>
                </a:cxn>
                <a:cxn ang="0">
                  <a:pos x="connsiteX3" y="connsiteY3"/>
                </a:cxn>
              </a:cxnLst>
              <a:rect l="l" t="t" r="r" b="b"/>
              <a:pathLst>
                <a:path w="22247" h="211348">
                  <a:moveTo>
                    <a:pt x="0" y="0"/>
                  </a:moveTo>
                  <a:lnTo>
                    <a:pt x="22247" y="0"/>
                  </a:lnTo>
                  <a:lnTo>
                    <a:pt x="22247" y="219024"/>
                  </a:lnTo>
                  <a:lnTo>
                    <a:pt x="0" y="219024"/>
                  </a:lnTo>
                  <a:close/>
                </a:path>
              </a:pathLst>
            </a:custGeom>
            <a:grpFill/>
            <a:ln w="11049"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2614" name="Graphic 37">
            <a:extLst>
              <a:ext uri="{FF2B5EF4-FFF2-40B4-BE49-F238E27FC236}">
                <a16:creationId xmlns:a16="http://schemas.microsoft.com/office/drawing/2014/main" id="{24E0CB06-1396-4136-9DD0-391DA747F193}"/>
              </a:ext>
            </a:extLst>
          </p:cNvPr>
          <p:cNvGrpSpPr/>
          <p:nvPr/>
        </p:nvGrpSpPr>
        <p:grpSpPr>
          <a:xfrm>
            <a:off x="11974095" y="4602695"/>
            <a:ext cx="435813" cy="534810"/>
            <a:chOff x="4438925" y="2784963"/>
            <a:chExt cx="465248" cy="570932"/>
          </a:xfrm>
          <a:solidFill>
            <a:schemeClr val="tx1">
              <a:lumMod val="65000"/>
            </a:schemeClr>
          </a:solidFill>
        </p:grpSpPr>
        <p:sp>
          <p:nvSpPr>
            <p:cNvPr id="2742" name="Freeform: Shape 2741">
              <a:extLst>
                <a:ext uri="{FF2B5EF4-FFF2-40B4-BE49-F238E27FC236}">
                  <a16:creationId xmlns:a16="http://schemas.microsoft.com/office/drawing/2014/main" id="{7ADF3AF4-6ACF-4BCB-94CC-32465884CE80}"/>
                </a:ext>
              </a:extLst>
            </p:cNvPr>
            <p:cNvSpPr/>
            <p:nvPr/>
          </p:nvSpPr>
          <p:spPr>
            <a:xfrm>
              <a:off x="4551896" y="2894291"/>
              <a:ext cx="352277" cy="461604"/>
            </a:xfrm>
            <a:custGeom>
              <a:avLst/>
              <a:gdLst>
                <a:gd name="connsiteX0" fmla="*/ 340129 w 352276"/>
                <a:gd name="connsiteY0" fmla="*/ 461604 h 461604"/>
                <a:gd name="connsiteX1" fmla="*/ 12147 w 352276"/>
                <a:gd name="connsiteY1" fmla="*/ 461604 h 461604"/>
                <a:gd name="connsiteX2" fmla="*/ 0 w 352276"/>
                <a:gd name="connsiteY2" fmla="*/ 449457 h 461604"/>
                <a:gd name="connsiteX3" fmla="*/ 0 w 352276"/>
                <a:gd name="connsiteY3" fmla="*/ 12147 h 461604"/>
                <a:gd name="connsiteX4" fmla="*/ 12147 w 352276"/>
                <a:gd name="connsiteY4" fmla="*/ 0 h 461604"/>
                <a:gd name="connsiteX5" fmla="*/ 340129 w 352276"/>
                <a:gd name="connsiteY5" fmla="*/ 0 h 461604"/>
                <a:gd name="connsiteX6" fmla="*/ 352277 w 352276"/>
                <a:gd name="connsiteY6" fmla="*/ 12147 h 461604"/>
                <a:gd name="connsiteX7" fmla="*/ 352277 w 352276"/>
                <a:gd name="connsiteY7" fmla="*/ 449457 h 461604"/>
                <a:gd name="connsiteX8" fmla="*/ 340129 w 352276"/>
                <a:gd name="connsiteY8" fmla="*/ 461604 h 461604"/>
                <a:gd name="connsiteX9" fmla="*/ 24295 w 352276"/>
                <a:gd name="connsiteY9" fmla="*/ 437309 h 461604"/>
                <a:gd name="connsiteX10" fmla="*/ 327982 w 352276"/>
                <a:gd name="connsiteY10" fmla="*/ 437309 h 461604"/>
                <a:gd name="connsiteX11" fmla="*/ 327982 w 352276"/>
                <a:gd name="connsiteY11" fmla="*/ 24295 h 461604"/>
                <a:gd name="connsiteX12" fmla="*/ 24295 w 352276"/>
                <a:gd name="connsiteY12" fmla="*/ 24295 h 461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2276" h="461604">
                  <a:moveTo>
                    <a:pt x="340129" y="461604"/>
                  </a:moveTo>
                  <a:lnTo>
                    <a:pt x="12147" y="461604"/>
                  </a:lnTo>
                  <a:cubicBezTo>
                    <a:pt x="5439" y="461604"/>
                    <a:pt x="0" y="456166"/>
                    <a:pt x="0" y="449457"/>
                  </a:cubicBezTo>
                  <a:lnTo>
                    <a:pt x="0" y="12147"/>
                  </a:lnTo>
                  <a:cubicBezTo>
                    <a:pt x="0" y="5439"/>
                    <a:pt x="5439" y="0"/>
                    <a:pt x="12147" y="0"/>
                  </a:cubicBezTo>
                  <a:lnTo>
                    <a:pt x="340129" y="0"/>
                  </a:lnTo>
                  <a:cubicBezTo>
                    <a:pt x="346838" y="0"/>
                    <a:pt x="352277" y="5439"/>
                    <a:pt x="352277" y="12147"/>
                  </a:cubicBezTo>
                  <a:lnTo>
                    <a:pt x="352277" y="449457"/>
                  </a:lnTo>
                  <a:cubicBezTo>
                    <a:pt x="352277" y="456166"/>
                    <a:pt x="346838" y="461604"/>
                    <a:pt x="340129" y="461604"/>
                  </a:cubicBezTo>
                  <a:close/>
                  <a:moveTo>
                    <a:pt x="24295" y="437309"/>
                  </a:moveTo>
                  <a:lnTo>
                    <a:pt x="327982" y="437309"/>
                  </a:lnTo>
                  <a:lnTo>
                    <a:pt x="327982" y="24295"/>
                  </a:lnTo>
                  <a:lnTo>
                    <a:pt x="24295" y="24295"/>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743" name="Freeform: Shape 2742">
              <a:extLst>
                <a:ext uri="{FF2B5EF4-FFF2-40B4-BE49-F238E27FC236}">
                  <a16:creationId xmlns:a16="http://schemas.microsoft.com/office/drawing/2014/main" id="{B78B61A6-F00E-4860-8DAE-6B70B7221B6C}"/>
                </a:ext>
              </a:extLst>
            </p:cNvPr>
            <p:cNvSpPr/>
            <p:nvPr/>
          </p:nvSpPr>
          <p:spPr>
            <a:xfrm>
              <a:off x="4597328" y="2948954"/>
              <a:ext cx="72885" cy="72885"/>
            </a:xfrm>
            <a:custGeom>
              <a:avLst/>
              <a:gdLst>
                <a:gd name="connsiteX0" fmla="*/ 66811 w 72884"/>
                <a:gd name="connsiteY0" fmla="*/ 78959 h 72884"/>
                <a:gd name="connsiteX1" fmla="*/ 12147 w 72884"/>
                <a:gd name="connsiteY1" fmla="*/ 78959 h 72884"/>
                <a:gd name="connsiteX2" fmla="*/ 0 w 72884"/>
                <a:gd name="connsiteY2" fmla="*/ 66811 h 72884"/>
                <a:gd name="connsiteX3" fmla="*/ 0 w 72884"/>
                <a:gd name="connsiteY3" fmla="*/ 12147 h 72884"/>
                <a:gd name="connsiteX4" fmla="*/ 12147 w 72884"/>
                <a:gd name="connsiteY4" fmla="*/ 0 h 72884"/>
                <a:gd name="connsiteX5" fmla="*/ 66811 w 72884"/>
                <a:gd name="connsiteY5" fmla="*/ 0 h 72884"/>
                <a:gd name="connsiteX6" fmla="*/ 78959 w 72884"/>
                <a:gd name="connsiteY6" fmla="*/ 12147 h 72884"/>
                <a:gd name="connsiteX7" fmla="*/ 78959 w 72884"/>
                <a:gd name="connsiteY7" fmla="*/ 66811 h 72884"/>
                <a:gd name="connsiteX8" fmla="*/ 66811 w 72884"/>
                <a:gd name="connsiteY8" fmla="*/ 78959 h 72884"/>
                <a:gd name="connsiteX9" fmla="*/ 24295 w 72884"/>
                <a:gd name="connsiteY9" fmla="*/ 54664 h 72884"/>
                <a:gd name="connsiteX10" fmla="*/ 54664 w 72884"/>
                <a:gd name="connsiteY10" fmla="*/ 54664 h 72884"/>
                <a:gd name="connsiteX11" fmla="*/ 54664 w 72884"/>
                <a:gd name="connsiteY11" fmla="*/ 24295 h 72884"/>
                <a:gd name="connsiteX12" fmla="*/ 24295 w 72884"/>
                <a:gd name="connsiteY12" fmla="*/ 24295 h 7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884" h="72884">
                  <a:moveTo>
                    <a:pt x="66811" y="78959"/>
                  </a:moveTo>
                  <a:lnTo>
                    <a:pt x="12147" y="78959"/>
                  </a:lnTo>
                  <a:cubicBezTo>
                    <a:pt x="5439" y="78959"/>
                    <a:pt x="0" y="73520"/>
                    <a:pt x="0" y="66811"/>
                  </a:cubicBezTo>
                  <a:lnTo>
                    <a:pt x="0" y="12147"/>
                  </a:lnTo>
                  <a:cubicBezTo>
                    <a:pt x="0" y="5439"/>
                    <a:pt x="5439" y="0"/>
                    <a:pt x="12147" y="0"/>
                  </a:cubicBezTo>
                  <a:lnTo>
                    <a:pt x="66811" y="0"/>
                  </a:lnTo>
                  <a:cubicBezTo>
                    <a:pt x="73520" y="0"/>
                    <a:pt x="78959" y="5439"/>
                    <a:pt x="78959" y="12147"/>
                  </a:cubicBezTo>
                  <a:lnTo>
                    <a:pt x="78959" y="66811"/>
                  </a:lnTo>
                  <a:cubicBezTo>
                    <a:pt x="78959" y="73520"/>
                    <a:pt x="73520" y="78959"/>
                    <a:pt x="66811" y="78959"/>
                  </a:cubicBezTo>
                  <a:close/>
                  <a:moveTo>
                    <a:pt x="24295" y="54664"/>
                  </a:moveTo>
                  <a:lnTo>
                    <a:pt x="54664" y="54664"/>
                  </a:lnTo>
                  <a:lnTo>
                    <a:pt x="54664" y="24295"/>
                  </a:lnTo>
                  <a:lnTo>
                    <a:pt x="24295" y="24295"/>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744" name="Freeform: Shape 2743">
              <a:extLst>
                <a:ext uri="{FF2B5EF4-FFF2-40B4-BE49-F238E27FC236}">
                  <a16:creationId xmlns:a16="http://schemas.microsoft.com/office/drawing/2014/main" id="{C27B15F5-534E-4A13-AF78-784146A9C5B7}"/>
                </a:ext>
              </a:extLst>
            </p:cNvPr>
            <p:cNvSpPr/>
            <p:nvPr/>
          </p:nvSpPr>
          <p:spPr>
            <a:xfrm>
              <a:off x="4597328" y="3076503"/>
              <a:ext cx="72885" cy="72885"/>
            </a:xfrm>
            <a:custGeom>
              <a:avLst/>
              <a:gdLst>
                <a:gd name="connsiteX0" fmla="*/ 66811 w 72884"/>
                <a:gd name="connsiteY0" fmla="*/ 78959 h 72884"/>
                <a:gd name="connsiteX1" fmla="*/ 12147 w 72884"/>
                <a:gd name="connsiteY1" fmla="*/ 78959 h 72884"/>
                <a:gd name="connsiteX2" fmla="*/ 0 w 72884"/>
                <a:gd name="connsiteY2" fmla="*/ 66811 h 72884"/>
                <a:gd name="connsiteX3" fmla="*/ 0 w 72884"/>
                <a:gd name="connsiteY3" fmla="*/ 12147 h 72884"/>
                <a:gd name="connsiteX4" fmla="*/ 12147 w 72884"/>
                <a:gd name="connsiteY4" fmla="*/ 0 h 72884"/>
                <a:gd name="connsiteX5" fmla="*/ 66811 w 72884"/>
                <a:gd name="connsiteY5" fmla="*/ 0 h 72884"/>
                <a:gd name="connsiteX6" fmla="*/ 78959 w 72884"/>
                <a:gd name="connsiteY6" fmla="*/ 12147 h 72884"/>
                <a:gd name="connsiteX7" fmla="*/ 78959 w 72884"/>
                <a:gd name="connsiteY7" fmla="*/ 66811 h 72884"/>
                <a:gd name="connsiteX8" fmla="*/ 66811 w 72884"/>
                <a:gd name="connsiteY8" fmla="*/ 78959 h 72884"/>
                <a:gd name="connsiteX9" fmla="*/ 24295 w 72884"/>
                <a:gd name="connsiteY9" fmla="*/ 54664 h 72884"/>
                <a:gd name="connsiteX10" fmla="*/ 54664 w 72884"/>
                <a:gd name="connsiteY10" fmla="*/ 54664 h 72884"/>
                <a:gd name="connsiteX11" fmla="*/ 54664 w 72884"/>
                <a:gd name="connsiteY11" fmla="*/ 24295 h 72884"/>
                <a:gd name="connsiteX12" fmla="*/ 24295 w 72884"/>
                <a:gd name="connsiteY12" fmla="*/ 24295 h 7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884" h="72884">
                  <a:moveTo>
                    <a:pt x="66811" y="78959"/>
                  </a:moveTo>
                  <a:lnTo>
                    <a:pt x="12147" y="78959"/>
                  </a:lnTo>
                  <a:cubicBezTo>
                    <a:pt x="5439" y="78959"/>
                    <a:pt x="0" y="73520"/>
                    <a:pt x="0" y="66811"/>
                  </a:cubicBezTo>
                  <a:lnTo>
                    <a:pt x="0" y="12147"/>
                  </a:lnTo>
                  <a:cubicBezTo>
                    <a:pt x="0" y="5439"/>
                    <a:pt x="5439" y="0"/>
                    <a:pt x="12147" y="0"/>
                  </a:cubicBezTo>
                  <a:lnTo>
                    <a:pt x="66811" y="0"/>
                  </a:lnTo>
                  <a:cubicBezTo>
                    <a:pt x="73520" y="0"/>
                    <a:pt x="78959" y="5439"/>
                    <a:pt x="78959" y="12147"/>
                  </a:cubicBezTo>
                  <a:lnTo>
                    <a:pt x="78959" y="66811"/>
                  </a:lnTo>
                  <a:cubicBezTo>
                    <a:pt x="78959" y="73520"/>
                    <a:pt x="73520" y="78959"/>
                    <a:pt x="66811" y="78959"/>
                  </a:cubicBezTo>
                  <a:close/>
                  <a:moveTo>
                    <a:pt x="24295" y="54664"/>
                  </a:moveTo>
                  <a:lnTo>
                    <a:pt x="54664" y="54664"/>
                  </a:lnTo>
                  <a:lnTo>
                    <a:pt x="54664" y="24295"/>
                  </a:lnTo>
                  <a:lnTo>
                    <a:pt x="24295" y="24295"/>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745" name="Freeform: Shape 2744">
              <a:extLst>
                <a:ext uri="{FF2B5EF4-FFF2-40B4-BE49-F238E27FC236}">
                  <a16:creationId xmlns:a16="http://schemas.microsoft.com/office/drawing/2014/main" id="{5FAFB8BB-649E-4C7E-86DA-176C99038CAA}"/>
                </a:ext>
              </a:extLst>
            </p:cNvPr>
            <p:cNvSpPr/>
            <p:nvPr/>
          </p:nvSpPr>
          <p:spPr>
            <a:xfrm>
              <a:off x="4597328" y="3204051"/>
              <a:ext cx="72885" cy="72885"/>
            </a:xfrm>
            <a:custGeom>
              <a:avLst/>
              <a:gdLst>
                <a:gd name="connsiteX0" fmla="*/ 66811 w 72884"/>
                <a:gd name="connsiteY0" fmla="*/ 79080 h 72884"/>
                <a:gd name="connsiteX1" fmla="*/ 12147 w 72884"/>
                <a:gd name="connsiteY1" fmla="*/ 79080 h 72884"/>
                <a:gd name="connsiteX2" fmla="*/ 0 w 72884"/>
                <a:gd name="connsiteY2" fmla="*/ 66933 h 72884"/>
                <a:gd name="connsiteX3" fmla="*/ 0 w 72884"/>
                <a:gd name="connsiteY3" fmla="*/ 12147 h 72884"/>
                <a:gd name="connsiteX4" fmla="*/ 12147 w 72884"/>
                <a:gd name="connsiteY4" fmla="*/ 0 h 72884"/>
                <a:gd name="connsiteX5" fmla="*/ 66811 w 72884"/>
                <a:gd name="connsiteY5" fmla="*/ 0 h 72884"/>
                <a:gd name="connsiteX6" fmla="*/ 78959 w 72884"/>
                <a:gd name="connsiteY6" fmla="*/ 12147 h 72884"/>
                <a:gd name="connsiteX7" fmla="*/ 78959 w 72884"/>
                <a:gd name="connsiteY7" fmla="*/ 66933 h 72884"/>
                <a:gd name="connsiteX8" fmla="*/ 66811 w 72884"/>
                <a:gd name="connsiteY8" fmla="*/ 79080 h 72884"/>
                <a:gd name="connsiteX9" fmla="*/ 24295 w 72884"/>
                <a:gd name="connsiteY9" fmla="*/ 54785 h 72884"/>
                <a:gd name="connsiteX10" fmla="*/ 54664 w 72884"/>
                <a:gd name="connsiteY10" fmla="*/ 54785 h 72884"/>
                <a:gd name="connsiteX11" fmla="*/ 54664 w 72884"/>
                <a:gd name="connsiteY11" fmla="*/ 24295 h 72884"/>
                <a:gd name="connsiteX12" fmla="*/ 24295 w 72884"/>
                <a:gd name="connsiteY12" fmla="*/ 24295 h 7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884" h="72884">
                  <a:moveTo>
                    <a:pt x="66811" y="79080"/>
                  </a:moveTo>
                  <a:lnTo>
                    <a:pt x="12147" y="79080"/>
                  </a:lnTo>
                  <a:cubicBezTo>
                    <a:pt x="5439" y="79080"/>
                    <a:pt x="0" y="73641"/>
                    <a:pt x="0" y="66933"/>
                  </a:cubicBezTo>
                  <a:lnTo>
                    <a:pt x="0" y="12147"/>
                  </a:lnTo>
                  <a:cubicBezTo>
                    <a:pt x="0" y="5439"/>
                    <a:pt x="5439" y="0"/>
                    <a:pt x="12147" y="0"/>
                  </a:cubicBezTo>
                  <a:lnTo>
                    <a:pt x="66811" y="0"/>
                  </a:lnTo>
                  <a:cubicBezTo>
                    <a:pt x="73520" y="0"/>
                    <a:pt x="78959" y="5439"/>
                    <a:pt x="78959" y="12147"/>
                  </a:cubicBezTo>
                  <a:lnTo>
                    <a:pt x="78959" y="66933"/>
                  </a:lnTo>
                  <a:cubicBezTo>
                    <a:pt x="78959" y="73641"/>
                    <a:pt x="73520" y="79080"/>
                    <a:pt x="66811" y="79080"/>
                  </a:cubicBezTo>
                  <a:close/>
                  <a:moveTo>
                    <a:pt x="24295" y="54785"/>
                  </a:moveTo>
                  <a:lnTo>
                    <a:pt x="54664" y="54785"/>
                  </a:lnTo>
                  <a:lnTo>
                    <a:pt x="54664" y="24295"/>
                  </a:lnTo>
                  <a:lnTo>
                    <a:pt x="24295" y="24295"/>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746" name="Freeform: Shape 2745">
              <a:extLst>
                <a:ext uri="{FF2B5EF4-FFF2-40B4-BE49-F238E27FC236}">
                  <a16:creationId xmlns:a16="http://schemas.microsoft.com/office/drawing/2014/main" id="{33B6F044-266C-4711-B00B-3C92B0628ADF}"/>
                </a:ext>
              </a:extLst>
            </p:cNvPr>
            <p:cNvSpPr/>
            <p:nvPr/>
          </p:nvSpPr>
          <p:spPr>
            <a:xfrm>
              <a:off x="4691592" y="2976286"/>
              <a:ext cx="157917" cy="24295"/>
            </a:xfrm>
            <a:custGeom>
              <a:avLst/>
              <a:gdLst>
                <a:gd name="connsiteX0" fmla="*/ 0 w 157917"/>
                <a:gd name="connsiteY0" fmla="*/ 0 h 24294"/>
                <a:gd name="connsiteX1" fmla="*/ 164112 w 157917"/>
                <a:gd name="connsiteY1" fmla="*/ 0 h 24294"/>
                <a:gd name="connsiteX2" fmla="*/ 164112 w 157917"/>
                <a:gd name="connsiteY2" fmla="*/ 24295 h 24294"/>
                <a:gd name="connsiteX3" fmla="*/ 0 w 157917"/>
                <a:gd name="connsiteY3" fmla="*/ 24295 h 24294"/>
              </a:gdLst>
              <a:ahLst/>
              <a:cxnLst>
                <a:cxn ang="0">
                  <a:pos x="connsiteX0" y="connsiteY0"/>
                </a:cxn>
                <a:cxn ang="0">
                  <a:pos x="connsiteX1" y="connsiteY1"/>
                </a:cxn>
                <a:cxn ang="0">
                  <a:pos x="connsiteX2" y="connsiteY2"/>
                </a:cxn>
                <a:cxn ang="0">
                  <a:pos x="connsiteX3" y="connsiteY3"/>
                </a:cxn>
              </a:cxnLst>
              <a:rect l="l" t="t" r="r" b="b"/>
              <a:pathLst>
                <a:path w="157917" h="24294">
                  <a:moveTo>
                    <a:pt x="0" y="0"/>
                  </a:moveTo>
                  <a:lnTo>
                    <a:pt x="164112" y="0"/>
                  </a:lnTo>
                  <a:lnTo>
                    <a:pt x="164112" y="24295"/>
                  </a:lnTo>
                  <a:lnTo>
                    <a:pt x="0" y="24295"/>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747" name="Freeform: Shape 2746">
              <a:extLst>
                <a:ext uri="{FF2B5EF4-FFF2-40B4-BE49-F238E27FC236}">
                  <a16:creationId xmlns:a16="http://schemas.microsoft.com/office/drawing/2014/main" id="{2A8E8B47-3BC1-4289-8772-8B06C804BCAB}"/>
                </a:ext>
              </a:extLst>
            </p:cNvPr>
            <p:cNvSpPr/>
            <p:nvPr/>
          </p:nvSpPr>
          <p:spPr>
            <a:xfrm>
              <a:off x="4691592" y="3103713"/>
              <a:ext cx="157917" cy="24295"/>
            </a:xfrm>
            <a:custGeom>
              <a:avLst/>
              <a:gdLst>
                <a:gd name="connsiteX0" fmla="*/ 0 w 157917"/>
                <a:gd name="connsiteY0" fmla="*/ 0 h 24294"/>
                <a:gd name="connsiteX1" fmla="*/ 164112 w 157917"/>
                <a:gd name="connsiteY1" fmla="*/ 0 h 24294"/>
                <a:gd name="connsiteX2" fmla="*/ 164112 w 157917"/>
                <a:gd name="connsiteY2" fmla="*/ 24295 h 24294"/>
                <a:gd name="connsiteX3" fmla="*/ 0 w 157917"/>
                <a:gd name="connsiteY3" fmla="*/ 24295 h 24294"/>
              </a:gdLst>
              <a:ahLst/>
              <a:cxnLst>
                <a:cxn ang="0">
                  <a:pos x="connsiteX0" y="connsiteY0"/>
                </a:cxn>
                <a:cxn ang="0">
                  <a:pos x="connsiteX1" y="connsiteY1"/>
                </a:cxn>
                <a:cxn ang="0">
                  <a:pos x="connsiteX2" y="connsiteY2"/>
                </a:cxn>
                <a:cxn ang="0">
                  <a:pos x="connsiteX3" y="connsiteY3"/>
                </a:cxn>
              </a:cxnLst>
              <a:rect l="l" t="t" r="r" b="b"/>
              <a:pathLst>
                <a:path w="157917" h="24294">
                  <a:moveTo>
                    <a:pt x="0" y="0"/>
                  </a:moveTo>
                  <a:lnTo>
                    <a:pt x="164112" y="0"/>
                  </a:lnTo>
                  <a:lnTo>
                    <a:pt x="164112" y="24295"/>
                  </a:lnTo>
                  <a:lnTo>
                    <a:pt x="0" y="24295"/>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748" name="Freeform: Shape 2747">
              <a:extLst>
                <a:ext uri="{FF2B5EF4-FFF2-40B4-BE49-F238E27FC236}">
                  <a16:creationId xmlns:a16="http://schemas.microsoft.com/office/drawing/2014/main" id="{38A5E9B9-22AD-40F3-9262-98E3959CCA00}"/>
                </a:ext>
              </a:extLst>
            </p:cNvPr>
            <p:cNvSpPr/>
            <p:nvPr/>
          </p:nvSpPr>
          <p:spPr>
            <a:xfrm>
              <a:off x="4691592" y="3231383"/>
              <a:ext cx="157917" cy="24295"/>
            </a:xfrm>
            <a:custGeom>
              <a:avLst/>
              <a:gdLst>
                <a:gd name="connsiteX0" fmla="*/ 0 w 157917"/>
                <a:gd name="connsiteY0" fmla="*/ 0 h 24294"/>
                <a:gd name="connsiteX1" fmla="*/ 164112 w 157917"/>
                <a:gd name="connsiteY1" fmla="*/ 0 h 24294"/>
                <a:gd name="connsiteX2" fmla="*/ 164112 w 157917"/>
                <a:gd name="connsiteY2" fmla="*/ 24295 h 24294"/>
                <a:gd name="connsiteX3" fmla="*/ 0 w 157917"/>
                <a:gd name="connsiteY3" fmla="*/ 24295 h 24294"/>
              </a:gdLst>
              <a:ahLst/>
              <a:cxnLst>
                <a:cxn ang="0">
                  <a:pos x="connsiteX0" y="connsiteY0"/>
                </a:cxn>
                <a:cxn ang="0">
                  <a:pos x="connsiteX1" y="connsiteY1"/>
                </a:cxn>
                <a:cxn ang="0">
                  <a:pos x="connsiteX2" y="connsiteY2"/>
                </a:cxn>
                <a:cxn ang="0">
                  <a:pos x="connsiteX3" y="connsiteY3"/>
                </a:cxn>
              </a:cxnLst>
              <a:rect l="l" t="t" r="r" b="b"/>
              <a:pathLst>
                <a:path w="157917" h="24294">
                  <a:moveTo>
                    <a:pt x="0" y="0"/>
                  </a:moveTo>
                  <a:lnTo>
                    <a:pt x="164112" y="0"/>
                  </a:lnTo>
                  <a:lnTo>
                    <a:pt x="164112" y="24295"/>
                  </a:lnTo>
                  <a:lnTo>
                    <a:pt x="0" y="24295"/>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749" name="Freeform: Shape 2748">
              <a:extLst>
                <a:ext uri="{FF2B5EF4-FFF2-40B4-BE49-F238E27FC236}">
                  <a16:creationId xmlns:a16="http://schemas.microsoft.com/office/drawing/2014/main" id="{0530F8C9-70B0-4A65-BBBF-6F3ECC0B0AA1}"/>
                </a:ext>
              </a:extLst>
            </p:cNvPr>
            <p:cNvSpPr/>
            <p:nvPr/>
          </p:nvSpPr>
          <p:spPr>
            <a:xfrm>
              <a:off x="4497233" y="2839627"/>
              <a:ext cx="352277" cy="461604"/>
            </a:xfrm>
            <a:custGeom>
              <a:avLst/>
              <a:gdLst>
                <a:gd name="connsiteX0" fmla="*/ 66811 w 352276"/>
                <a:gd name="connsiteY0" fmla="*/ 461604 h 461604"/>
                <a:gd name="connsiteX1" fmla="*/ 12147 w 352276"/>
                <a:gd name="connsiteY1" fmla="*/ 461604 h 461604"/>
                <a:gd name="connsiteX2" fmla="*/ 0 w 352276"/>
                <a:gd name="connsiteY2" fmla="*/ 449457 h 461604"/>
                <a:gd name="connsiteX3" fmla="*/ 0 w 352276"/>
                <a:gd name="connsiteY3" fmla="*/ 12147 h 461604"/>
                <a:gd name="connsiteX4" fmla="*/ 12147 w 352276"/>
                <a:gd name="connsiteY4" fmla="*/ 0 h 461604"/>
                <a:gd name="connsiteX5" fmla="*/ 340129 w 352276"/>
                <a:gd name="connsiteY5" fmla="*/ 0 h 461604"/>
                <a:gd name="connsiteX6" fmla="*/ 352277 w 352276"/>
                <a:gd name="connsiteY6" fmla="*/ 12147 h 461604"/>
                <a:gd name="connsiteX7" fmla="*/ 352277 w 352276"/>
                <a:gd name="connsiteY7" fmla="*/ 66811 h 461604"/>
                <a:gd name="connsiteX8" fmla="*/ 327982 w 352276"/>
                <a:gd name="connsiteY8" fmla="*/ 66811 h 461604"/>
                <a:gd name="connsiteX9" fmla="*/ 327982 w 352276"/>
                <a:gd name="connsiteY9" fmla="*/ 24295 h 461604"/>
                <a:gd name="connsiteX10" fmla="*/ 24295 w 352276"/>
                <a:gd name="connsiteY10" fmla="*/ 24295 h 461604"/>
                <a:gd name="connsiteX11" fmla="*/ 24295 w 352276"/>
                <a:gd name="connsiteY11" fmla="*/ 437309 h 461604"/>
                <a:gd name="connsiteX12" fmla="*/ 66811 w 352276"/>
                <a:gd name="connsiteY12" fmla="*/ 437309 h 461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2276" h="461604">
                  <a:moveTo>
                    <a:pt x="66811" y="461604"/>
                  </a:moveTo>
                  <a:lnTo>
                    <a:pt x="12147" y="461604"/>
                  </a:lnTo>
                  <a:cubicBezTo>
                    <a:pt x="5439" y="461604"/>
                    <a:pt x="0" y="456166"/>
                    <a:pt x="0" y="449457"/>
                  </a:cubicBezTo>
                  <a:lnTo>
                    <a:pt x="0" y="12147"/>
                  </a:lnTo>
                  <a:cubicBezTo>
                    <a:pt x="0" y="5439"/>
                    <a:pt x="5439" y="0"/>
                    <a:pt x="12147" y="0"/>
                  </a:cubicBezTo>
                  <a:lnTo>
                    <a:pt x="340129" y="0"/>
                  </a:lnTo>
                  <a:cubicBezTo>
                    <a:pt x="346838" y="0"/>
                    <a:pt x="352277" y="5439"/>
                    <a:pt x="352277" y="12147"/>
                  </a:cubicBezTo>
                  <a:lnTo>
                    <a:pt x="352277" y="66811"/>
                  </a:lnTo>
                  <a:lnTo>
                    <a:pt x="327982" y="66811"/>
                  </a:lnTo>
                  <a:lnTo>
                    <a:pt x="327982" y="24295"/>
                  </a:lnTo>
                  <a:lnTo>
                    <a:pt x="24295" y="24295"/>
                  </a:lnTo>
                  <a:lnTo>
                    <a:pt x="24295" y="437309"/>
                  </a:lnTo>
                  <a:lnTo>
                    <a:pt x="66811" y="437309"/>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750" name="Freeform: Shape 2749">
              <a:extLst>
                <a:ext uri="{FF2B5EF4-FFF2-40B4-BE49-F238E27FC236}">
                  <a16:creationId xmlns:a16="http://schemas.microsoft.com/office/drawing/2014/main" id="{9FD88826-AB9C-4373-B29D-2CCF0AC7F54B}"/>
                </a:ext>
              </a:extLst>
            </p:cNvPr>
            <p:cNvSpPr/>
            <p:nvPr/>
          </p:nvSpPr>
          <p:spPr>
            <a:xfrm>
              <a:off x="4438925" y="2784963"/>
              <a:ext cx="340129" cy="461604"/>
            </a:xfrm>
            <a:custGeom>
              <a:avLst/>
              <a:gdLst>
                <a:gd name="connsiteX0" fmla="*/ 66811 w 340129"/>
                <a:gd name="connsiteY0" fmla="*/ 461726 h 461604"/>
                <a:gd name="connsiteX1" fmla="*/ 12147 w 340129"/>
                <a:gd name="connsiteY1" fmla="*/ 461726 h 461604"/>
                <a:gd name="connsiteX2" fmla="*/ 0 w 340129"/>
                <a:gd name="connsiteY2" fmla="*/ 449578 h 461604"/>
                <a:gd name="connsiteX3" fmla="*/ 0 w 340129"/>
                <a:gd name="connsiteY3" fmla="*/ 12147 h 461604"/>
                <a:gd name="connsiteX4" fmla="*/ 12147 w 340129"/>
                <a:gd name="connsiteY4" fmla="*/ 0 h 461604"/>
                <a:gd name="connsiteX5" fmla="*/ 340129 w 340129"/>
                <a:gd name="connsiteY5" fmla="*/ 0 h 461604"/>
                <a:gd name="connsiteX6" fmla="*/ 352277 w 340129"/>
                <a:gd name="connsiteY6" fmla="*/ 12147 h 461604"/>
                <a:gd name="connsiteX7" fmla="*/ 352277 w 340129"/>
                <a:gd name="connsiteY7" fmla="*/ 66811 h 461604"/>
                <a:gd name="connsiteX8" fmla="*/ 327982 w 340129"/>
                <a:gd name="connsiteY8" fmla="*/ 66811 h 461604"/>
                <a:gd name="connsiteX9" fmla="*/ 327982 w 340129"/>
                <a:gd name="connsiteY9" fmla="*/ 24295 h 461604"/>
                <a:gd name="connsiteX10" fmla="*/ 24295 w 340129"/>
                <a:gd name="connsiteY10" fmla="*/ 24295 h 461604"/>
                <a:gd name="connsiteX11" fmla="*/ 24295 w 340129"/>
                <a:gd name="connsiteY11" fmla="*/ 437309 h 461604"/>
                <a:gd name="connsiteX12" fmla="*/ 66811 w 340129"/>
                <a:gd name="connsiteY12" fmla="*/ 437309 h 461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29" h="461604">
                  <a:moveTo>
                    <a:pt x="66811" y="461726"/>
                  </a:moveTo>
                  <a:lnTo>
                    <a:pt x="12147" y="461726"/>
                  </a:lnTo>
                  <a:cubicBezTo>
                    <a:pt x="5439" y="461726"/>
                    <a:pt x="0" y="456287"/>
                    <a:pt x="0" y="449578"/>
                  </a:cubicBezTo>
                  <a:lnTo>
                    <a:pt x="0" y="12147"/>
                  </a:lnTo>
                  <a:cubicBezTo>
                    <a:pt x="0" y="5439"/>
                    <a:pt x="5439" y="0"/>
                    <a:pt x="12147" y="0"/>
                  </a:cubicBezTo>
                  <a:lnTo>
                    <a:pt x="340129" y="0"/>
                  </a:lnTo>
                  <a:cubicBezTo>
                    <a:pt x="346838" y="0"/>
                    <a:pt x="352277" y="5439"/>
                    <a:pt x="352277" y="12147"/>
                  </a:cubicBezTo>
                  <a:lnTo>
                    <a:pt x="352277" y="66811"/>
                  </a:lnTo>
                  <a:lnTo>
                    <a:pt x="327982" y="66811"/>
                  </a:lnTo>
                  <a:lnTo>
                    <a:pt x="327982" y="24295"/>
                  </a:lnTo>
                  <a:lnTo>
                    <a:pt x="24295" y="24295"/>
                  </a:lnTo>
                  <a:lnTo>
                    <a:pt x="24295" y="437309"/>
                  </a:lnTo>
                  <a:lnTo>
                    <a:pt x="66811" y="437309"/>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2942" name="Graphic 69">
            <a:extLst>
              <a:ext uri="{FF2B5EF4-FFF2-40B4-BE49-F238E27FC236}">
                <a16:creationId xmlns:a16="http://schemas.microsoft.com/office/drawing/2014/main" id="{1048BC5A-ECCD-4398-9060-86E2457C51A2}"/>
              </a:ext>
            </a:extLst>
          </p:cNvPr>
          <p:cNvGrpSpPr/>
          <p:nvPr/>
        </p:nvGrpSpPr>
        <p:grpSpPr>
          <a:xfrm>
            <a:off x="13712725" y="7268033"/>
            <a:ext cx="466727" cy="466727"/>
            <a:chOff x="8187043" y="2736127"/>
            <a:chExt cx="498249" cy="498249"/>
          </a:xfrm>
          <a:solidFill>
            <a:schemeClr val="tx1">
              <a:lumMod val="65000"/>
            </a:schemeClr>
          </a:solidFill>
        </p:grpSpPr>
        <p:sp>
          <p:nvSpPr>
            <p:cNvPr id="3205" name="Freeform: Shape 3204">
              <a:extLst>
                <a:ext uri="{FF2B5EF4-FFF2-40B4-BE49-F238E27FC236}">
                  <a16:creationId xmlns:a16="http://schemas.microsoft.com/office/drawing/2014/main" id="{113B1860-8E78-453C-AF93-F0C5D589851A}"/>
                </a:ext>
              </a:extLst>
            </p:cNvPr>
            <p:cNvSpPr/>
            <p:nvPr/>
          </p:nvSpPr>
          <p:spPr>
            <a:xfrm>
              <a:off x="8326128" y="2795704"/>
              <a:ext cx="265026" cy="339233"/>
            </a:xfrm>
            <a:custGeom>
              <a:avLst/>
              <a:gdLst>
                <a:gd name="connsiteX0" fmla="*/ 259089 w 265026"/>
                <a:gd name="connsiteY0" fmla="*/ 339233 h 339233"/>
                <a:gd name="connsiteX1" fmla="*/ 178628 w 265026"/>
                <a:gd name="connsiteY1" fmla="*/ 339233 h 339233"/>
                <a:gd name="connsiteX2" fmla="*/ 168981 w 265026"/>
                <a:gd name="connsiteY2" fmla="*/ 333191 h 339233"/>
                <a:gd name="connsiteX3" fmla="*/ 56186 w 265026"/>
                <a:gd name="connsiteY3" fmla="*/ 90851 h 339233"/>
                <a:gd name="connsiteX4" fmla="*/ 10601 w 265026"/>
                <a:gd name="connsiteY4" fmla="*/ 90851 h 339233"/>
                <a:gd name="connsiteX5" fmla="*/ 0 w 265026"/>
                <a:gd name="connsiteY5" fmla="*/ 80250 h 339233"/>
                <a:gd name="connsiteX6" fmla="*/ 0 w 265026"/>
                <a:gd name="connsiteY6" fmla="*/ 10601 h 339233"/>
                <a:gd name="connsiteX7" fmla="*/ 10601 w 265026"/>
                <a:gd name="connsiteY7" fmla="*/ 0 h 339233"/>
                <a:gd name="connsiteX8" fmla="*/ 111205 w 265026"/>
                <a:gd name="connsiteY8" fmla="*/ 0 h 339233"/>
                <a:gd name="connsiteX9" fmla="*/ 120640 w 265026"/>
                <a:gd name="connsiteY9" fmla="*/ 6149 h 339233"/>
                <a:gd name="connsiteX10" fmla="*/ 233223 w 265026"/>
                <a:gd name="connsiteY10" fmla="*/ 248488 h 339233"/>
                <a:gd name="connsiteX11" fmla="*/ 259089 w 265026"/>
                <a:gd name="connsiteY11" fmla="*/ 248488 h 339233"/>
                <a:gd name="connsiteX12" fmla="*/ 269690 w 265026"/>
                <a:gd name="connsiteY12" fmla="*/ 259089 h 339233"/>
                <a:gd name="connsiteX13" fmla="*/ 269690 w 265026"/>
                <a:gd name="connsiteY13" fmla="*/ 328632 h 339233"/>
                <a:gd name="connsiteX14" fmla="*/ 259089 w 265026"/>
                <a:gd name="connsiteY14" fmla="*/ 339233 h 339233"/>
                <a:gd name="connsiteX15" fmla="*/ 184882 w 265026"/>
                <a:gd name="connsiteY15" fmla="*/ 318031 h 339233"/>
                <a:gd name="connsiteX16" fmla="*/ 248488 w 265026"/>
                <a:gd name="connsiteY16" fmla="*/ 318031 h 339233"/>
                <a:gd name="connsiteX17" fmla="*/ 248488 w 265026"/>
                <a:gd name="connsiteY17" fmla="*/ 269690 h 339233"/>
                <a:gd name="connsiteX18" fmla="*/ 226650 w 265026"/>
                <a:gd name="connsiteY18" fmla="*/ 269690 h 339233"/>
                <a:gd name="connsiteX19" fmla="*/ 217003 w 265026"/>
                <a:gd name="connsiteY19" fmla="*/ 263542 h 339233"/>
                <a:gd name="connsiteX20" fmla="*/ 104526 w 265026"/>
                <a:gd name="connsiteY20" fmla="*/ 21202 h 339233"/>
                <a:gd name="connsiteX21" fmla="*/ 21308 w 265026"/>
                <a:gd name="connsiteY21" fmla="*/ 21202 h 339233"/>
                <a:gd name="connsiteX22" fmla="*/ 21308 w 265026"/>
                <a:gd name="connsiteY22" fmla="*/ 69649 h 339233"/>
                <a:gd name="connsiteX23" fmla="*/ 62970 w 265026"/>
                <a:gd name="connsiteY23" fmla="*/ 69649 h 339233"/>
                <a:gd name="connsiteX24" fmla="*/ 72617 w 265026"/>
                <a:gd name="connsiteY24" fmla="*/ 75797 h 339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5026" h="339233">
                  <a:moveTo>
                    <a:pt x="259089" y="339233"/>
                  </a:moveTo>
                  <a:lnTo>
                    <a:pt x="178628" y="339233"/>
                  </a:lnTo>
                  <a:cubicBezTo>
                    <a:pt x="174511" y="339263"/>
                    <a:pt x="170750" y="336907"/>
                    <a:pt x="168981" y="333191"/>
                  </a:cubicBezTo>
                  <a:lnTo>
                    <a:pt x="56186" y="90851"/>
                  </a:lnTo>
                  <a:lnTo>
                    <a:pt x="10601" y="90851"/>
                  </a:lnTo>
                  <a:cubicBezTo>
                    <a:pt x="4746" y="90851"/>
                    <a:pt x="0" y="86105"/>
                    <a:pt x="0" y="80250"/>
                  </a:cubicBezTo>
                  <a:lnTo>
                    <a:pt x="0" y="10601"/>
                  </a:lnTo>
                  <a:cubicBezTo>
                    <a:pt x="0" y="4746"/>
                    <a:pt x="4746" y="0"/>
                    <a:pt x="10601" y="0"/>
                  </a:cubicBezTo>
                  <a:lnTo>
                    <a:pt x="111205" y="0"/>
                  </a:lnTo>
                  <a:cubicBezTo>
                    <a:pt x="115269" y="72"/>
                    <a:pt x="118934" y="2460"/>
                    <a:pt x="120640" y="6149"/>
                  </a:cubicBezTo>
                  <a:lnTo>
                    <a:pt x="233223" y="248488"/>
                  </a:lnTo>
                  <a:lnTo>
                    <a:pt x="259089" y="248488"/>
                  </a:lnTo>
                  <a:cubicBezTo>
                    <a:pt x="264944" y="248488"/>
                    <a:pt x="269690" y="253235"/>
                    <a:pt x="269690" y="259089"/>
                  </a:cubicBezTo>
                  <a:lnTo>
                    <a:pt x="269690" y="328632"/>
                  </a:lnTo>
                  <a:cubicBezTo>
                    <a:pt x="269690" y="334487"/>
                    <a:pt x="264944" y="339233"/>
                    <a:pt x="259089" y="339233"/>
                  </a:cubicBezTo>
                  <a:close/>
                  <a:moveTo>
                    <a:pt x="184882" y="318031"/>
                  </a:moveTo>
                  <a:lnTo>
                    <a:pt x="248488" y="318031"/>
                  </a:lnTo>
                  <a:lnTo>
                    <a:pt x="248488" y="269690"/>
                  </a:lnTo>
                  <a:lnTo>
                    <a:pt x="226650" y="269690"/>
                  </a:lnTo>
                  <a:cubicBezTo>
                    <a:pt x="222510" y="269701"/>
                    <a:pt x="218742" y="267299"/>
                    <a:pt x="217003" y="263542"/>
                  </a:cubicBezTo>
                  <a:lnTo>
                    <a:pt x="104526" y="21202"/>
                  </a:lnTo>
                  <a:lnTo>
                    <a:pt x="21308" y="21202"/>
                  </a:lnTo>
                  <a:lnTo>
                    <a:pt x="21308" y="69649"/>
                  </a:lnTo>
                  <a:lnTo>
                    <a:pt x="62970" y="69649"/>
                  </a:lnTo>
                  <a:cubicBezTo>
                    <a:pt x="67111" y="69639"/>
                    <a:pt x="70878" y="72040"/>
                    <a:pt x="72617" y="75797"/>
                  </a:cubicBezTo>
                  <a:close/>
                </a:path>
              </a:pathLst>
            </a:custGeom>
            <a:grpFill/>
            <a:ln w="10478"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206" name="Freeform: Shape 3205">
              <a:extLst>
                <a:ext uri="{FF2B5EF4-FFF2-40B4-BE49-F238E27FC236}">
                  <a16:creationId xmlns:a16="http://schemas.microsoft.com/office/drawing/2014/main" id="{EC567D3F-8CEB-46B2-8082-189904B4BC70}"/>
                </a:ext>
              </a:extLst>
            </p:cNvPr>
            <p:cNvSpPr/>
            <p:nvPr/>
          </p:nvSpPr>
          <p:spPr>
            <a:xfrm>
              <a:off x="8269867" y="2925249"/>
              <a:ext cx="148415" cy="201420"/>
            </a:xfrm>
            <a:custGeom>
              <a:avLst/>
              <a:gdLst>
                <a:gd name="connsiteX0" fmla="*/ 96652 w 148414"/>
                <a:gd name="connsiteY0" fmla="*/ 209689 h 201419"/>
                <a:gd name="connsiteX1" fmla="*/ 10571 w 148414"/>
                <a:gd name="connsiteY1" fmla="*/ 209689 h 201419"/>
                <a:gd name="connsiteX2" fmla="*/ 0 w 148414"/>
                <a:gd name="connsiteY2" fmla="*/ 199058 h 201419"/>
                <a:gd name="connsiteX3" fmla="*/ 1030 w 148414"/>
                <a:gd name="connsiteY3" fmla="*/ 194529 h 201419"/>
                <a:gd name="connsiteX4" fmla="*/ 91033 w 148414"/>
                <a:gd name="connsiteY4" fmla="*/ 6043 h 201419"/>
                <a:gd name="connsiteX5" fmla="*/ 100574 w 148414"/>
                <a:gd name="connsiteY5" fmla="*/ 0 h 201419"/>
                <a:gd name="connsiteX6" fmla="*/ 100574 w 148414"/>
                <a:gd name="connsiteY6" fmla="*/ 0 h 201419"/>
                <a:gd name="connsiteX7" fmla="*/ 110115 w 148414"/>
                <a:gd name="connsiteY7" fmla="*/ 5937 h 201419"/>
                <a:gd name="connsiteX8" fmla="*/ 153261 w 148414"/>
                <a:gd name="connsiteY8" fmla="*/ 94985 h 201419"/>
                <a:gd name="connsiteX9" fmla="*/ 153261 w 148414"/>
                <a:gd name="connsiteY9" fmla="*/ 104102 h 201419"/>
                <a:gd name="connsiteX10" fmla="*/ 106192 w 148414"/>
                <a:gd name="connsiteY10" fmla="*/ 203646 h 201419"/>
                <a:gd name="connsiteX11" fmla="*/ 96652 w 148414"/>
                <a:gd name="connsiteY11" fmla="*/ 209689 h 201419"/>
                <a:gd name="connsiteX12" fmla="*/ 27427 w 148414"/>
                <a:gd name="connsiteY12" fmla="*/ 188487 h 201419"/>
                <a:gd name="connsiteX13" fmla="*/ 89867 w 148414"/>
                <a:gd name="connsiteY13" fmla="*/ 188487 h 201419"/>
                <a:gd name="connsiteX14" fmla="*/ 132271 w 148414"/>
                <a:gd name="connsiteY14" fmla="*/ 99650 h 201419"/>
                <a:gd name="connsiteX15" fmla="*/ 100468 w 148414"/>
                <a:gd name="connsiteY15" fmla="*/ 35089 h 201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414" h="201419">
                  <a:moveTo>
                    <a:pt x="96652" y="209689"/>
                  </a:moveTo>
                  <a:lnTo>
                    <a:pt x="10571" y="209689"/>
                  </a:lnTo>
                  <a:cubicBezTo>
                    <a:pt x="4716" y="209672"/>
                    <a:pt x="-17" y="204912"/>
                    <a:pt x="0" y="199058"/>
                  </a:cubicBezTo>
                  <a:cubicBezTo>
                    <a:pt x="4" y="197491"/>
                    <a:pt x="356" y="195944"/>
                    <a:pt x="1030" y="194529"/>
                  </a:cubicBezTo>
                  <a:lnTo>
                    <a:pt x="91033" y="6043"/>
                  </a:lnTo>
                  <a:cubicBezTo>
                    <a:pt x="92786" y="2361"/>
                    <a:pt x="96496" y="12"/>
                    <a:pt x="100574" y="0"/>
                  </a:cubicBezTo>
                  <a:lnTo>
                    <a:pt x="100574" y="0"/>
                  </a:lnTo>
                  <a:cubicBezTo>
                    <a:pt x="104628" y="-8"/>
                    <a:pt x="108331" y="2296"/>
                    <a:pt x="110115" y="5937"/>
                  </a:cubicBezTo>
                  <a:lnTo>
                    <a:pt x="153261" y="94985"/>
                  </a:lnTo>
                  <a:cubicBezTo>
                    <a:pt x="154635" y="97869"/>
                    <a:pt x="154635" y="101218"/>
                    <a:pt x="153261" y="104102"/>
                  </a:cubicBezTo>
                  <a:lnTo>
                    <a:pt x="106192" y="203646"/>
                  </a:lnTo>
                  <a:cubicBezTo>
                    <a:pt x="104439" y="207328"/>
                    <a:pt x="100729" y="209677"/>
                    <a:pt x="96652" y="209689"/>
                  </a:cubicBezTo>
                  <a:close/>
                  <a:moveTo>
                    <a:pt x="27427" y="188487"/>
                  </a:moveTo>
                  <a:lnTo>
                    <a:pt x="89867" y="188487"/>
                  </a:lnTo>
                  <a:lnTo>
                    <a:pt x="132271" y="99650"/>
                  </a:lnTo>
                  <a:lnTo>
                    <a:pt x="100468" y="35089"/>
                  </a:lnTo>
                  <a:close/>
                </a:path>
              </a:pathLst>
            </a:custGeom>
            <a:grpFill/>
            <a:ln w="10478"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207" name="Freeform: Shape 3206">
              <a:extLst>
                <a:ext uri="{FF2B5EF4-FFF2-40B4-BE49-F238E27FC236}">
                  <a16:creationId xmlns:a16="http://schemas.microsoft.com/office/drawing/2014/main" id="{318344AE-CB0D-4C11-A699-BA8BFA3D26E6}"/>
                </a:ext>
              </a:extLst>
            </p:cNvPr>
            <p:cNvSpPr/>
            <p:nvPr/>
          </p:nvSpPr>
          <p:spPr>
            <a:xfrm>
              <a:off x="8187043" y="2736127"/>
              <a:ext cx="498249" cy="498249"/>
            </a:xfrm>
            <a:custGeom>
              <a:avLst/>
              <a:gdLst>
                <a:gd name="connsiteX0" fmla="*/ 249124 w 498248"/>
                <a:gd name="connsiteY0" fmla="*/ 498249 h 498248"/>
                <a:gd name="connsiteX1" fmla="*/ 0 w 498248"/>
                <a:gd name="connsiteY1" fmla="*/ 249124 h 498248"/>
                <a:gd name="connsiteX2" fmla="*/ 249124 w 498248"/>
                <a:gd name="connsiteY2" fmla="*/ 0 h 498248"/>
                <a:gd name="connsiteX3" fmla="*/ 498249 w 498248"/>
                <a:gd name="connsiteY3" fmla="*/ 249124 h 498248"/>
                <a:gd name="connsiteX4" fmla="*/ 249124 w 498248"/>
                <a:gd name="connsiteY4" fmla="*/ 498249 h 498248"/>
                <a:gd name="connsiteX5" fmla="*/ 249124 w 498248"/>
                <a:gd name="connsiteY5" fmla="*/ 21202 h 498248"/>
                <a:gd name="connsiteX6" fmla="*/ 21202 w 498248"/>
                <a:gd name="connsiteY6" fmla="*/ 249124 h 498248"/>
                <a:gd name="connsiteX7" fmla="*/ 249124 w 498248"/>
                <a:gd name="connsiteY7" fmla="*/ 477047 h 498248"/>
                <a:gd name="connsiteX8" fmla="*/ 477047 w 498248"/>
                <a:gd name="connsiteY8" fmla="*/ 249124 h 498248"/>
                <a:gd name="connsiteX9" fmla="*/ 249124 w 498248"/>
                <a:gd name="connsiteY9" fmla="*/ 21202 h 49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8248" h="498248">
                  <a:moveTo>
                    <a:pt x="249124" y="498249"/>
                  </a:moveTo>
                  <a:cubicBezTo>
                    <a:pt x="111537" y="498249"/>
                    <a:pt x="0" y="386712"/>
                    <a:pt x="0" y="249124"/>
                  </a:cubicBezTo>
                  <a:cubicBezTo>
                    <a:pt x="0" y="111537"/>
                    <a:pt x="111537" y="0"/>
                    <a:pt x="249124" y="0"/>
                  </a:cubicBezTo>
                  <a:cubicBezTo>
                    <a:pt x="386712" y="0"/>
                    <a:pt x="498249" y="111537"/>
                    <a:pt x="498249" y="249124"/>
                  </a:cubicBezTo>
                  <a:cubicBezTo>
                    <a:pt x="498132" y="386664"/>
                    <a:pt x="386664" y="498132"/>
                    <a:pt x="249124" y="498249"/>
                  </a:cubicBezTo>
                  <a:close/>
                  <a:moveTo>
                    <a:pt x="249124" y="21202"/>
                  </a:moveTo>
                  <a:cubicBezTo>
                    <a:pt x="123246" y="21202"/>
                    <a:pt x="21202" y="123246"/>
                    <a:pt x="21202" y="249124"/>
                  </a:cubicBezTo>
                  <a:cubicBezTo>
                    <a:pt x="21202" y="375003"/>
                    <a:pt x="123246" y="477047"/>
                    <a:pt x="249124" y="477047"/>
                  </a:cubicBezTo>
                  <a:cubicBezTo>
                    <a:pt x="375003" y="477047"/>
                    <a:pt x="477047" y="375003"/>
                    <a:pt x="477047" y="249124"/>
                  </a:cubicBezTo>
                  <a:cubicBezTo>
                    <a:pt x="476872" y="123319"/>
                    <a:pt x="374930" y="21377"/>
                    <a:pt x="249124" y="21202"/>
                  </a:cubicBezTo>
                  <a:close/>
                </a:path>
              </a:pathLst>
            </a:custGeom>
            <a:grpFill/>
            <a:ln w="10478"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2944" name="Graphic 13">
            <a:extLst>
              <a:ext uri="{FF2B5EF4-FFF2-40B4-BE49-F238E27FC236}">
                <a16:creationId xmlns:a16="http://schemas.microsoft.com/office/drawing/2014/main" id="{4774EE15-EE90-4BF1-80A6-E1852E4E66BF}"/>
              </a:ext>
            </a:extLst>
          </p:cNvPr>
          <p:cNvGrpSpPr/>
          <p:nvPr/>
        </p:nvGrpSpPr>
        <p:grpSpPr>
          <a:xfrm>
            <a:off x="12810857" y="6377832"/>
            <a:ext cx="440170" cy="440170"/>
            <a:chOff x="10464366" y="2921732"/>
            <a:chExt cx="469900" cy="469900"/>
          </a:xfrm>
          <a:solidFill>
            <a:schemeClr val="tx1">
              <a:lumMod val="65000"/>
            </a:schemeClr>
          </a:solidFill>
        </p:grpSpPr>
        <p:sp>
          <p:nvSpPr>
            <p:cNvPr id="3200" name="Freeform: Shape 3199">
              <a:extLst>
                <a:ext uri="{FF2B5EF4-FFF2-40B4-BE49-F238E27FC236}">
                  <a16:creationId xmlns:a16="http://schemas.microsoft.com/office/drawing/2014/main" id="{FDCEBA5A-3AFA-43AA-9D96-DD6F3FCB3D25}"/>
                </a:ext>
              </a:extLst>
            </p:cNvPr>
            <p:cNvSpPr/>
            <p:nvPr/>
          </p:nvSpPr>
          <p:spPr>
            <a:xfrm>
              <a:off x="10531374" y="2935829"/>
              <a:ext cx="328930" cy="441706"/>
            </a:xfrm>
            <a:custGeom>
              <a:avLst/>
              <a:gdLst>
                <a:gd name="connsiteX0" fmla="*/ 167942 w 328930"/>
                <a:gd name="connsiteY0" fmla="*/ 441706 h 441706"/>
                <a:gd name="connsiteX1" fmla="*/ 0 w 328930"/>
                <a:gd name="connsiteY1" fmla="*/ 377518 h 441706"/>
                <a:gd name="connsiteX2" fmla="*/ 0 w 328930"/>
                <a:gd name="connsiteY2" fmla="*/ 64188 h 441706"/>
                <a:gd name="connsiteX3" fmla="*/ 167942 w 328930"/>
                <a:gd name="connsiteY3" fmla="*/ 0 h 441706"/>
                <a:gd name="connsiteX4" fmla="*/ 335979 w 328930"/>
                <a:gd name="connsiteY4" fmla="*/ 64188 h 441706"/>
                <a:gd name="connsiteX5" fmla="*/ 335979 w 328930"/>
                <a:gd name="connsiteY5" fmla="*/ 377518 h 441706"/>
                <a:gd name="connsiteX6" fmla="*/ 167942 w 328930"/>
                <a:gd name="connsiteY6" fmla="*/ 441706 h 441706"/>
                <a:gd name="connsiteX7" fmla="*/ 167942 w 328930"/>
                <a:gd name="connsiteY7" fmla="*/ 18796 h 441706"/>
                <a:gd name="connsiteX8" fmla="*/ 18796 w 328930"/>
                <a:gd name="connsiteY8" fmla="*/ 64188 h 441706"/>
                <a:gd name="connsiteX9" fmla="*/ 18796 w 328930"/>
                <a:gd name="connsiteY9" fmla="*/ 377518 h 441706"/>
                <a:gd name="connsiteX10" fmla="*/ 167942 w 328930"/>
                <a:gd name="connsiteY10" fmla="*/ 422910 h 441706"/>
                <a:gd name="connsiteX11" fmla="*/ 317183 w 328930"/>
                <a:gd name="connsiteY11" fmla="*/ 377518 h 441706"/>
                <a:gd name="connsiteX12" fmla="*/ 317183 w 328930"/>
                <a:gd name="connsiteY12" fmla="*/ 64188 h 441706"/>
                <a:gd name="connsiteX13" fmla="*/ 167942 w 328930"/>
                <a:gd name="connsiteY13" fmla="*/ 18796 h 44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8930" h="441706">
                  <a:moveTo>
                    <a:pt x="167942" y="441706"/>
                  </a:moveTo>
                  <a:cubicBezTo>
                    <a:pt x="86462" y="441706"/>
                    <a:pt x="0" y="419245"/>
                    <a:pt x="0" y="377518"/>
                  </a:cubicBezTo>
                  <a:lnTo>
                    <a:pt x="0" y="64188"/>
                  </a:lnTo>
                  <a:cubicBezTo>
                    <a:pt x="0" y="22461"/>
                    <a:pt x="86462" y="0"/>
                    <a:pt x="167942" y="0"/>
                  </a:cubicBezTo>
                  <a:cubicBezTo>
                    <a:pt x="249423" y="0"/>
                    <a:pt x="335979" y="22461"/>
                    <a:pt x="335979" y="64188"/>
                  </a:cubicBezTo>
                  <a:lnTo>
                    <a:pt x="335979" y="377518"/>
                  </a:lnTo>
                  <a:cubicBezTo>
                    <a:pt x="335979" y="419245"/>
                    <a:pt x="249423" y="441706"/>
                    <a:pt x="167942" y="441706"/>
                  </a:cubicBezTo>
                  <a:close/>
                  <a:moveTo>
                    <a:pt x="167942" y="18796"/>
                  </a:moveTo>
                  <a:cubicBezTo>
                    <a:pt x="75466" y="18796"/>
                    <a:pt x="18796" y="45204"/>
                    <a:pt x="18796" y="64188"/>
                  </a:cubicBezTo>
                  <a:lnTo>
                    <a:pt x="18796" y="377518"/>
                  </a:lnTo>
                  <a:cubicBezTo>
                    <a:pt x="18796" y="396314"/>
                    <a:pt x="75184" y="422910"/>
                    <a:pt x="167942" y="422910"/>
                  </a:cubicBezTo>
                  <a:cubicBezTo>
                    <a:pt x="260701" y="422910"/>
                    <a:pt x="317183" y="396502"/>
                    <a:pt x="317183" y="377518"/>
                  </a:cubicBezTo>
                  <a:lnTo>
                    <a:pt x="317183" y="64188"/>
                  </a:lnTo>
                  <a:cubicBezTo>
                    <a:pt x="317183" y="45204"/>
                    <a:pt x="260419" y="18796"/>
                    <a:pt x="167942" y="18796"/>
                  </a:cubicBez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201" name="Freeform: Shape 3200">
              <a:extLst>
                <a:ext uri="{FF2B5EF4-FFF2-40B4-BE49-F238E27FC236}">
                  <a16:creationId xmlns:a16="http://schemas.microsoft.com/office/drawing/2014/main" id="{57BEB5DB-9BD1-491E-B9A0-2C9E3065077A}"/>
                </a:ext>
              </a:extLst>
            </p:cNvPr>
            <p:cNvSpPr/>
            <p:nvPr/>
          </p:nvSpPr>
          <p:spPr>
            <a:xfrm>
              <a:off x="10531374" y="2990525"/>
              <a:ext cx="328930" cy="56388"/>
            </a:xfrm>
            <a:custGeom>
              <a:avLst/>
              <a:gdLst>
                <a:gd name="connsiteX0" fmla="*/ 167942 w 328930"/>
                <a:gd name="connsiteY0" fmla="*/ 64188 h 56388"/>
                <a:gd name="connsiteX1" fmla="*/ 0 w 328930"/>
                <a:gd name="connsiteY1" fmla="*/ 0 h 56388"/>
                <a:gd name="connsiteX2" fmla="*/ 18796 w 328930"/>
                <a:gd name="connsiteY2" fmla="*/ 0 h 56388"/>
                <a:gd name="connsiteX3" fmla="*/ 167942 w 328930"/>
                <a:gd name="connsiteY3" fmla="*/ 45392 h 56388"/>
                <a:gd name="connsiteX4" fmla="*/ 317183 w 328930"/>
                <a:gd name="connsiteY4" fmla="*/ 0 h 56388"/>
                <a:gd name="connsiteX5" fmla="*/ 335979 w 328930"/>
                <a:gd name="connsiteY5" fmla="*/ 0 h 56388"/>
                <a:gd name="connsiteX6" fmla="*/ 167942 w 328930"/>
                <a:gd name="connsiteY6" fmla="*/ 64188 h 56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8930" h="56388">
                  <a:moveTo>
                    <a:pt x="167942" y="64188"/>
                  </a:moveTo>
                  <a:cubicBezTo>
                    <a:pt x="86462" y="64188"/>
                    <a:pt x="0" y="41727"/>
                    <a:pt x="0" y="0"/>
                  </a:cubicBezTo>
                  <a:lnTo>
                    <a:pt x="18796" y="0"/>
                  </a:lnTo>
                  <a:cubicBezTo>
                    <a:pt x="18796" y="18796"/>
                    <a:pt x="75184" y="45392"/>
                    <a:pt x="167942" y="45392"/>
                  </a:cubicBezTo>
                  <a:cubicBezTo>
                    <a:pt x="260701" y="45392"/>
                    <a:pt x="317183" y="18984"/>
                    <a:pt x="317183" y="0"/>
                  </a:cubicBezTo>
                  <a:lnTo>
                    <a:pt x="335979" y="0"/>
                  </a:lnTo>
                  <a:cubicBezTo>
                    <a:pt x="335979" y="41727"/>
                    <a:pt x="249423" y="64188"/>
                    <a:pt x="167942" y="64188"/>
                  </a:cubicBez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1607" name="Graphic 26">
            <a:extLst>
              <a:ext uri="{FF2B5EF4-FFF2-40B4-BE49-F238E27FC236}">
                <a16:creationId xmlns:a16="http://schemas.microsoft.com/office/drawing/2014/main" id="{953C52B0-E78B-004C-A6B3-903B8C6EBF84}"/>
              </a:ext>
            </a:extLst>
          </p:cNvPr>
          <p:cNvGrpSpPr/>
          <p:nvPr/>
        </p:nvGrpSpPr>
        <p:grpSpPr>
          <a:xfrm>
            <a:off x="13106042" y="8100583"/>
            <a:ext cx="536110" cy="536110"/>
            <a:chOff x="6904436" y="2709746"/>
            <a:chExt cx="572319" cy="572319"/>
          </a:xfrm>
          <a:solidFill>
            <a:schemeClr val="tx1">
              <a:lumMod val="65000"/>
            </a:schemeClr>
          </a:solidFill>
        </p:grpSpPr>
        <p:sp>
          <p:nvSpPr>
            <p:cNvPr id="1608" name="Freeform: Shape 1607">
              <a:extLst>
                <a:ext uri="{FF2B5EF4-FFF2-40B4-BE49-F238E27FC236}">
                  <a16:creationId xmlns:a16="http://schemas.microsoft.com/office/drawing/2014/main" id="{37766DCE-9148-4294-9D50-D8FCE831DA5F}"/>
                </a:ext>
              </a:extLst>
            </p:cNvPr>
            <p:cNvSpPr/>
            <p:nvPr/>
          </p:nvSpPr>
          <p:spPr>
            <a:xfrm>
              <a:off x="7111035" y="2916345"/>
              <a:ext cx="153987" cy="153987"/>
            </a:xfrm>
            <a:custGeom>
              <a:avLst/>
              <a:gdLst>
                <a:gd name="connsiteX0" fmla="*/ 143080 w 153987"/>
                <a:gd name="connsiteY0" fmla="*/ 164253 h 153987"/>
                <a:gd name="connsiteX1" fmla="*/ 21173 w 153987"/>
                <a:gd name="connsiteY1" fmla="*/ 164253 h 153987"/>
                <a:gd name="connsiteX2" fmla="*/ 0 w 153987"/>
                <a:gd name="connsiteY2" fmla="*/ 143080 h 153987"/>
                <a:gd name="connsiteX3" fmla="*/ 0 w 153987"/>
                <a:gd name="connsiteY3" fmla="*/ 21173 h 153987"/>
                <a:gd name="connsiteX4" fmla="*/ 21173 w 153987"/>
                <a:gd name="connsiteY4" fmla="*/ 0 h 153987"/>
                <a:gd name="connsiteX5" fmla="*/ 143080 w 153987"/>
                <a:gd name="connsiteY5" fmla="*/ 0 h 153987"/>
                <a:gd name="connsiteX6" fmla="*/ 164253 w 153987"/>
                <a:gd name="connsiteY6" fmla="*/ 21173 h 153987"/>
                <a:gd name="connsiteX7" fmla="*/ 164253 w 153987"/>
                <a:gd name="connsiteY7" fmla="*/ 143080 h 153987"/>
                <a:gd name="connsiteX8" fmla="*/ 143080 w 153987"/>
                <a:gd name="connsiteY8" fmla="*/ 164253 h 153987"/>
                <a:gd name="connsiteX9" fmla="*/ 25665 w 153987"/>
                <a:gd name="connsiteY9" fmla="*/ 138589 h 153987"/>
                <a:gd name="connsiteX10" fmla="*/ 138589 w 153987"/>
                <a:gd name="connsiteY10" fmla="*/ 138589 h 153987"/>
                <a:gd name="connsiteX11" fmla="*/ 138589 w 153987"/>
                <a:gd name="connsiteY11" fmla="*/ 25665 h 153987"/>
                <a:gd name="connsiteX12" fmla="*/ 25665 w 153987"/>
                <a:gd name="connsiteY12" fmla="*/ 25665 h 153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3987" h="153987">
                  <a:moveTo>
                    <a:pt x="143080" y="164253"/>
                  </a:moveTo>
                  <a:lnTo>
                    <a:pt x="21173" y="164253"/>
                  </a:lnTo>
                  <a:cubicBezTo>
                    <a:pt x="9480" y="164253"/>
                    <a:pt x="0" y="154774"/>
                    <a:pt x="0" y="143080"/>
                  </a:cubicBezTo>
                  <a:lnTo>
                    <a:pt x="0" y="21173"/>
                  </a:lnTo>
                  <a:cubicBezTo>
                    <a:pt x="0" y="9480"/>
                    <a:pt x="9480" y="0"/>
                    <a:pt x="21173" y="0"/>
                  </a:cubicBezTo>
                  <a:lnTo>
                    <a:pt x="143080" y="0"/>
                  </a:lnTo>
                  <a:cubicBezTo>
                    <a:pt x="154774" y="0"/>
                    <a:pt x="164253" y="9480"/>
                    <a:pt x="164253" y="21173"/>
                  </a:cubicBezTo>
                  <a:lnTo>
                    <a:pt x="164253" y="143080"/>
                  </a:lnTo>
                  <a:cubicBezTo>
                    <a:pt x="164253" y="154774"/>
                    <a:pt x="154774" y="164253"/>
                    <a:pt x="143080" y="164253"/>
                  </a:cubicBezTo>
                  <a:close/>
                  <a:moveTo>
                    <a:pt x="25665" y="138589"/>
                  </a:moveTo>
                  <a:lnTo>
                    <a:pt x="138589" y="138589"/>
                  </a:lnTo>
                  <a:lnTo>
                    <a:pt x="138589" y="25665"/>
                  </a:lnTo>
                  <a:lnTo>
                    <a:pt x="25665" y="25665"/>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09" name="Freeform: Shape 1608">
              <a:extLst>
                <a:ext uri="{FF2B5EF4-FFF2-40B4-BE49-F238E27FC236}">
                  <a16:creationId xmlns:a16="http://schemas.microsoft.com/office/drawing/2014/main" id="{B4736C61-1972-4BA4-A99C-6B1C5DBF31CA}"/>
                </a:ext>
              </a:extLst>
            </p:cNvPr>
            <p:cNvSpPr/>
            <p:nvPr/>
          </p:nvSpPr>
          <p:spPr>
            <a:xfrm>
              <a:off x="7041228" y="2985251"/>
              <a:ext cx="153987" cy="153987"/>
            </a:xfrm>
            <a:custGeom>
              <a:avLst/>
              <a:gdLst>
                <a:gd name="connsiteX0" fmla="*/ 146545 w 153987"/>
                <a:gd name="connsiteY0" fmla="*/ 164642 h 153987"/>
                <a:gd name="connsiteX1" fmla="*/ 18222 w 153987"/>
                <a:gd name="connsiteY1" fmla="*/ 164642 h 153987"/>
                <a:gd name="connsiteX2" fmla="*/ 0 w 153987"/>
                <a:gd name="connsiteY2" fmla="*/ 146420 h 153987"/>
                <a:gd name="connsiteX3" fmla="*/ 0 w 153987"/>
                <a:gd name="connsiteY3" fmla="*/ 18098 h 153987"/>
                <a:gd name="connsiteX4" fmla="*/ 18601 w 153987"/>
                <a:gd name="connsiteY4" fmla="*/ 2 h 153987"/>
                <a:gd name="connsiteX5" fmla="*/ 18735 w 153987"/>
                <a:gd name="connsiteY5" fmla="*/ 4 h 153987"/>
                <a:gd name="connsiteX6" fmla="*/ 59542 w 153987"/>
                <a:gd name="connsiteY6" fmla="*/ 4 h 153987"/>
                <a:gd name="connsiteX7" fmla="*/ 59542 w 153987"/>
                <a:gd name="connsiteY7" fmla="*/ 25669 h 153987"/>
                <a:gd name="connsiteX8" fmla="*/ 26178 w 153987"/>
                <a:gd name="connsiteY8" fmla="*/ 25669 h 153987"/>
                <a:gd name="connsiteX9" fmla="*/ 26178 w 153987"/>
                <a:gd name="connsiteY9" fmla="*/ 138593 h 153987"/>
                <a:gd name="connsiteX10" fmla="*/ 139102 w 153987"/>
                <a:gd name="connsiteY10" fmla="*/ 138593 h 153987"/>
                <a:gd name="connsiteX11" fmla="*/ 139102 w 153987"/>
                <a:gd name="connsiteY11" fmla="*/ 105229 h 153987"/>
                <a:gd name="connsiteX12" fmla="*/ 164766 w 153987"/>
                <a:gd name="connsiteY12" fmla="*/ 105229 h 153987"/>
                <a:gd name="connsiteX13" fmla="*/ 164766 w 153987"/>
                <a:gd name="connsiteY13" fmla="*/ 146035 h 153987"/>
                <a:gd name="connsiteX14" fmla="*/ 146675 w 153987"/>
                <a:gd name="connsiteY14" fmla="*/ 164641 h 153987"/>
                <a:gd name="connsiteX15" fmla="*/ 146545 w 153987"/>
                <a:gd name="connsiteY15" fmla="*/ 164642 h 153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3987" h="153987">
                  <a:moveTo>
                    <a:pt x="146545" y="164642"/>
                  </a:moveTo>
                  <a:lnTo>
                    <a:pt x="18222" y="164642"/>
                  </a:lnTo>
                  <a:cubicBezTo>
                    <a:pt x="8187" y="164572"/>
                    <a:pt x="70" y="156455"/>
                    <a:pt x="0" y="146420"/>
                  </a:cubicBezTo>
                  <a:lnTo>
                    <a:pt x="0" y="18098"/>
                  </a:lnTo>
                  <a:cubicBezTo>
                    <a:pt x="139" y="7964"/>
                    <a:pt x="8467" y="-138"/>
                    <a:pt x="18601" y="2"/>
                  </a:cubicBezTo>
                  <a:cubicBezTo>
                    <a:pt x="18646" y="2"/>
                    <a:pt x="18690" y="3"/>
                    <a:pt x="18735" y="4"/>
                  </a:cubicBezTo>
                  <a:lnTo>
                    <a:pt x="59542" y="4"/>
                  </a:lnTo>
                  <a:lnTo>
                    <a:pt x="59542" y="25669"/>
                  </a:lnTo>
                  <a:lnTo>
                    <a:pt x="26178" y="25669"/>
                  </a:lnTo>
                  <a:lnTo>
                    <a:pt x="26178" y="138593"/>
                  </a:lnTo>
                  <a:lnTo>
                    <a:pt x="139102" y="138593"/>
                  </a:lnTo>
                  <a:lnTo>
                    <a:pt x="139102" y="105229"/>
                  </a:lnTo>
                  <a:lnTo>
                    <a:pt x="164766" y="105229"/>
                  </a:lnTo>
                  <a:lnTo>
                    <a:pt x="164766" y="146035"/>
                  </a:lnTo>
                  <a:cubicBezTo>
                    <a:pt x="164908" y="156169"/>
                    <a:pt x="156809" y="164499"/>
                    <a:pt x="146675" y="164641"/>
                  </a:cubicBezTo>
                  <a:cubicBezTo>
                    <a:pt x="146632" y="164642"/>
                    <a:pt x="146588" y="164642"/>
                    <a:pt x="146545" y="164642"/>
                  </a:cubicBez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10" name="Freeform: Shape 1609">
              <a:extLst>
                <a:ext uri="{FF2B5EF4-FFF2-40B4-BE49-F238E27FC236}">
                  <a16:creationId xmlns:a16="http://schemas.microsoft.com/office/drawing/2014/main" id="{C48082DE-314B-4B33-9639-5516F6358F44}"/>
                </a:ext>
              </a:extLst>
            </p:cNvPr>
            <p:cNvSpPr/>
            <p:nvPr/>
          </p:nvSpPr>
          <p:spPr>
            <a:xfrm>
              <a:off x="7180330" y="2847051"/>
              <a:ext cx="153987" cy="153987"/>
            </a:xfrm>
            <a:custGeom>
              <a:avLst/>
              <a:gdLst>
                <a:gd name="connsiteX0" fmla="*/ 146031 w 153987"/>
                <a:gd name="connsiteY0" fmla="*/ 163868 h 153987"/>
                <a:gd name="connsiteX1" fmla="*/ 105225 w 153987"/>
                <a:gd name="connsiteY1" fmla="*/ 163868 h 153987"/>
                <a:gd name="connsiteX2" fmla="*/ 105225 w 153987"/>
                <a:gd name="connsiteY2" fmla="*/ 138204 h 153987"/>
                <a:gd name="connsiteX3" fmla="*/ 138589 w 153987"/>
                <a:gd name="connsiteY3" fmla="*/ 138204 h 153987"/>
                <a:gd name="connsiteX4" fmla="*/ 138589 w 153987"/>
                <a:gd name="connsiteY4" fmla="*/ 25280 h 153987"/>
                <a:gd name="connsiteX5" fmla="*/ 25665 w 153987"/>
                <a:gd name="connsiteY5" fmla="*/ 25280 h 153987"/>
                <a:gd name="connsiteX6" fmla="*/ 25665 w 153987"/>
                <a:gd name="connsiteY6" fmla="*/ 58644 h 153987"/>
                <a:gd name="connsiteX7" fmla="*/ 0 w 153987"/>
                <a:gd name="connsiteY7" fmla="*/ 58644 h 153987"/>
                <a:gd name="connsiteX8" fmla="*/ 0 w 153987"/>
                <a:gd name="connsiteY8" fmla="*/ 18222 h 153987"/>
                <a:gd name="connsiteX9" fmla="*/ 18222 w 153987"/>
                <a:gd name="connsiteY9" fmla="*/ 0 h 153987"/>
                <a:gd name="connsiteX10" fmla="*/ 146545 w 153987"/>
                <a:gd name="connsiteY10" fmla="*/ 0 h 153987"/>
                <a:gd name="connsiteX11" fmla="*/ 164766 w 153987"/>
                <a:gd name="connsiteY11" fmla="*/ 18222 h 153987"/>
                <a:gd name="connsiteX12" fmla="*/ 164766 w 153987"/>
                <a:gd name="connsiteY12" fmla="*/ 146545 h 153987"/>
                <a:gd name="connsiteX13" fmla="*/ 146031 w 153987"/>
                <a:gd name="connsiteY13" fmla="*/ 163868 h 153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987" h="153987">
                  <a:moveTo>
                    <a:pt x="146031" y="163868"/>
                  </a:moveTo>
                  <a:lnTo>
                    <a:pt x="105225" y="163868"/>
                  </a:lnTo>
                  <a:lnTo>
                    <a:pt x="105225" y="138204"/>
                  </a:lnTo>
                  <a:lnTo>
                    <a:pt x="138589" y="138204"/>
                  </a:lnTo>
                  <a:lnTo>
                    <a:pt x="138589" y="25280"/>
                  </a:lnTo>
                  <a:lnTo>
                    <a:pt x="25665" y="25280"/>
                  </a:lnTo>
                  <a:lnTo>
                    <a:pt x="25665" y="58644"/>
                  </a:lnTo>
                  <a:lnTo>
                    <a:pt x="0" y="58644"/>
                  </a:lnTo>
                  <a:lnTo>
                    <a:pt x="0" y="18222"/>
                  </a:lnTo>
                  <a:cubicBezTo>
                    <a:pt x="70" y="8187"/>
                    <a:pt x="8187" y="70"/>
                    <a:pt x="18222" y="0"/>
                  </a:cubicBezTo>
                  <a:lnTo>
                    <a:pt x="146545" y="0"/>
                  </a:lnTo>
                  <a:cubicBezTo>
                    <a:pt x="156579" y="70"/>
                    <a:pt x="164697" y="8187"/>
                    <a:pt x="164766" y="18222"/>
                  </a:cubicBezTo>
                  <a:lnTo>
                    <a:pt x="164766" y="146545"/>
                  </a:lnTo>
                  <a:cubicBezTo>
                    <a:pt x="164215" y="156427"/>
                    <a:pt x="155926" y="164091"/>
                    <a:pt x="146031" y="163868"/>
                  </a:cubicBez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11" name="Freeform: Shape 1610">
              <a:extLst>
                <a:ext uri="{FF2B5EF4-FFF2-40B4-BE49-F238E27FC236}">
                  <a16:creationId xmlns:a16="http://schemas.microsoft.com/office/drawing/2014/main" id="{7E06D16B-5D27-46BC-A3E2-F757BDD7F4F8}"/>
                </a:ext>
              </a:extLst>
            </p:cNvPr>
            <p:cNvSpPr/>
            <p:nvPr/>
          </p:nvSpPr>
          <p:spPr>
            <a:xfrm>
              <a:off x="6941600" y="2746912"/>
              <a:ext cx="166820" cy="166820"/>
            </a:xfrm>
            <a:custGeom>
              <a:avLst/>
              <a:gdLst>
                <a:gd name="connsiteX0" fmla="*/ 0 w 166819"/>
                <a:gd name="connsiteY0" fmla="*/ 18148 h 166819"/>
                <a:gd name="connsiteX1" fmla="*/ 18148 w 166819"/>
                <a:gd name="connsiteY1" fmla="*/ 0 h 166819"/>
                <a:gd name="connsiteX2" fmla="*/ 168319 w 166819"/>
                <a:gd name="connsiteY2" fmla="*/ 150171 h 166819"/>
                <a:gd name="connsiteX3" fmla="*/ 150171 w 166819"/>
                <a:gd name="connsiteY3" fmla="*/ 168319 h 166819"/>
              </a:gdLst>
              <a:ahLst/>
              <a:cxnLst>
                <a:cxn ang="0">
                  <a:pos x="connsiteX0" y="connsiteY0"/>
                </a:cxn>
                <a:cxn ang="0">
                  <a:pos x="connsiteX1" y="connsiteY1"/>
                </a:cxn>
                <a:cxn ang="0">
                  <a:pos x="connsiteX2" y="connsiteY2"/>
                </a:cxn>
                <a:cxn ang="0">
                  <a:pos x="connsiteX3" y="connsiteY3"/>
                </a:cxn>
              </a:cxnLst>
              <a:rect l="l" t="t" r="r" b="b"/>
              <a:pathLst>
                <a:path w="166819" h="166819">
                  <a:moveTo>
                    <a:pt x="0" y="18148"/>
                  </a:moveTo>
                  <a:lnTo>
                    <a:pt x="18148" y="0"/>
                  </a:lnTo>
                  <a:lnTo>
                    <a:pt x="168319" y="150171"/>
                  </a:lnTo>
                  <a:lnTo>
                    <a:pt x="150171" y="168319"/>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12" name="Freeform: Shape 1611">
              <a:extLst>
                <a:ext uri="{FF2B5EF4-FFF2-40B4-BE49-F238E27FC236}">
                  <a16:creationId xmlns:a16="http://schemas.microsoft.com/office/drawing/2014/main" id="{488D027A-2DC9-44C6-9DE4-A1B9D59B6154}"/>
                </a:ext>
              </a:extLst>
            </p:cNvPr>
            <p:cNvSpPr/>
            <p:nvPr/>
          </p:nvSpPr>
          <p:spPr>
            <a:xfrm>
              <a:off x="7276536" y="3081835"/>
              <a:ext cx="166820" cy="166820"/>
            </a:xfrm>
            <a:custGeom>
              <a:avLst/>
              <a:gdLst>
                <a:gd name="connsiteX0" fmla="*/ 0 w 166819"/>
                <a:gd name="connsiteY0" fmla="*/ 18148 h 166819"/>
                <a:gd name="connsiteX1" fmla="*/ 18148 w 166819"/>
                <a:gd name="connsiteY1" fmla="*/ 0 h 166819"/>
                <a:gd name="connsiteX2" fmla="*/ 168319 w 166819"/>
                <a:gd name="connsiteY2" fmla="*/ 150171 h 166819"/>
                <a:gd name="connsiteX3" fmla="*/ 150171 w 166819"/>
                <a:gd name="connsiteY3" fmla="*/ 168319 h 166819"/>
              </a:gdLst>
              <a:ahLst/>
              <a:cxnLst>
                <a:cxn ang="0">
                  <a:pos x="connsiteX0" y="connsiteY0"/>
                </a:cxn>
                <a:cxn ang="0">
                  <a:pos x="connsiteX1" y="connsiteY1"/>
                </a:cxn>
                <a:cxn ang="0">
                  <a:pos x="connsiteX2" y="connsiteY2"/>
                </a:cxn>
                <a:cxn ang="0">
                  <a:pos x="connsiteX3" y="connsiteY3"/>
                </a:cxn>
              </a:cxnLst>
              <a:rect l="l" t="t" r="r" b="b"/>
              <a:pathLst>
                <a:path w="166819" h="166819">
                  <a:moveTo>
                    <a:pt x="0" y="18148"/>
                  </a:moveTo>
                  <a:lnTo>
                    <a:pt x="18148" y="0"/>
                  </a:lnTo>
                  <a:lnTo>
                    <a:pt x="168319" y="150171"/>
                  </a:lnTo>
                  <a:lnTo>
                    <a:pt x="150171" y="168319"/>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13" name="Freeform: Shape 1612">
              <a:extLst>
                <a:ext uri="{FF2B5EF4-FFF2-40B4-BE49-F238E27FC236}">
                  <a16:creationId xmlns:a16="http://schemas.microsoft.com/office/drawing/2014/main" id="{2C495B05-AA21-4FC5-B48A-4FD71C6A899C}"/>
                </a:ext>
              </a:extLst>
            </p:cNvPr>
            <p:cNvSpPr/>
            <p:nvPr/>
          </p:nvSpPr>
          <p:spPr>
            <a:xfrm>
              <a:off x="6941557" y="3150974"/>
              <a:ext cx="89826" cy="89826"/>
            </a:xfrm>
            <a:custGeom>
              <a:avLst/>
              <a:gdLst>
                <a:gd name="connsiteX0" fmla="*/ 0 w 89825"/>
                <a:gd name="connsiteY0" fmla="*/ 80848 h 89825"/>
                <a:gd name="connsiteX1" fmla="*/ 80848 w 89825"/>
                <a:gd name="connsiteY1" fmla="*/ 0 h 89825"/>
                <a:gd name="connsiteX2" fmla="*/ 98995 w 89825"/>
                <a:gd name="connsiteY2" fmla="*/ 18148 h 89825"/>
                <a:gd name="connsiteX3" fmla="*/ 18148 w 89825"/>
                <a:gd name="connsiteY3" fmla="*/ 98995 h 89825"/>
              </a:gdLst>
              <a:ahLst/>
              <a:cxnLst>
                <a:cxn ang="0">
                  <a:pos x="connsiteX0" y="connsiteY0"/>
                </a:cxn>
                <a:cxn ang="0">
                  <a:pos x="connsiteX1" y="connsiteY1"/>
                </a:cxn>
                <a:cxn ang="0">
                  <a:pos x="connsiteX2" y="connsiteY2"/>
                </a:cxn>
                <a:cxn ang="0">
                  <a:pos x="connsiteX3" y="connsiteY3"/>
                </a:cxn>
              </a:cxnLst>
              <a:rect l="l" t="t" r="r" b="b"/>
              <a:pathLst>
                <a:path w="89825" h="89825">
                  <a:moveTo>
                    <a:pt x="0" y="80848"/>
                  </a:moveTo>
                  <a:lnTo>
                    <a:pt x="80848" y="0"/>
                  </a:lnTo>
                  <a:lnTo>
                    <a:pt x="98995" y="18148"/>
                  </a:lnTo>
                  <a:lnTo>
                    <a:pt x="18148" y="98995"/>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14" name="Freeform: Shape 1613">
              <a:extLst>
                <a:ext uri="{FF2B5EF4-FFF2-40B4-BE49-F238E27FC236}">
                  <a16:creationId xmlns:a16="http://schemas.microsoft.com/office/drawing/2014/main" id="{06CFDC1F-D21C-4083-BDDF-4465D456BBF6}"/>
                </a:ext>
              </a:extLst>
            </p:cNvPr>
            <p:cNvSpPr/>
            <p:nvPr/>
          </p:nvSpPr>
          <p:spPr>
            <a:xfrm>
              <a:off x="7345774" y="2746787"/>
              <a:ext cx="89826" cy="89826"/>
            </a:xfrm>
            <a:custGeom>
              <a:avLst/>
              <a:gdLst>
                <a:gd name="connsiteX0" fmla="*/ 0 w 89825"/>
                <a:gd name="connsiteY0" fmla="*/ 80848 h 89825"/>
                <a:gd name="connsiteX1" fmla="*/ 80848 w 89825"/>
                <a:gd name="connsiteY1" fmla="*/ 0 h 89825"/>
                <a:gd name="connsiteX2" fmla="*/ 98995 w 89825"/>
                <a:gd name="connsiteY2" fmla="*/ 18148 h 89825"/>
                <a:gd name="connsiteX3" fmla="*/ 18148 w 89825"/>
                <a:gd name="connsiteY3" fmla="*/ 98995 h 89825"/>
              </a:gdLst>
              <a:ahLst/>
              <a:cxnLst>
                <a:cxn ang="0">
                  <a:pos x="connsiteX0" y="connsiteY0"/>
                </a:cxn>
                <a:cxn ang="0">
                  <a:pos x="connsiteX1" y="connsiteY1"/>
                </a:cxn>
                <a:cxn ang="0">
                  <a:pos x="connsiteX2" y="connsiteY2"/>
                </a:cxn>
                <a:cxn ang="0">
                  <a:pos x="connsiteX3" y="connsiteY3"/>
                </a:cxn>
              </a:cxnLst>
              <a:rect l="l" t="t" r="r" b="b"/>
              <a:pathLst>
                <a:path w="89825" h="89825">
                  <a:moveTo>
                    <a:pt x="0" y="80848"/>
                  </a:moveTo>
                  <a:lnTo>
                    <a:pt x="80848" y="0"/>
                  </a:lnTo>
                  <a:lnTo>
                    <a:pt x="98995" y="18148"/>
                  </a:lnTo>
                  <a:lnTo>
                    <a:pt x="18148" y="98995"/>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15" name="Freeform: Shape 1614">
              <a:extLst>
                <a:ext uri="{FF2B5EF4-FFF2-40B4-BE49-F238E27FC236}">
                  <a16:creationId xmlns:a16="http://schemas.microsoft.com/office/drawing/2014/main" id="{5CDD670B-172D-4DF6-A25E-0E6AD755CC93}"/>
                </a:ext>
              </a:extLst>
            </p:cNvPr>
            <p:cNvSpPr/>
            <p:nvPr/>
          </p:nvSpPr>
          <p:spPr>
            <a:xfrm>
              <a:off x="6904436" y="2985640"/>
              <a:ext cx="64161" cy="25665"/>
            </a:xfrm>
            <a:custGeom>
              <a:avLst/>
              <a:gdLst>
                <a:gd name="connsiteX0" fmla="*/ 0 w 64161"/>
                <a:gd name="connsiteY0" fmla="*/ 0 h 25664"/>
                <a:gd name="connsiteX1" fmla="*/ 69294 w 64161"/>
                <a:gd name="connsiteY1" fmla="*/ 0 h 25664"/>
                <a:gd name="connsiteX2" fmla="*/ 69294 w 64161"/>
                <a:gd name="connsiteY2" fmla="*/ 25665 h 25664"/>
                <a:gd name="connsiteX3" fmla="*/ 0 w 64161"/>
                <a:gd name="connsiteY3" fmla="*/ 25665 h 25664"/>
              </a:gdLst>
              <a:ahLst/>
              <a:cxnLst>
                <a:cxn ang="0">
                  <a:pos x="connsiteX0" y="connsiteY0"/>
                </a:cxn>
                <a:cxn ang="0">
                  <a:pos x="connsiteX1" y="connsiteY1"/>
                </a:cxn>
                <a:cxn ang="0">
                  <a:pos x="connsiteX2" y="connsiteY2"/>
                </a:cxn>
                <a:cxn ang="0">
                  <a:pos x="connsiteX3" y="connsiteY3"/>
                </a:cxn>
              </a:cxnLst>
              <a:rect l="l" t="t" r="r" b="b"/>
              <a:pathLst>
                <a:path w="64161" h="25664">
                  <a:moveTo>
                    <a:pt x="0" y="0"/>
                  </a:moveTo>
                  <a:lnTo>
                    <a:pt x="69294" y="0"/>
                  </a:lnTo>
                  <a:lnTo>
                    <a:pt x="69294" y="25665"/>
                  </a:lnTo>
                  <a:lnTo>
                    <a:pt x="0" y="25665"/>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16" name="Freeform: Shape 1615">
              <a:extLst>
                <a:ext uri="{FF2B5EF4-FFF2-40B4-BE49-F238E27FC236}">
                  <a16:creationId xmlns:a16="http://schemas.microsoft.com/office/drawing/2014/main" id="{05C5CE6E-F8DE-4796-8DE0-CC31BE4BAE17}"/>
                </a:ext>
              </a:extLst>
            </p:cNvPr>
            <p:cNvSpPr/>
            <p:nvPr/>
          </p:nvSpPr>
          <p:spPr>
            <a:xfrm>
              <a:off x="7412594" y="2985640"/>
              <a:ext cx="64161" cy="25665"/>
            </a:xfrm>
            <a:custGeom>
              <a:avLst/>
              <a:gdLst>
                <a:gd name="connsiteX0" fmla="*/ 0 w 64161"/>
                <a:gd name="connsiteY0" fmla="*/ 0 h 25664"/>
                <a:gd name="connsiteX1" fmla="*/ 69294 w 64161"/>
                <a:gd name="connsiteY1" fmla="*/ 0 h 25664"/>
                <a:gd name="connsiteX2" fmla="*/ 69294 w 64161"/>
                <a:gd name="connsiteY2" fmla="*/ 25665 h 25664"/>
                <a:gd name="connsiteX3" fmla="*/ 0 w 64161"/>
                <a:gd name="connsiteY3" fmla="*/ 25665 h 25664"/>
              </a:gdLst>
              <a:ahLst/>
              <a:cxnLst>
                <a:cxn ang="0">
                  <a:pos x="connsiteX0" y="connsiteY0"/>
                </a:cxn>
                <a:cxn ang="0">
                  <a:pos x="connsiteX1" y="connsiteY1"/>
                </a:cxn>
                <a:cxn ang="0">
                  <a:pos x="connsiteX2" y="connsiteY2"/>
                </a:cxn>
                <a:cxn ang="0">
                  <a:pos x="connsiteX3" y="connsiteY3"/>
                </a:cxn>
              </a:cxnLst>
              <a:rect l="l" t="t" r="r" b="b"/>
              <a:pathLst>
                <a:path w="64161" h="25664">
                  <a:moveTo>
                    <a:pt x="0" y="0"/>
                  </a:moveTo>
                  <a:lnTo>
                    <a:pt x="69294" y="0"/>
                  </a:lnTo>
                  <a:lnTo>
                    <a:pt x="69294" y="25665"/>
                  </a:lnTo>
                  <a:lnTo>
                    <a:pt x="0" y="25665"/>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17" name="Freeform: Shape 1616">
              <a:extLst>
                <a:ext uri="{FF2B5EF4-FFF2-40B4-BE49-F238E27FC236}">
                  <a16:creationId xmlns:a16="http://schemas.microsoft.com/office/drawing/2014/main" id="{16ECE156-10D5-47F2-A761-6F8119D53B8F}"/>
                </a:ext>
              </a:extLst>
            </p:cNvPr>
            <p:cNvSpPr/>
            <p:nvPr/>
          </p:nvSpPr>
          <p:spPr>
            <a:xfrm>
              <a:off x="7180330" y="3217904"/>
              <a:ext cx="25665" cy="64161"/>
            </a:xfrm>
            <a:custGeom>
              <a:avLst/>
              <a:gdLst>
                <a:gd name="connsiteX0" fmla="*/ 0 w 25664"/>
                <a:gd name="connsiteY0" fmla="*/ 0 h 64161"/>
                <a:gd name="connsiteX1" fmla="*/ 25665 w 25664"/>
                <a:gd name="connsiteY1" fmla="*/ 0 h 64161"/>
                <a:gd name="connsiteX2" fmla="*/ 25665 w 25664"/>
                <a:gd name="connsiteY2" fmla="*/ 68524 h 64161"/>
                <a:gd name="connsiteX3" fmla="*/ 0 w 25664"/>
                <a:gd name="connsiteY3" fmla="*/ 68524 h 64161"/>
              </a:gdLst>
              <a:ahLst/>
              <a:cxnLst>
                <a:cxn ang="0">
                  <a:pos x="connsiteX0" y="connsiteY0"/>
                </a:cxn>
                <a:cxn ang="0">
                  <a:pos x="connsiteX1" y="connsiteY1"/>
                </a:cxn>
                <a:cxn ang="0">
                  <a:pos x="connsiteX2" y="connsiteY2"/>
                </a:cxn>
                <a:cxn ang="0">
                  <a:pos x="connsiteX3" y="connsiteY3"/>
                </a:cxn>
              </a:cxnLst>
              <a:rect l="l" t="t" r="r" b="b"/>
              <a:pathLst>
                <a:path w="25664" h="64161">
                  <a:moveTo>
                    <a:pt x="0" y="0"/>
                  </a:moveTo>
                  <a:lnTo>
                    <a:pt x="25665" y="0"/>
                  </a:lnTo>
                  <a:lnTo>
                    <a:pt x="25665" y="68524"/>
                  </a:lnTo>
                  <a:lnTo>
                    <a:pt x="0" y="68524"/>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18" name="Freeform: Shape 1617">
              <a:extLst>
                <a:ext uri="{FF2B5EF4-FFF2-40B4-BE49-F238E27FC236}">
                  <a16:creationId xmlns:a16="http://schemas.microsoft.com/office/drawing/2014/main" id="{B916E1C2-96C9-4E34-846D-5D7348161F6A}"/>
                </a:ext>
              </a:extLst>
            </p:cNvPr>
            <p:cNvSpPr/>
            <p:nvPr/>
          </p:nvSpPr>
          <p:spPr>
            <a:xfrm>
              <a:off x="7180330" y="2709746"/>
              <a:ext cx="25665" cy="64161"/>
            </a:xfrm>
            <a:custGeom>
              <a:avLst/>
              <a:gdLst>
                <a:gd name="connsiteX0" fmla="*/ 0 w 25664"/>
                <a:gd name="connsiteY0" fmla="*/ 0 h 64161"/>
                <a:gd name="connsiteX1" fmla="*/ 25665 w 25664"/>
                <a:gd name="connsiteY1" fmla="*/ 0 h 64161"/>
                <a:gd name="connsiteX2" fmla="*/ 25665 w 25664"/>
                <a:gd name="connsiteY2" fmla="*/ 69294 h 64161"/>
                <a:gd name="connsiteX3" fmla="*/ 0 w 25664"/>
                <a:gd name="connsiteY3" fmla="*/ 69294 h 64161"/>
              </a:gdLst>
              <a:ahLst/>
              <a:cxnLst>
                <a:cxn ang="0">
                  <a:pos x="connsiteX0" y="connsiteY0"/>
                </a:cxn>
                <a:cxn ang="0">
                  <a:pos x="connsiteX1" y="connsiteY1"/>
                </a:cxn>
                <a:cxn ang="0">
                  <a:pos x="connsiteX2" y="connsiteY2"/>
                </a:cxn>
                <a:cxn ang="0">
                  <a:pos x="connsiteX3" y="connsiteY3"/>
                </a:cxn>
              </a:cxnLst>
              <a:rect l="l" t="t" r="r" b="b"/>
              <a:pathLst>
                <a:path w="25664" h="64161">
                  <a:moveTo>
                    <a:pt x="0" y="0"/>
                  </a:moveTo>
                  <a:lnTo>
                    <a:pt x="25665" y="0"/>
                  </a:lnTo>
                  <a:lnTo>
                    <a:pt x="25665" y="69294"/>
                  </a:lnTo>
                  <a:lnTo>
                    <a:pt x="0" y="69294"/>
                  </a:ln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19" name="Freeform: Shape 1618">
              <a:extLst>
                <a:ext uri="{FF2B5EF4-FFF2-40B4-BE49-F238E27FC236}">
                  <a16:creationId xmlns:a16="http://schemas.microsoft.com/office/drawing/2014/main" id="{19B2099A-6DC6-4078-A940-1A4B4A70090C}"/>
                </a:ext>
              </a:extLst>
            </p:cNvPr>
            <p:cNvSpPr/>
            <p:nvPr/>
          </p:nvSpPr>
          <p:spPr>
            <a:xfrm>
              <a:off x="7388854" y="2841918"/>
              <a:ext cx="64161" cy="307975"/>
            </a:xfrm>
            <a:custGeom>
              <a:avLst/>
              <a:gdLst>
                <a:gd name="connsiteX0" fmla="*/ 20788 w 64161"/>
                <a:gd name="connsiteY0" fmla="*/ 312851 h 307974"/>
                <a:gd name="connsiteX1" fmla="*/ 0 w 64161"/>
                <a:gd name="connsiteY1" fmla="*/ 297324 h 307974"/>
                <a:gd name="connsiteX2" fmla="*/ 0 w 64161"/>
                <a:gd name="connsiteY2" fmla="*/ 15014 h 307974"/>
                <a:gd name="connsiteX3" fmla="*/ 20788 w 64161"/>
                <a:gd name="connsiteY3" fmla="*/ 0 h 307974"/>
                <a:gd name="connsiteX4" fmla="*/ 20788 w 64161"/>
                <a:gd name="connsiteY4" fmla="*/ 312594 h 307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61" h="307974">
                  <a:moveTo>
                    <a:pt x="20788" y="312851"/>
                  </a:moveTo>
                  <a:lnTo>
                    <a:pt x="0" y="297324"/>
                  </a:lnTo>
                  <a:cubicBezTo>
                    <a:pt x="60609" y="212980"/>
                    <a:pt x="60609" y="99358"/>
                    <a:pt x="0" y="15014"/>
                  </a:cubicBezTo>
                  <a:lnTo>
                    <a:pt x="20788" y="0"/>
                  </a:lnTo>
                  <a:cubicBezTo>
                    <a:pt x="88027" y="93351"/>
                    <a:pt x="88027" y="219243"/>
                    <a:pt x="20788" y="312594"/>
                  </a:cubicBez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20" name="Freeform: Shape 1619">
              <a:extLst>
                <a:ext uri="{FF2B5EF4-FFF2-40B4-BE49-F238E27FC236}">
                  <a16:creationId xmlns:a16="http://schemas.microsoft.com/office/drawing/2014/main" id="{10AA044D-AAF0-4135-A57A-AF05B5A7327F}"/>
                </a:ext>
              </a:extLst>
            </p:cNvPr>
            <p:cNvSpPr/>
            <p:nvPr/>
          </p:nvSpPr>
          <p:spPr>
            <a:xfrm>
              <a:off x="7036865" y="2731562"/>
              <a:ext cx="307975" cy="64161"/>
            </a:xfrm>
            <a:custGeom>
              <a:avLst/>
              <a:gdLst>
                <a:gd name="connsiteX0" fmla="*/ 297452 w 307974"/>
                <a:gd name="connsiteY0" fmla="*/ 71217 h 64161"/>
                <a:gd name="connsiteX1" fmla="*/ 15142 w 307974"/>
                <a:gd name="connsiteY1" fmla="*/ 71217 h 64161"/>
                <a:gd name="connsiteX2" fmla="*/ 0 w 307974"/>
                <a:gd name="connsiteY2" fmla="*/ 50429 h 64161"/>
                <a:gd name="connsiteX3" fmla="*/ 312594 w 307974"/>
                <a:gd name="connsiteY3" fmla="*/ 50429 h 64161"/>
              </a:gdLst>
              <a:ahLst/>
              <a:cxnLst>
                <a:cxn ang="0">
                  <a:pos x="connsiteX0" y="connsiteY0"/>
                </a:cxn>
                <a:cxn ang="0">
                  <a:pos x="connsiteX1" y="connsiteY1"/>
                </a:cxn>
                <a:cxn ang="0">
                  <a:pos x="connsiteX2" y="connsiteY2"/>
                </a:cxn>
                <a:cxn ang="0">
                  <a:pos x="connsiteX3" y="connsiteY3"/>
                </a:cxn>
              </a:cxnLst>
              <a:rect l="l" t="t" r="r" b="b"/>
              <a:pathLst>
                <a:path w="307974" h="64161">
                  <a:moveTo>
                    <a:pt x="297452" y="71217"/>
                  </a:moveTo>
                  <a:cubicBezTo>
                    <a:pt x="213108" y="10608"/>
                    <a:pt x="99486" y="10608"/>
                    <a:pt x="15142" y="71217"/>
                  </a:cubicBezTo>
                  <a:lnTo>
                    <a:pt x="0" y="50429"/>
                  </a:lnTo>
                  <a:cubicBezTo>
                    <a:pt x="93351" y="-16810"/>
                    <a:pt x="219243" y="-16810"/>
                    <a:pt x="312594" y="50429"/>
                  </a:cubicBez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21" name="Freeform: Shape 1620">
              <a:extLst>
                <a:ext uri="{FF2B5EF4-FFF2-40B4-BE49-F238E27FC236}">
                  <a16:creationId xmlns:a16="http://schemas.microsoft.com/office/drawing/2014/main" id="{2C8E7CF1-5E34-48C1-8DF0-6006886395AE}"/>
                </a:ext>
              </a:extLst>
            </p:cNvPr>
            <p:cNvSpPr/>
            <p:nvPr/>
          </p:nvSpPr>
          <p:spPr>
            <a:xfrm>
              <a:off x="7036865" y="3194164"/>
              <a:ext cx="307975" cy="64161"/>
            </a:xfrm>
            <a:custGeom>
              <a:avLst/>
              <a:gdLst>
                <a:gd name="connsiteX0" fmla="*/ 156297 w 307974"/>
                <a:gd name="connsiteY0" fmla="*/ 71219 h 64161"/>
                <a:gd name="connsiteX1" fmla="*/ 0 w 307974"/>
                <a:gd name="connsiteY1" fmla="*/ 20788 h 64161"/>
                <a:gd name="connsiteX2" fmla="*/ 15142 w 307974"/>
                <a:gd name="connsiteY2" fmla="*/ 0 h 64161"/>
                <a:gd name="connsiteX3" fmla="*/ 297452 w 307974"/>
                <a:gd name="connsiteY3" fmla="*/ 0 h 64161"/>
                <a:gd name="connsiteX4" fmla="*/ 312466 w 307974"/>
                <a:gd name="connsiteY4" fmla="*/ 20788 h 64161"/>
                <a:gd name="connsiteX5" fmla="*/ 156297 w 307974"/>
                <a:gd name="connsiteY5" fmla="*/ 71219 h 6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74" h="64161">
                  <a:moveTo>
                    <a:pt x="156297" y="71219"/>
                  </a:moveTo>
                  <a:cubicBezTo>
                    <a:pt x="100176" y="71359"/>
                    <a:pt x="45456" y="53703"/>
                    <a:pt x="0" y="20788"/>
                  </a:cubicBezTo>
                  <a:lnTo>
                    <a:pt x="15142" y="0"/>
                  </a:lnTo>
                  <a:cubicBezTo>
                    <a:pt x="99486" y="60609"/>
                    <a:pt x="213108" y="60609"/>
                    <a:pt x="297452" y="0"/>
                  </a:cubicBezTo>
                  <a:lnTo>
                    <a:pt x="312466" y="20788"/>
                  </a:lnTo>
                  <a:cubicBezTo>
                    <a:pt x="267046" y="53677"/>
                    <a:pt x="212374" y="71332"/>
                    <a:pt x="156297" y="71219"/>
                  </a:cubicBez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22" name="Freeform: Shape 1621">
              <a:extLst>
                <a:ext uri="{FF2B5EF4-FFF2-40B4-BE49-F238E27FC236}">
                  <a16:creationId xmlns:a16="http://schemas.microsoft.com/office/drawing/2014/main" id="{714F7880-800F-4861-9FBB-5BABA877354E}"/>
                </a:ext>
              </a:extLst>
            </p:cNvPr>
            <p:cNvSpPr/>
            <p:nvPr/>
          </p:nvSpPr>
          <p:spPr>
            <a:xfrm>
              <a:off x="6926253" y="2842175"/>
              <a:ext cx="64161" cy="307975"/>
            </a:xfrm>
            <a:custGeom>
              <a:avLst/>
              <a:gdLst>
                <a:gd name="connsiteX0" fmla="*/ 50429 w 64161"/>
                <a:gd name="connsiteY0" fmla="*/ 312594 h 307974"/>
                <a:gd name="connsiteX1" fmla="*/ 50429 w 64161"/>
                <a:gd name="connsiteY1" fmla="*/ 0 h 307974"/>
                <a:gd name="connsiteX2" fmla="*/ 71217 w 64161"/>
                <a:gd name="connsiteY2" fmla="*/ 14757 h 307974"/>
                <a:gd name="connsiteX3" fmla="*/ 71217 w 64161"/>
                <a:gd name="connsiteY3" fmla="*/ 297067 h 307974"/>
              </a:gdLst>
              <a:ahLst/>
              <a:cxnLst>
                <a:cxn ang="0">
                  <a:pos x="connsiteX0" y="connsiteY0"/>
                </a:cxn>
                <a:cxn ang="0">
                  <a:pos x="connsiteX1" y="connsiteY1"/>
                </a:cxn>
                <a:cxn ang="0">
                  <a:pos x="connsiteX2" y="connsiteY2"/>
                </a:cxn>
                <a:cxn ang="0">
                  <a:pos x="connsiteX3" y="connsiteY3"/>
                </a:cxn>
              </a:cxnLst>
              <a:rect l="l" t="t" r="r" b="b"/>
              <a:pathLst>
                <a:path w="64161" h="307974">
                  <a:moveTo>
                    <a:pt x="50429" y="312594"/>
                  </a:moveTo>
                  <a:cubicBezTo>
                    <a:pt x="-16810" y="219243"/>
                    <a:pt x="-16810" y="93351"/>
                    <a:pt x="50429" y="0"/>
                  </a:cubicBezTo>
                  <a:lnTo>
                    <a:pt x="71217" y="14757"/>
                  </a:lnTo>
                  <a:cubicBezTo>
                    <a:pt x="10608" y="99101"/>
                    <a:pt x="10608" y="212723"/>
                    <a:pt x="71217" y="297067"/>
                  </a:cubicBezTo>
                  <a:close/>
                </a:path>
              </a:pathLst>
            </a:custGeom>
            <a:grpFill/>
            <a:ln w="12764"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2603" name="Graphic 19">
            <a:extLst>
              <a:ext uri="{FF2B5EF4-FFF2-40B4-BE49-F238E27FC236}">
                <a16:creationId xmlns:a16="http://schemas.microsoft.com/office/drawing/2014/main" id="{DCAD448F-7007-4540-839A-1B68E177954D}"/>
              </a:ext>
            </a:extLst>
          </p:cNvPr>
          <p:cNvGrpSpPr/>
          <p:nvPr/>
        </p:nvGrpSpPr>
        <p:grpSpPr>
          <a:xfrm>
            <a:off x="12260472" y="8129878"/>
            <a:ext cx="562190" cy="562187"/>
            <a:chOff x="12430892" y="2964896"/>
            <a:chExt cx="469900" cy="469900"/>
          </a:xfrm>
          <a:solidFill>
            <a:schemeClr val="tx1">
              <a:lumMod val="65000"/>
            </a:schemeClr>
          </a:solidFill>
        </p:grpSpPr>
        <p:sp>
          <p:nvSpPr>
            <p:cNvPr id="2847" name="Freeform: Shape 2846">
              <a:extLst>
                <a:ext uri="{FF2B5EF4-FFF2-40B4-BE49-F238E27FC236}">
                  <a16:creationId xmlns:a16="http://schemas.microsoft.com/office/drawing/2014/main" id="{A8DCFA62-9DA5-4E54-98B5-19E5CA62067B}"/>
                </a:ext>
              </a:extLst>
            </p:cNvPr>
            <p:cNvSpPr/>
            <p:nvPr/>
          </p:nvSpPr>
          <p:spPr>
            <a:xfrm>
              <a:off x="12444926" y="2984783"/>
              <a:ext cx="441706" cy="272542"/>
            </a:xfrm>
            <a:custGeom>
              <a:avLst/>
              <a:gdLst>
                <a:gd name="connsiteX0" fmla="*/ 356247 w 441706"/>
                <a:gd name="connsiteY0" fmla="*/ 279815 h 272542"/>
                <a:gd name="connsiteX1" fmla="*/ 309257 w 441706"/>
                <a:gd name="connsiteY1" fmla="*/ 279815 h 272542"/>
                <a:gd name="connsiteX2" fmla="*/ 309257 w 441706"/>
                <a:gd name="connsiteY2" fmla="*/ 261019 h 272542"/>
                <a:gd name="connsiteX3" fmla="*/ 356247 w 441706"/>
                <a:gd name="connsiteY3" fmla="*/ 261019 h 272542"/>
                <a:gd name="connsiteX4" fmla="*/ 422973 w 441706"/>
                <a:gd name="connsiteY4" fmla="*/ 200214 h 272542"/>
                <a:gd name="connsiteX5" fmla="*/ 361792 w 441706"/>
                <a:gd name="connsiteY5" fmla="*/ 135086 h 272542"/>
                <a:gd name="connsiteX6" fmla="*/ 354274 w 441706"/>
                <a:gd name="connsiteY6" fmla="*/ 126439 h 272542"/>
                <a:gd name="connsiteX7" fmla="*/ 316681 w 441706"/>
                <a:gd name="connsiteY7" fmla="*/ 80389 h 272542"/>
                <a:gd name="connsiteX8" fmla="*/ 288487 w 441706"/>
                <a:gd name="connsiteY8" fmla="*/ 94768 h 272542"/>
                <a:gd name="connsiteX9" fmla="*/ 275309 w 441706"/>
                <a:gd name="connsiteY9" fmla="*/ 96495 h 272542"/>
                <a:gd name="connsiteX10" fmla="*/ 272229 w 441706"/>
                <a:gd name="connsiteY10" fmla="*/ 92325 h 272542"/>
                <a:gd name="connsiteX11" fmla="*/ 244411 w 441706"/>
                <a:gd name="connsiteY11" fmla="*/ 48906 h 272542"/>
                <a:gd name="connsiteX12" fmla="*/ 133890 w 441706"/>
                <a:gd name="connsiteY12" fmla="*/ 27572 h 272542"/>
                <a:gd name="connsiteX13" fmla="*/ 76187 w 441706"/>
                <a:gd name="connsiteY13" fmla="*/ 114316 h 272542"/>
                <a:gd name="connsiteX14" fmla="*/ 76938 w 441706"/>
                <a:gd name="connsiteY14" fmla="*/ 125969 h 272542"/>
                <a:gd name="connsiteX15" fmla="*/ 69890 w 441706"/>
                <a:gd name="connsiteY15" fmla="*/ 136307 h 272542"/>
                <a:gd name="connsiteX16" fmla="*/ 18859 w 441706"/>
                <a:gd name="connsiteY16" fmla="*/ 199462 h 272542"/>
                <a:gd name="connsiteX17" fmla="*/ 18859 w 441706"/>
                <a:gd name="connsiteY17" fmla="*/ 204443 h 272542"/>
                <a:gd name="connsiteX18" fmla="*/ 85397 w 441706"/>
                <a:gd name="connsiteY18" fmla="*/ 260831 h 272542"/>
                <a:gd name="connsiteX19" fmla="*/ 132387 w 441706"/>
                <a:gd name="connsiteY19" fmla="*/ 260831 h 272542"/>
                <a:gd name="connsiteX20" fmla="*/ 132387 w 441706"/>
                <a:gd name="connsiteY20" fmla="*/ 279627 h 272542"/>
                <a:gd name="connsiteX21" fmla="*/ 85397 w 441706"/>
                <a:gd name="connsiteY21" fmla="*/ 279627 h 272542"/>
                <a:gd name="connsiteX22" fmla="*/ 63 w 441706"/>
                <a:gd name="connsiteY22" fmla="*/ 205195 h 272542"/>
                <a:gd name="connsiteX23" fmla="*/ 63 w 441706"/>
                <a:gd name="connsiteY23" fmla="*/ 199274 h 272542"/>
                <a:gd name="connsiteX24" fmla="*/ 57579 w 441706"/>
                <a:gd name="connsiteY24" fmla="*/ 120143 h 272542"/>
                <a:gd name="connsiteX25" fmla="*/ 57579 w 441706"/>
                <a:gd name="connsiteY25" fmla="*/ 114128 h 272542"/>
                <a:gd name="connsiteX26" fmla="*/ 176683 w 441706"/>
                <a:gd name="connsiteY26" fmla="*/ 27 h 272542"/>
                <a:gd name="connsiteX27" fmla="*/ 257662 w 441706"/>
                <a:gd name="connsiteY27" fmla="*/ 35185 h 272542"/>
                <a:gd name="connsiteX28" fmla="*/ 284070 w 441706"/>
                <a:gd name="connsiteY28" fmla="*/ 72777 h 272542"/>
                <a:gd name="connsiteX29" fmla="*/ 316494 w 441706"/>
                <a:gd name="connsiteY29" fmla="*/ 61781 h 272542"/>
                <a:gd name="connsiteX30" fmla="*/ 372882 w 441706"/>
                <a:gd name="connsiteY30" fmla="*/ 118169 h 272542"/>
                <a:gd name="connsiteX31" fmla="*/ 441769 w 441706"/>
                <a:gd name="connsiteY31" fmla="*/ 200214 h 272542"/>
                <a:gd name="connsiteX32" fmla="*/ 356247 w 441706"/>
                <a:gd name="connsiteY32" fmla="*/ 279815 h 272542"/>
                <a:gd name="connsiteX33" fmla="*/ 256158 w 441706"/>
                <a:gd name="connsiteY33" fmla="*/ 279815 h 272542"/>
                <a:gd name="connsiteX34" fmla="*/ 185673 w 441706"/>
                <a:gd name="connsiteY34" fmla="*/ 279815 h 272542"/>
                <a:gd name="connsiteX35" fmla="*/ 185673 w 441706"/>
                <a:gd name="connsiteY35" fmla="*/ 261019 h 272542"/>
                <a:gd name="connsiteX36" fmla="*/ 256158 w 441706"/>
                <a:gd name="connsiteY36" fmla="*/ 261019 h 27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1706" h="272542">
                  <a:moveTo>
                    <a:pt x="356247" y="279815"/>
                  </a:moveTo>
                  <a:lnTo>
                    <a:pt x="309257" y="279815"/>
                  </a:lnTo>
                  <a:lnTo>
                    <a:pt x="309257" y="261019"/>
                  </a:lnTo>
                  <a:lnTo>
                    <a:pt x="356247" y="261019"/>
                  </a:lnTo>
                  <a:cubicBezTo>
                    <a:pt x="401170" y="261019"/>
                    <a:pt x="422973" y="241095"/>
                    <a:pt x="422973" y="200214"/>
                  </a:cubicBezTo>
                  <a:cubicBezTo>
                    <a:pt x="422973" y="165253"/>
                    <a:pt x="402391" y="143356"/>
                    <a:pt x="361792" y="135086"/>
                  </a:cubicBezTo>
                  <a:cubicBezTo>
                    <a:pt x="357616" y="134241"/>
                    <a:pt x="354530" y="130693"/>
                    <a:pt x="354274" y="126439"/>
                  </a:cubicBezTo>
                  <a:cubicBezTo>
                    <a:pt x="352300" y="92513"/>
                    <a:pt x="332564" y="80389"/>
                    <a:pt x="316681" y="80389"/>
                  </a:cubicBezTo>
                  <a:cubicBezTo>
                    <a:pt x="305550" y="80500"/>
                    <a:pt x="295113" y="85822"/>
                    <a:pt x="288487" y="94768"/>
                  </a:cubicBezTo>
                  <a:cubicBezTo>
                    <a:pt x="285325" y="98884"/>
                    <a:pt x="279425" y="99657"/>
                    <a:pt x="275309" y="96495"/>
                  </a:cubicBezTo>
                  <a:cubicBezTo>
                    <a:pt x="273912" y="95421"/>
                    <a:pt x="272844" y="93976"/>
                    <a:pt x="272229" y="92325"/>
                  </a:cubicBezTo>
                  <a:cubicBezTo>
                    <a:pt x="266397" y="75915"/>
                    <a:pt x="256881" y="61062"/>
                    <a:pt x="244411" y="48906"/>
                  </a:cubicBezTo>
                  <a:cubicBezTo>
                    <a:pt x="215425" y="19815"/>
                    <a:pt x="171621" y="11359"/>
                    <a:pt x="133890" y="27572"/>
                  </a:cubicBezTo>
                  <a:cubicBezTo>
                    <a:pt x="99864" y="43323"/>
                    <a:pt x="77564" y="76846"/>
                    <a:pt x="76187" y="114316"/>
                  </a:cubicBezTo>
                  <a:cubicBezTo>
                    <a:pt x="76200" y="118212"/>
                    <a:pt x="76451" y="122104"/>
                    <a:pt x="76938" y="125969"/>
                  </a:cubicBezTo>
                  <a:cubicBezTo>
                    <a:pt x="77558" y="130706"/>
                    <a:pt x="74525" y="135153"/>
                    <a:pt x="69890" y="136307"/>
                  </a:cubicBezTo>
                  <a:cubicBezTo>
                    <a:pt x="51094" y="141006"/>
                    <a:pt x="18859" y="155103"/>
                    <a:pt x="18859" y="199462"/>
                  </a:cubicBezTo>
                  <a:cubicBezTo>
                    <a:pt x="18859" y="201153"/>
                    <a:pt x="18859" y="202751"/>
                    <a:pt x="18859" y="204443"/>
                  </a:cubicBezTo>
                  <a:cubicBezTo>
                    <a:pt x="20644" y="237148"/>
                    <a:pt x="48651" y="260831"/>
                    <a:pt x="85397" y="260831"/>
                  </a:cubicBezTo>
                  <a:lnTo>
                    <a:pt x="132387" y="260831"/>
                  </a:lnTo>
                  <a:lnTo>
                    <a:pt x="132387" y="279627"/>
                  </a:lnTo>
                  <a:lnTo>
                    <a:pt x="85397" y="279627"/>
                  </a:lnTo>
                  <a:cubicBezTo>
                    <a:pt x="38407" y="279627"/>
                    <a:pt x="2506" y="248331"/>
                    <a:pt x="63" y="205195"/>
                  </a:cubicBezTo>
                  <a:cubicBezTo>
                    <a:pt x="63" y="203221"/>
                    <a:pt x="63" y="201341"/>
                    <a:pt x="63" y="199274"/>
                  </a:cubicBezTo>
                  <a:cubicBezTo>
                    <a:pt x="-1388" y="162765"/>
                    <a:pt x="22405" y="130031"/>
                    <a:pt x="57579" y="120143"/>
                  </a:cubicBezTo>
                  <a:cubicBezTo>
                    <a:pt x="57579" y="118169"/>
                    <a:pt x="57579" y="116102"/>
                    <a:pt x="57579" y="114128"/>
                  </a:cubicBezTo>
                  <a:cubicBezTo>
                    <a:pt x="58960" y="49730"/>
                    <a:pt x="112285" y="-1354"/>
                    <a:pt x="176683" y="27"/>
                  </a:cubicBezTo>
                  <a:cubicBezTo>
                    <a:pt x="207240" y="683"/>
                    <a:pt x="236318" y="13308"/>
                    <a:pt x="257662" y="35185"/>
                  </a:cubicBezTo>
                  <a:cubicBezTo>
                    <a:pt x="268679" y="46004"/>
                    <a:pt x="277629" y="58744"/>
                    <a:pt x="284070" y="72777"/>
                  </a:cubicBezTo>
                  <a:cubicBezTo>
                    <a:pt x="293384" y="65664"/>
                    <a:pt x="304774" y="61801"/>
                    <a:pt x="316494" y="61781"/>
                  </a:cubicBezTo>
                  <a:cubicBezTo>
                    <a:pt x="341398" y="61781"/>
                    <a:pt x="367525" y="79355"/>
                    <a:pt x="372882" y="118169"/>
                  </a:cubicBezTo>
                  <a:cubicBezTo>
                    <a:pt x="417240" y="129541"/>
                    <a:pt x="441769" y="158675"/>
                    <a:pt x="441769" y="200214"/>
                  </a:cubicBezTo>
                  <a:cubicBezTo>
                    <a:pt x="441769" y="251527"/>
                    <a:pt x="411413" y="279815"/>
                    <a:pt x="356247" y="279815"/>
                  </a:cubicBezTo>
                  <a:close/>
                  <a:moveTo>
                    <a:pt x="256158" y="279815"/>
                  </a:moveTo>
                  <a:lnTo>
                    <a:pt x="185673" y="279815"/>
                  </a:lnTo>
                  <a:lnTo>
                    <a:pt x="185673" y="261019"/>
                  </a:lnTo>
                  <a:lnTo>
                    <a:pt x="256158" y="261019"/>
                  </a:ln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848" name="Freeform: Shape 2847">
              <a:extLst>
                <a:ext uri="{FF2B5EF4-FFF2-40B4-BE49-F238E27FC236}">
                  <a16:creationId xmlns:a16="http://schemas.microsoft.com/office/drawing/2014/main" id="{20BB468E-E62B-49E8-B7AF-501671830E90}"/>
                </a:ext>
              </a:extLst>
            </p:cNvPr>
            <p:cNvSpPr/>
            <p:nvPr/>
          </p:nvSpPr>
          <p:spPr>
            <a:xfrm>
              <a:off x="12668004" y="3345515"/>
              <a:ext cx="112776" cy="65786"/>
            </a:xfrm>
            <a:custGeom>
              <a:avLst/>
              <a:gdLst>
                <a:gd name="connsiteX0" fmla="*/ 59489 w 112776"/>
                <a:gd name="connsiteY0" fmla="*/ 68887 h 65786"/>
                <a:gd name="connsiteX1" fmla="*/ 52911 w 112776"/>
                <a:gd name="connsiteY1" fmla="*/ 66162 h 65786"/>
                <a:gd name="connsiteX2" fmla="*/ 0 w 112776"/>
                <a:gd name="connsiteY2" fmla="*/ 13251 h 65786"/>
                <a:gd name="connsiteX3" fmla="*/ 13251 w 112776"/>
                <a:gd name="connsiteY3" fmla="*/ 0 h 65786"/>
                <a:gd name="connsiteX4" fmla="*/ 59489 w 112776"/>
                <a:gd name="connsiteY4" fmla="*/ 46144 h 65786"/>
                <a:gd name="connsiteX5" fmla="*/ 105728 w 112776"/>
                <a:gd name="connsiteY5" fmla="*/ 0 h 65786"/>
                <a:gd name="connsiteX6" fmla="*/ 118979 w 112776"/>
                <a:gd name="connsiteY6" fmla="*/ 13251 h 65786"/>
                <a:gd name="connsiteX7" fmla="*/ 66162 w 112776"/>
                <a:gd name="connsiteY7" fmla="*/ 66162 h 65786"/>
                <a:gd name="connsiteX8" fmla="*/ 59489 w 112776"/>
                <a:gd name="connsiteY8" fmla="*/ 68887 h 6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76" h="65786">
                  <a:moveTo>
                    <a:pt x="59489" y="68887"/>
                  </a:moveTo>
                  <a:cubicBezTo>
                    <a:pt x="57024" y="68877"/>
                    <a:pt x="54661" y="67898"/>
                    <a:pt x="52911" y="66162"/>
                  </a:cubicBezTo>
                  <a:lnTo>
                    <a:pt x="0" y="13251"/>
                  </a:lnTo>
                  <a:lnTo>
                    <a:pt x="13251" y="0"/>
                  </a:lnTo>
                  <a:lnTo>
                    <a:pt x="59489" y="46144"/>
                  </a:lnTo>
                  <a:lnTo>
                    <a:pt x="105728" y="0"/>
                  </a:lnTo>
                  <a:lnTo>
                    <a:pt x="118979" y="13251"/>
                  </a:lnTo>
                  <a:lnTo>
                    <a:pt x="66162" y="66162"/>
                  </a:lnTo>
                  <a:cubicBezTo>
                    <a:pt x="64388" y="67921"/>
                    <a:pt x="61987" y="68902"/>
                    <a:pt x="59489" y="68887"/>
                  </a:cubicBez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849" name="Freeform: Shape 2848">
              <a:extLst>
                <a:ext uri="{FF2B5EF4-FFF2-40B4-BE49-F238E27FC236}">
                  <a16:creationId xmlns:a16="http://schemas.microsoft.com/office/drawing/2014/main" id="{1C705C13-1BC8-45B1-9D1F-6C508BA314B4}"/>
                </a:ext>
              </a:extLst>
            </p:cNvPr>
            <p:cNvSpPr/>
            <p:nvPr/>
          </p:nvSpPr>
          <p:spPr>
            <a:xfrm>
              <a:off x="12718095" y="3246366"/>
              <a:ext cx="18796" cy="140970"/>
            </a:xfrm>
            <a:custGeom>
              <a:avLst/>
              <a:gdLst>
                <a:gd name="connsiteX0" fmla="*/ 0 w 18796"/>
                <a:gd name="connsiteY0" fmla="*/ 0 h 140970"/>
                <a:gd name="connsiteX1" fmla="*/ 18796 w 18796"/>
                <a:gd name="connsiteY1" fmla="*/ 0 h 140970"/>
                <a:gd name="connsiteX2" fmla="*/ 18796 w 18796"/>
                <a:gd name="connsiteY2" fmla="*/ 149804 h 140970"/>
                <a:gd name="connsiteX3" fmla="*/ 0 w 18796"/>
                <a:gd name="connsiteY3" fmla="*/ 149804 h 140970"/>
              </a:gdLst>
              <a:ahLst/>
              <a:cxnLst>
                <a:cxn ang="0">
                  <a:pos x="connsiteX0" y="connsiteY0"/>
                </a:cxn>
                <a:cxn ang="0">
                  <a:pos x="connsiteX1" y="connsiteY1"/>
                </a:cxn>
                <a:cxn ang="0">
                  <a:pos x="connsiteX2" y="connsiteY2"/>
                </a:cxn>
                <a:cxn ang="0">
                  <a:pos x="connsiteX3" y="connsiteY3"/>
                </a:cxn>
              </a:cxnLst>
              <a:rect l="l" t="t" r="r" b="b"/>
              <a:pathLst>
                <a:path w="18796" h="140970">
                  <a:moveTo>
                    <a:pt x="0" y="0"/>
                  </a:moveTo>
                  <a:lnTo>
                    <a:pt x="18796" y="0"/>
                  </a:lnTo>
                  <a:lnTo>
                    <a:pt x="18796" y="149804"/>
                  </a:lnTo>
                  <a:lnTo>
                    <a:pt x="0" y="149804"/>
                  </a:ln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850" name="Freeform: Shape 2849">
              <a:extLst>
                <a:ext uri="{FF2B5EF4-FFF2-40B4-BE49-F238E27FC236}">
                  <a16:creationId xmlns:a16="http://schemas.microsoft.com/office/drawing/2014/main" id="{0EB159EF-90CA-43AE-A886-6731E76BD3C4}"/>
                </a:ext>
              </a:extLst>
            </p:cNvPr>
            <p:cNvSpPr/>
            <p:nvPr/>
          </p:nvSpPr>
          <p:spPr>
            <a:xfrm>
              <a:off x="12544702" y="3096085"/>
              <a:ext cx="112776" cy="65786"/>
            </a:xfrm>
            <a:custGeom>
              <a:avLst/>
              <a:gdLst>
                <a:gd name="connsiteX0" fmla="*/ 105728 w 112776"/>
                <a:gd name="connsiteY0" fmla="*/ 68895 h 65786"/>
                <a:gd name="connsiteX1" fmla="*/ 59489 w 112776"/>
                <a:gd name="connsiteY1" fmla="*/ 22657 h 65786"/>
                <a:gd name="connsiteX2" fmla="*/ 13251 w 112776"/>
                <a:gd name="connsiteY2" fmla="*/ 68895 h 65786"/>
                <a:gd name="connsiteX3" fmla="*/ 0 w 112776"/>
                <a:gd name="connsiteY3" fmla="*/ 55550 h 65786"/>
                <a:gd name="connsiteX4" fmla="*/ 52817 w 112776"/>
                <a:gd name="connsiteY4" fmla="*/ 2733 h 65786"/>
                <a:gd name="connsiteX5" fmla="*/ 66068 w 112776"/>
                <a:gd name="connsiteY5" fmla="*/ 2733 h 65786"/>
                <a:gd name="connsiteX6" fmla="*/ 118979 w 112776"/>
                <a:gd name="connsiteY6" fmla="*/ 55550 h 6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776" h="65786">
                  <a:moveTo>
                    <a:pt x="105728" y="68895"/>
                  </a:moveTo>
                  <a:lnTo>
                    <a:pt x="59489" y="22657"/>
                  </a:lnTo>
                  <a:lnTo>
                    <a:pt x="13251" y="68895"/>
                  </a:lnTo>
                  <a:lnTo>
                    <a:pt x="0" y="55550"/>
                  </a:lnTo>
                  <a:lnTo>
                    <a:pt x="52817" y="2733"/>
                  </a:lnTo>
                  <a:cubicBezTo>
                    <a:pt x="56482" y="-911"/>
                    <a:pt x="62402" y="-911"/>
                    <a:pt x="66068" y="2733"/>
                  </a:cubicBezTo>
                  <a:lnTo>
                    <a:pt x="118979" y="55550"/>
                  </a:ln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851" name="Freeform: Shape 2850">
              <a:extLst>
                <a:ext uri="{FF2B5EF4-FFF2-40B4-BE49-F238E27FC236}">
                  <a16:creationId xmlns:a16="http://schemas.microsoft.com/office/drawing/2014/main" id="{E1A4131D-EDBF-4F5B-A1C7-516A83F704B0}"/>
                </a:ext>
              </a:extLst>
            </p:cNvPr>
            <p:cNvSpPr/>
            <p:nvPr/>
          </p:nvSpPr>
          <p:spPr>
            <a:xfrm>
              <a:off x="12594793" y="3105396"/>
              <a:ext cx="18796" cy="150368"/>
            </a:xfrm>
            <a:custGeom>
              <a:avLst/>
              <a:gdLst>
                <a:gd name="connsiteX0" fmla="*/ 0 w 18796"/>
                <a:gd name="connsiteY0" fmla="*/ 0 h 150368"/>
                <a:gd name="connsiteX1" fmla="*/ 18796 w 18796"/>
                <a:gd name="connsiteY1" fmla="*/ 0 h 150368"/>
                <a:gd name="connsiteX2" fmla="*/ 18796 w 18796"/>
                <a:gd name="connsiteY2" fmla="*/ 158638 h 150368"/>
                <a:gd name="connsiteX3" fmla="*/ 0 w 18796"/>
                <a:gd name="connsiteY3" fmla="*/ 158638 h 150368"/>
              </a:gdLst>
              <a:ahLst/>
              <a:cxnLst>
                <a:cxn ang="0">
                  <a:pos x="connsiteX0" y="connsiteY0"/>
                </a:cxn>
                <a:cxn ang="0">
                  <a:pos x="connsiteX1" y="connsiteY1"/>
                </a:cxn>
                <a:cxn ang="0">
                  <a:pos x="connsiteX2" y="connsiteY2"/>
                </a:cxn>
                <a:cxn ang="0">
                  <a:pos x="connsiteX3" y="connsiteY3"/>
                </a:cxn>
              </a:cxnLst>
              <a:rect l="l" t="t" r="r" b="b"/>
              <a:pathLst>
                <a:path w="18796" h="150368">
                  <a:moveTo>
                    <a:pt x="0" y="0"/>
                  </a:moveTo>
                  <a:lnTo>
                    <a:pt x="18796" y="0"/>
                  </a:lnTo>
                  <a:lnTo>
                    <a:pt x="18796" y="158638"/>
                  </a:lnTo>
                  <a:lnTo>
                    <a:pt x="0" y="158638"/>
                  </a:ln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2625" name="Graphic 15">
            <a:extLst>
              <a:ext uri="{FF2B5EF4-FFF2-40B4-BE49-F238E27FC236}">
                <a16:creationId xmlns:a16="http://schemas.microsoft.com/office/drawing/2014/main" id="{31A01D41-E457-4FD2-8806-F27623B60B4D}"/>
              </a:ext>
            </a:extLst>
          </p:cNvPr>
          <p:cNvGrpSpPr/>
          <p:nvPr/>
        </p:nvGrpSpPr>
        <p:grpSpPr>
          <a:xfrm>
            <a:off x="10626278" y="8040848"/>
            <a:ext cx="655580" cy="655580"/>
            <a:chOff x="11549262" y="4134929"/>
            <a:chExt cx="469900" cy="469900"/>
          </a:xfrm>
          <a:solidFill>
            <a:schemeClr val="tx1">
              <a:lumMod val="65000"/>
            </a:schemeClr>
          </a:solidFill>
        </p:grpSpPr>
        <p:sp>
          <p:nvSpPr>
            <p:cNvPr id="2678" name="Freeform: Shape 2677">
              <a:extLst>
                <a:ext uri="{FF2B5EF4-FFF2-40B4-BE49-F238E27FC236}">
                  <a16:creationId xmlns:a16="http://schemas.microsoft.com/office/drawing/2014/main" id="{8B589243-55E0-4428-BF13-836AE576A54A}"/>
                </a:ext>
              </a:extLst>
            </p:cNvPr>
            <p:cNvSpPr/>
            <p:nvPr/>
          </p:nvSpPr>
          <p:spPr>
            <a:xfrm>
              <a:off x="11563390" y="4225301"/>
              <a:ext cx="441706" cy="272542"/>
            </a:xfrm>
            <a:custGeom>
              <a:avLst/>
              <a:gdLst>
                <a:gd name="connsiteX0" fmla="*/ 356153 w 441706"/>
                <a:gd name="connsiteY0" fmla="*/ 279815 h 272542"/>
                <a:gd name="connsiteX1" fmla="*/ 309163 w 441706"/>
                <a:gd name="connsiteY1" fmla="*/ 279815 h 272542"/>
                <a:gd name="connsiteX2" fmla="*/ 309163 w 441706"/>
                <a:gd name="connsiteY2" fmla="*/ 261019 h 272542"/>
                <a:gd name="connsiteX3" fmla="*/ 356153 w 441706"/>
                <a:gd name="connsiteY3" fmla="*/ 261019 h 272542"/>
                <a:gd name="connsiteX4" fmla="*/ 422879 w 441706"/>
                <a:gd name="connsiteY4" fmla="*/ 200214 h 272542"/>
                <a:gd name="connsiteX5" fmla="*/ 361698 w 441706"/>
                <a:gd name="connsiteY5" fmla="*/ 135086 h 272542"/>
                <a:gd name="connsiteX6" fmla="*/ 354180 w 441706"/>
                <a:gd name="connsiteY6" fmla="*/ 126439 h 272542"/>
                <a:gd name="connsiteX7" fmla="*/ 316587 w 441706"/>
                <a:gd name="connsiteY7" fmla="*/ 80389 h 272542"/>
                <a:gd name="connsiteX8" fmla="*/ 288393 w 441706"/>
                <a:gd name="connsiteY8" fmla="*/ 94768 h 272542"/>
                <a:gd name="connsiteX9" fmla="*/ 275215 w 441706"/>
                <a:gd name="connsiteY9" fmla="*/ 96495 h 272542"/>
                <a:gd name="connsiteX10" fmla="*/ 272135 w 441706"/>
                <a:gd name="connsiteY10" fmla="*/ 92325 h 272542"/>
                <a:gd name="connsiteX11" fmla="*/ 244693 w 441706"/>
                <a:gd name="connsiteY11" fmla="*/ 48906 h 272542"/>
                <a:gd name="connsiteX12" fmla="*/ 134172 w 441706"/>
                <a:gd name="connsiteY12" fmla="*/ 27572 h 272542"/>
                <a:gd name="connsiteX13" fmla="*/ 76093 w 441706"/>
                <a:gd name="connsiteY13" fmla="*/ 114316 h 272542"/>
                <a:gd name="connsiteX14" fmla="*/ 76844 w 441706"/>
                <a:gd name="connsiteY14" fmla="*/ 125782 h 272542"/>
                <a:gd name="connsiteX15" fmla="*/ 69796 w 441706"/>
                <a:gd name="connsiteY15" fmla="*/ 136119 h 272542"/>
                <a:gd name="connsiteX16" fmla="*/ 18765 w 441706"/>
                <a:gd name="connsiteY16" fmla="*/ 199274 h 272542"/>
                <a:gd name="connsiteX17" fmla="*/ 18765 w 441706"/>
                <a:gd name="connsiteY17" fmla="*/ 203785 h 272542"/>
                <a:gd name="connsiteX18" fmla="*/ 85397 w 441706"/>
                <a:gd name="connsiteY18" fmla="*/ 260831 h 272542"/>
                <a:gd name="connsiteX19" fmla="*/ 132387 w 441706"/>
                <a:gd name="connsiteY19" fmla="*/ 260831 h 272542"/>
                <a:gd name="connsiteX20" fmla="*/ 132387 w 441706"/>
                <a:gd name="connsiteY20" fmla="*/ 279627 h 272542"/>
                <a:gd name="connsiteX21" fmla="*/ 85397 w 441706"/>
                <a:gd name="connsiteY21" fmla="*/ 279627 h 272542"/>
                <a:gd name="connsiteX22" fmla="*/ 63 w 441706"/>
                <a:gd name="connsiteY22" fmla="*/ 205195 h 272542"/>
                <a:gd name="connsiteX23" fmla="*/ 63 w 441706"/>
                <a:gd name="connsiteY23" fmla="*/ 199274 h 272542"/>
                <a:gd name="connsiteX24" fmla="*/ 57579 w 441706"/>
                <a:gd name="connsiteY24" fmla="*/ 120143 h 272542"/>
                <a:gd name="connsiteX25" fmla="*/ 57579 w 441706"/>
                <a:gd name="connsiteY25" fmla="*/ 114128 h 272542"/>
                <a:gd name="connsiteX26" fmla="*/ 176683 w 441706"/>
                <a:gd name="connsiteY26" fmla="*/ 27 h 272542"/>
                <a:gd name="connsiteX27" fmla="*/ 257662 w 441706"/>
                <a:gd name="connsiteY27" fmla="*/ 35185 h 272542"/>
                <a:gd name="connsiteX28" fmla="*/ 284070 w 441706"/>
                <a:gd name="connsiteY28" fmla="*/ 72777 h 272542"/>
                <a:gd name="connsiteX29" fmla="*/ 316494 w 441706"/>
                <a:gd name="connsiteY29" fmla="*/ 61687 h 272542"/>
                <a:gd name="connsiteX30" fmla="*/ 372882 w 441706"/>
                <a:gd name="connsiteY30" fmla="*/ 118075 h 272542"/>
                <a:gd name="connsiteX31" fmla="*/ 442239 w 441706"/>
                <a:gd name="connsiteY31" fmla="*/ 200120 h 272542"/>
                <a:gd name="connsiteX32" fmla="*/ 356153 w 441706"/>
                <a:gd name="connsiteY32" fmla="*/ 279815 h 272542"/>
                <a:gd name="connsiteX33" fmla="*/ 256064 w 441706"/>
                <a:gd name="connsiteY33" fmla="*/ 279815 h 272542"/>
                <a:gd name="connsiteX34" fmla="*/ 185579 w 441706"/>
                <a:gd name="connsiteY34" fmla="*/ 279815 h 272542"/>
                <a:gd name="connsiteX35" fmla="*/ 185579 w 441706"/>
                <a:gd name="connsiteY35" fmla="*/ 261019 h 272542"/>
                <a:gd name="connsiteX36" fmla="*/ 256064 w 441706"/>
                <a:gd name="connsiteY36" fmla="*/ 261019 h 27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1706" h="272542">
                  <a:moveTo>
                    <a:pt x="356153" y="279815"/>
                  </a:moveTo>
                  <a:lnTo>
                    <a:pt x="309163" y="279815"/>
                  </a:lnTo>
                  <a:lnTo>
                    <a:pt x="309163" y="261019"/>
                  </a:lnTo>
                  <a:lnTo>
                    <a:pt x="356153" y="261019"/>
                  </a:lnTo>
                  <a:cubicBezTo>
                    <a:pt x="401076" y="261019"/>
                    <a:pt x="422879" y="241095"/>
                    <a:pt x="422879" y="200214"/>
                  </a:cubicBezTo>
                  <a:cubicBezTo>
                    <a:pt x="422879" y="165253"/>
                    <a:pt x="402297" y="143356"/>
                    <a:pt x="361698" y="135086"/>
                  </a:cubicBezTo>
                  <a:cubicBezTo>
                    <a:pt x="357522" y="134241"/>
                    <a:pt x="354436" y="130693"/>
                    <a:pt x="354180" y="126439"/>
                  </a:cubicBezTo>
                  <a:cubicBezTo>
                    <a:pt x="352206" y="92513"/>
                    <a:pt x="332470" y="80389"/>
                    <a:pt x="316587" y="80389"/>
                  </a:cubicBezTo>
                  <a:cubicBezTo>
                    <a:pt x="305456" y="80500"/>
                    <a:pt x="295019" y="85822"/>
                    <a:pt x="288393" y="94768"/>
                  </a:cubicBezTo>
                  <a:cubicBezTo>
                    <a:pt x="285231" y="98884"/>
                    <a:pt x="279331" y="99657"/>
                    <a:pt x="275215" y="96495"/>
                  </a:cubicBezTo>
                  <a:cubicBezTo>
                    <a:pt x="273818" y="95421"/>
                    <a:pt x="272750" y="93976"/>
                    <a:pt x="272135" y="92325"/>
                  </a:cubicBezTo>
                  <a:cubicBezTo>
                    <a:pt x="266413" y="75951"/>
                    <a:pt x="257027" y="61101"/>
                    <a:pt x="244693" y="48906"/>
                  </a:cubicBezTo>
                  <a:cubicBezTo>
                    <a:pt x="215707" y="19815"/>
                    <a:pt x="171903" y="11359"/>
                    <a:pt x="134172" y="27572"/>
                  </a:cubicBezTo>
                  <a:cubicBezTo>
                    <a:pt x="100000" y="43216"/>
                    <a:pt x="77540" y="76761"/>
                    <a:pt x="76093" y="114316"/>
                  </a:cubicBezTo>
                  <a:cubicBezTo>
                    <a:pt x="76111" y="118150"/>
                    <a:pt x="76362" y="121978"/>
                    <a:pt x="76844" y="125782"/>
                  </a:cubicBezTo>
                  <a:cubicBezTo>
                    <a:pt x="77464" y="130518"/>
                    <a:pt x="74431" y="134965"/>
                    <a:pt x="69796" y="136119"/>
                  </a:cubicBezTo>
                  <a:cubicBezTo>
                    <a:pt x="51000" y="140818"/>
                    <a:pt x="18765" y="154915"/>
                    <a:pt x="18765" y="199274"/>
                  </a:cubicBezTo>
                  <a:cubicBezTo>
                    <a:pt x="18765" y="200872"/>
                    <a:pt x="18765" y="202281"/>
                    <a:pt x="18765" y="203785"/>
                  </a:cubicBezTo>
                  <a:cubicBezTo>
                    <a:pt x="20644" y="236960"/>
                    <a:pt x="48651" y="260831"/>
                    <a:pt x="85397" y="260831"/>
                  </a:cubicBezTo>
                  <a:lnTo>
                    <a:pt x="132387" y="260831"/>
                  </a:lnTo>
                  <a:lnTo>
                    <a:pt x="132387" y="279627"/>
                  </a:lnTo>
                  <a:lnTo>
                    <a:pt x="85397" y="279627"/>
                  </a:lnTo>
                  <a:cubicBezTo>
                    <a:pt x="38407" y="279627"/>
                    <a:pt x="2506" y="248331"/>
                    <a:pt x="63" y="205195"/>
                  </a:cubicBezTo>
                  <a:cubicBezTo>
                    <a:pt x="63" y="202939"/>
                    <a:pt x="63" y="201153"/>
                    <a:pt x="63" y="199274"/>
                  </a:cubicBezTo>
                  <a:cubicBezTo>
                    <a:pt x="-1388" y="162765"/>
                    <a:pt x="22405" y="130031"/>
                    <a:pt x="57579" y="120143"/>
                  </a:cubicBezTo>
                  <a:cubicBezTo>
                    <a:pt x="57579" y="118169"/>
                    <a:pt x="57579" y="116102"/>
                    <a:pt x="57579" y="114128"/>
                  </a:cubicBezTo>
                  <a:cubicBezTo>
                    <a:pt x="58960" y="49730"/>
                    <a:pt x="112285" y="-1354"/>
                    <a:pt x="176683" y="27"/>
                  </a:cubicBezTo>
                  <a:cubicBezTo>
                    <a:pt x="207240" y="683"/>
                    <a:pt x="236318" y="13308"/>
                    <a:pt x="257662" y="35185"/>
                  </a:cubicBezTo>
                  <a:cubicBezTo>
                    <a:pt x="268692" y="45993"/>
                    <a:pt x="277643" y="58735"/>
                    <a:pt x="284070" y="72777"/>
                  </a:cubicBezTo>
                  <a:cubicBezTo>
                    <a:pt x="293362" y="65611"/>
                    <a:pt x="304760" y="61713"/>
                    <a:pt x="316494" y="61687"/>
                  </a:cubicBezTo>
                  <a:cubicBezTo>
                    <a:pt x="341398" y="61687"/>
                    <a:pt x="367525" y="79261"/>
                    <a:pt x="372882" y="118075"/>
                  </a:cubicBezTo>
                  <a:cubicBezTo>
                    <a:pt x="417616" y="129447"/>
                    <a:pt x="442239" y="158299"/>
                    <a:pt x="442239" y="200120"/>
                  </a:cubicBezTo>
                  <a:cubicBezTo>
                    <a:pt x="441675" y="251527"/>
                    <a:pt x="411319" y="279815"/>
                    <a:pt x="356153" y="279815"/>
                  </a:cubicBezTo>
                  <a:close/>
                  <a:moveTo>
                    <a:pt x="256064" y="279815"/>
                  </a:moveTo>
                  <a:lnTo>
                    <a:pt x="185579" y="279815"/>
                  </a:lnTo>
                  <a:lnTo>
                    <a:pt x="185579" y="261019"/>
                  </a:lnTo>
                  <a:lnTo>
                    <a:pt x="256064" y="261019"/>
                  </a:ln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679" name="Freeform: Shape 2678">
              <a:extLst>
                <a:ext uri="{FF2B5EF4-FFF2-40B4-BE49-F238E27FC236}">
                  <a16:creationId xmlns:a16="http://schemas.microsoft.com/office/drawing/2014/main" id="{39B9096E-72D5-40BF-9D4F-4189318DF664}"/>
                </a:ext>
              </a:extLst>
            </p:cNvPr>
            <p:cNvSpPr/>
            <p:nvPr/>
          </p:nvSpPr>
          <p:spPr>
            <a:xfrm>
              <a:off x="11786374" y="4427019"/>
              <a:ext cx="112776" cy="65786"/>
            </a:xfrm>
            <a:custGeom>
              <a:avLst/>
              <a:gdLst>
                <a:gd name="connsiteX0" fmla="*/ 59489 w 112776"/>
                <a:gd name="connsiteY0" fmla="*/ 69263 h 65786"/>
                <a:gd name="connsiteX1" fmla="*/ 52911 w 112776"/>
                <a:gd name="connsiteY1" fmla="*/ 66538 h 65786"/>
                <a:gd name="connsiteX2" fmla="*/ 0 w 112776"/>
                <a:gd name="connsiteY2" fmla="*/ 13721 h 65786"/>
                <a:gd name="connsiteX3" fmla="*/ 13251 w 112776"/>
                <a:gd name="connsiteY3" fmla="*/ 376 h 65786"/>
                <a:gd name="connsiteX4" fmla="*/ 59489 w 112776"/>
                <a:gd name="connsiteY4" fmla="*/ 46238 h 65786"/>
                <a:gd name="connsiteX5" fmla="*/ 105728 w 112776"/>
                <a:gd name="connsiteY5" fmla="*/ 0 h 65786"/>
                <a:gd name="connsiteX6" fmla="*/ 118979 w 112776"/>
                <a:gd name="connsiteY6" fmla="*/ 13345 h 65786"/>
                <a:gd name="connsiteX7" fmla="*/ 66162 w 112776"/>
                <a:gd name="connsiteY7" fmla="*/ 66162 h 65786"/>
                <a:gd name="connsiteX8" fmla="*/ 59489 w 112776"/>
                <a:gd name="connsiteY8" fmla="*/ 69263 h 6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76" h="65786">
                  <a:moveTo>
                    <a:pt x="59489" y="69263"/>
                  </a:moveTo>
                  <a:cubicBezTo>
                    <a:pt x="57024" y="69253"/>
                    <a:pt x="54661" y="68274"/>
                    <a:pt x="52911" y="66538"/>
                  </a:cubicBezTo>
                  <a:lnTo>
                    <a:pt x="0" y="13721"/>
                  </a:lnTo>
                  <a:lnTo>
                    <a:pt x="13251" y="376"/>
                  </a:lnTo>
                  <a:lnTo>
                    <a:pt x="59489" y="46238"/>
                  </a:lnTo>
                  <a:lnTo>
                    <a:pt x="105728" y="0"/>
                  </a:lnTo>
                  <a:lnTo>
                    <a:pt x="118979" y="13345"/>
                  </a:lnTo>
                  <a:lnTo>
                    <a:pt x="66162" y="66162"/>
                  </a:lnTo>
                  <a:cubicBezTo>
                    <a:pt x="64452" y="68060"/>
                    <a:pt x="62043" y="69179"/>
                    <a:pt x="59489" y="69263"/>
                  </a:cubicBez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680" name="Freeform: Shape 2679">
              <a:extLst>
                <a:ext uri="{FF2B5EF4-FFF2-40B4-BE49-F238E27FC236}">
                  <a16:creationId xmlns:a16="http://schemas.microsoft.com/office/drawing/2014/main" id="{641C9110-D71D-4922-A43A-A116BB188F66}"/>
                </a:ext>
              </a:extLst>
            </p:cNvPr>
            <p:cNvSpPr/>
            <p:nvPr/>
          </p:nvSpPr>
          <p:spPr>
            <a:xfrm>
              <a:off x="11836465" y="4345914"/>
              <a:ext cx="18796" cy="131572"/>
            </a:xfrm>
            <a:custGeom>
              <a:avLst/>
              <a:gdLst>
                <a:gd name="connsiteX0" fmla="*/ 0 w 18796"/>
                <a:gd name="connsiteY0" fmla="*/ 0 h 131572"/>
                <a:gd name="connsiteX1" fmla="*/ 18796 w 18796"/>
                <a:gd name="connsiteY1" fmla="*/ 0 h 131572"/>
                <a:gd name="connsiteX2" fmla="*/ 18796 w 18796"/>
                <a:gd name="connsiteY2" fmla="*/ 132136 h 131572"/>
                <a:gd name="connsiteX3" fmla="*/ 0 w 18796"/>
                <a:gd name="connsiteY3" fmla="*/ 132136 h 131572"/>
              </a:gdLst>
              <a:ahLst/>
              <a:cxnLst>
                <a:cxn ang="0">
                  <a:pos x="connsiteX0" y="connsiteY0"/>
                </a:cxn>
                <a:cxn ang="0">
                  <a:pos x="connsiteX1" y="connsiteY1"/>
                </a:cxn>
                <a:cxn ang="0">
                  <a:pos x="connsiteX2" y="connsiteY2"/>
                </a:cxn>
                <a:cxn ang="0">
                  <a:pos x="connsiteX3" y="connsiteY3"/>
                </a:cxn>
              </a:cxnLst>
              <a:rect l="l" t="t" r="r" b="b"/>
              <a:pathLst>
                <a:path w="18796" h="131572">
                  <a:moveTo>
                    <a:pt x="0" y="0"/>
                  </a:moveTo>
                  <a:lnTo>
                    <a:pt x="18796" y="0"/>
                  </a:lnTo>
                  <a:lnTo>
                    <a:pt x="18796" y="132136"/>
                  </a:lnTo>
                  <a:lnTo>
                    <a:pt x="0" y="132136"/>
                  </a:ln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681" name="Freeform: Shape 2680">
              <a:extLst>
                <a:ext uri="{FF2B5EF4-FFF2-40B4-BE49-F238E27FC236}">
                  <a16:creationId xmlns:a16="http://schemas.microsoft.com/office/drawing/2014/main" id="{2FC714CA-E072-4B02-9355-BC422DABECAE}"/>
                </a:ext>
              </a:extLst>
            </p:cNvPr>
            <p:cNvSpPr/>
            <p:nvPr/>
          </p:nvSpPr>
          <p:spPr>
            <a:xfrm>
              <a:off x="11663072" y="4336603"/>
              <a:ext cx="112776" cy="65786"/>
            </a:xfrm>
            <a:custGeom>
              <a:avLst/>
              <a:gdLst>
                <a:gd name="connsiteX0" fmla="*/ 105728 w 112776"/>
                <a:gd name="connsiteY0" fmla="*/ 68895 h 65786"/>
                <a:gd name="connsiteX1" fmla="*/ 59489 w 112776"/>
                <a:gd name="connsiteY1" fmla="*/ 22657 h 65786"/>
                <a:gd name="connsiteX2" fmla="*/ 13251 w 112776"/>
                <a:gd name="connsiteY2" fmla="*/ 68895 h 65786"/>
                <a:gd name="connsiteX3" fmla="*/ 0 w 112776"/>
                <a:gd name="connsiteY3" fmla="*/ 55550 h 65786"/>
                <a:gd name="connsiteX4" fmla="*/ 52817 w 112776"/>
                <a:gd name="connsiteY4" fmla="*/ 2733 h 65786"/>
                <a:gd name="connsiteX5" fmla="*/ 66068 w 112776"/>
                <a:gd name="connsiteY5" fmla="*/ 2733 h 65786"/>
                <a:gd name="connsiteX6" fmla="*/ 118979 w 112776"/>
                <a:gd name="connsiteY6" fmla="*/ 55550 h 6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776" h="65786">
                  <a:moveTo>
                    <a:pt x="105728" y="68895"/>
                  </a:moveTo>
                  <a:lnTo>
                    <a:pt x="59489" y="22657"/>
                  </a:lnTo>
                  <a:lnTo>
                    <a:pt x="13251" y="68895"/>
                  </a:lnTo>
                  <a:lnTo>
                    <a:pt x="0" y="55550"/>
                  </a:lnTo>
                  <a:lnTo>
                    <a:pt x="52817" y="2733"/>
                  </a:lnTo>
                  <a:cubicBezTo>
                    <a:pt x="56482" y="-911"/>
                    <a:pt x="62402" y="-911"/>
                    <a:pt x="66068" y="2733"/>
                  </a:cubicBezTo>
                  <a:lnTo>
                    <a:pt x="118979" y="55550"/>
                  </a:ln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682" name="Freeform: Shape 2681">
              <a:extLst>
                <a:ext uri="{FF2B5EF4-FFF2-40B4-BE49-F238E27FC236}">
                  <a16:creationId xmlns:a16="http://schemas.microsoft.com/office/drawing/2014/main" id="{CFF62454-2BAD-4726-B596-AE1EAC2E592F}"/>
                </a:ext>
              </a:extLst>
            </p:cNvPr>
            <p:cNvSpPr/>
            <p:nvPr/>
          </p:nvSpPr>
          <p:spPr>
            <a:xfrm>
              <a:off x="11713163" y="4345914"/>
              <a:ext cx="18796" cy="150368"/>
            </a:xfrm>
            <a:custGeom>
              <a:avLst/>
              <a:gdLst>
                <a:gd name="connsiteX0" fmla="*/ 0 w 18796"/>
                <a:gd name="connsiteY0" fmla="*/ 0 h 150368"/>
                <a:gd name="connsiteX1" fmla="*/ 18796 w 18796"/>
                <a:gd name="connsiteY1" fmla="*/ 0 h 150368"/>
                <a:gd name="connsiteX2" fmla="*/ 18796 w 18796"/>
                <a:gd name="connsiteY2" fmla="*/ 158638 h 150368"/>
                <a:gd name="connsiteX3" fmla="*/ 0 w 18796"/>
                <a:gd name="connsiteY3" fmla="*/ 158638 h 150368"/>
              </a:gdLst>
              <a:ahLst/>
              <a:cxnLst>
                <a:cxn ang="0">
                  <a:pos x="connsiteX0" y="connsiteY0"/>
                </a:cxn>
                <a:cxn ang="0">
                  <a:pos x="connsiteX1" y="connsiteY1"/>
                </a:cxn>
                <a:cxn ang="0">
                  <a:pos x="connsiteX2" y="connsiteY2"/>
                </a:cxn>
                <a:cxn ang="0">
                  <a:pos x="connsiteX3" y="connsiteY3"/>
                </a:cxn>
              </a:cxnLst>
              <a:rect l="l" t="t" r="r" b="b"/>
              <a:pathLst>
                <a:path w="18796" h="150368">
                  <a:moveTo>
                    <a:pt x="0" y="0"/>
                  </a:moveTo>
                  <a:lnTo>
                    <a:pt x="18796" y="0"/>
                  </a:lnTo>
                  <a:lnTo>
                    <a:pt x="18796" y="158638"/>
                  </a:lnTo>
                  <a:lnTo>
                    <a:pt x="0" y="158638"/>
                  </a:ln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2945" name="Graphic 40">
            <a:extLst>
              <a:ext uri="{FF2B5EF4-FFF2-40B4-BE49-F238E27FC236}">
                <a16:creationId xmlns:a16="http://schemas.microsoft.com/office/drawing/2014/main" id="{CA14F429-037D-40A1-BBF1-75AB795A8052}"/>
              </a:ext>
            </a:extLst>
          </p:cNvPr>
          <p:cNvGrpSpPr/>
          <p:nvPr/>
        </p:nvGrpSpPr>
        <p:grpSpPr>
          <a:xfrm>
            <a:off x="11566492" y="8134322"/>
            <a:ext cx="406150" cy="468633"/>
            <a:chOff x="11337494" y="2941909"/>
            <a:chExt cx="433580" cy="500285"/>
          </a:xfrm>
          <a:solidFill>
            <a:schemeClr val="tx1">
              <a:lumMod val="65000"/>
            </a:schemeClr>
          </a:solidFill>
        </p:grpSpPr>
        <p:sp>
          <p:nvSpPr>
            <p:cNvPr id="3195" name="Freeform: Shape 3194">
              <a:extLst>
                <a:ext uri="{FF2B5EF4-FFF2-40B4-BE49-F238E27FC236}">
                  <a16:creationId xmlns:a16="http://schemas.microsoft.com/office/drawing/2014/main" id="{D8E0EFD8-7A39-4730-88F8-5599642FA62F}"/>
                </a:ext>
              </a:extLst>
            </p:cNvPr>
            <p:cNvSpPr/>
            <p:nvPr/>
          </p:nvSpPr>
          <p:spPr>
            <a:xfrm>
              <a:off x="11337494" y="2941909"/>
              <a:ext cx="433580" cy="500285"/>
            </a:xfrm>
            <a:custGeom>
              <a:avLst/>
              <a:gdLst>
                <a:gd name="connsiteX0" fmla="*/ 35242 w 433580"/>
                <a:gd name="connsiteY0" fmla="*/ 0 h 500284"/>
                <a:gd name="connsiteX1" fmla="*/ 35242 w 433580"/>
                <a:gd name="connsiteY1" fmla="*/ 60257 h 500284"/>
                <a:gd name="connsiteX2" fmla="*/ 0 w 433580"/>
                <a:gd name="connsiteY2" fmla="*/ 60257 h 500284"/>
                <a:gd name="connsiteX3" fmla="*/ 0 w 433580"/>
                <a:gd name="connsiteY3" fmla="*/ 82491 h 500284"/>
                <a:gd name="connsiteX4" fmla="*/ 35242 w 433580"/>
                <a:gd name="connsiteY4" fmla="*/ 82491 h 500284"/>
                <a:gd name="connsiteX5" fmla="*/ 35242 w 433580"/>
                <a:gd name="connsiteY5" fmla="*/ 120624 h 500284"/>
                <a:gd name="connsiteX6" fmla="*/ 0 w 433580"/>
                <a:gd name="connsiteY6" fmla="*/ 120624 h 500284"/>
                <a:gd name="connsiteX7" fmla="*/ 0 w 433580"/>
                <a:gd name="connsiteY7" fmla="*/ 142859 h 500284"/>
                <a:gd name="connsiteX8" fmla="*/ 35242 w 433580"/>
                <a:gd name="connsiteY8" fmla="*/ 142859 h 500284"/>
                <a:gd name="connsiteX9" fmla="*/ 35242 w 433580"/>
                <a:gd name="connsiteY9" fmla="*/ 180881 h 500284"/>
                <a:gd name="connsiteX10" fmla="*/ 0 w 433580"/>
                <a:gd name="connsiteY10" fmla="*/ 180881 h 500284"/>
                <a:gd name="connsiteX11" fmla="*/ 0 w 433580"/>
                <a:gd name="connsiteY11" fmla="*/ 203116 h 500284"/>
                <a:gd name="connsiteX12" fmla="*/ 35242 w 433580"/>
                <a:gd name="connsiteY12" fmla="*/ 203116 h 500284"/>
                <a:gd name="connsiteX13" fmla="*/ 35242 w 433580"/>
                <a:gd name="connsiteY13" fmla="*/ 241137 h 500284"/>
                <a:gd name="connsiteX14" fmla="*/ 0 w 433580"/>
                <a:gd name="connsiteY14" fmla="*/ 241137 h 500284"/>
                <a:gd name="connsiteX15" fmla="*/ 0 w 433580"/>
                <a:gd name="connsiteY15" fmla="*/ 263372 h 500284"/>
                <a:gd name="connsiteX16" fmla="*/ 35242 w 433580"/>
                <a:gd name="connsiteY16" fmla="*/ 263372 h 500284"/>
                <a:gd name="connsiteX17" fmla="*/ 35242 w 433580"/>
                <a:gd name="connsiteY17" fmla="*/ 301394 h 500284"/>
                <a:gd name="connsiteX18" fmla="*/ 0 w 433580"/>
                <a:gd name="connsiteY18" fmla="*/ 301394 h 500284"/>
                <a:gd name="connsiteX19" fmla="*/ 0 w 433580"/>
                <a:gd name="connsiteY19" fmla="*/ 323629 h 500284"/>
                <a:gd name="connsiteX20" fmla="*/ 35242 w 433580"/>
                <a:gd name="connsiteY20" fmla="*/ 323629 h 500284"/>
                <a:gd name="connsiteX21" fmla="*/ 35242 w 433580"/>
                <a:gd name="connsiteY21" fmla="*/ 361650 h 500284"/>
                <a:gd name="connsiteX22" fmla="*/ 0 w 433580"/>
                <a:gd name="connsiteY22" fmla="*/ 361650 h 500284"/>
                <a:gd name="connsiteX23" fmla="*/ 0 w 433580"/>
                <a:gd name="connsiteY23" fmla="*/ 383885 h 500284"/>
                <a:gd name="connsiteX24" fmla="*/ 35242 w 433580"/>
                <a:gd name="connsiteY24" fmla="*/ 383885 h 500284"/>
                <a:gd name="connsiteX25" fmla="*/ 35242 w 433580"/>
                <a:gd name="connsiteY25" fmla="*/ 422018 h 500284"/>
                <a:gd name="connsiteX26" fmla="*/ 0 w 433580"/>
                <a:gd name="connsiteY26" fmla="*/ 422018 h 500284"/>
                <a:gd name="connsiteX27" fmla="*/ 0 w 433580"/>
                <a:gd name="connsiteY27" fmla="*/ 444253 h 500284"/>
                <a:gd name="connsiteX28" fmla="*/ 35242 w 433580"/>
                <a:gd name="connsiteY28" fmla="*/ 444253 h 500284"/>
                <a:gd name="connsiteX29" fmla="*/ 35242 w 433580"/>
                <a:gd name="connsiteY29" fmla="*/ 504509 h 500284"/>
                <a:gd name="connsiteX30" fmla="*/ 442919 w 433580"/>
                <a:gd name="connsiteY30" fmla="*/ 504509 h 500284"/>
                <a:gd name="connsiteX31" fmla="*/ 442919 w 433580"/>
                <a:gd name="connsiteY31" fmla="*/ 0 h 500284"/>
                <a:gd name="connsiteX32" fmla="*/ 420684 w 433580"/>
                <a:gd name="connsiteY32" fmla="*/ 482275 h 500284"/>
                <a:gd name="connsiteX33" fmla="*/ 57477 w 433580"/>
                <a:gd name="connsiteY33" fmla="*/ 482275 h 500284"/>
                <a:gd name="connsiteX34" fmla="*/ 57477 w 433580"/>
                <a:gd name="connsiteY34" fmla="*/ 444253 h 500284"/>
                <a:gd name="connsiteX35" fmla="*/ 92719 w 433580"/>
                <a:gd name="connsiteY35" fmla="*/ 444253 h 500284"/>
                <a:gd name="connsiteX36" fmla="*/ 92719 w 433580"/>
                <a:gd name="connsiteY36" fmla="*/ 422018 h 500284"/>
                <a:gd name="connsiteX37" fmla="*/ 57477 w 433580"/>
                <a:gd name="connsiteY37" fmla="*/ 422018 h 500284"/>
                <a:gd name="connsiteX38" fmla="*/ 57477 w 433580"/>
                <a:gd name="connsiteY38" fmla="*/ 383885 h 500284"/>
                <a:gd name="connsiteX39" fmla="*/ 92719 w 433580"/>
                <a:gd name="connsiteY39" fmla="*/ 383885 h 500284"/>
                <a:gd name="connsiteX40" fmla="*/ 92719 w 433580"/>
                <a:gd name="connsiteY40" fmla="*/ 361650 h 500284"/>
                <a:gd name="connsiteX41" fmla="*/ 57477 w 433580"/>
                <a:gd name="connsiteY41" fmla="*/ 361650 h 500284"/>
                <a:gd name="connsiteX42" fmla="*/ 57477 w 433580"/>
                <a:gd name="connsiteY42" fmla="*/ 323629 h 500284"/>
                <a:gd name="connsiteX43" fmla="*/ 92719 w 433580"/>
                <a:gd name="connsiteY43" fmla="*/ 323629 h 500284"/>
                <a:gd name="connsiteX44" fmla="*/ 92719 w 433580"/>
                <a:gd name="connsiteY44" fmla="*/ 301394 h 500284"/>
                <a:gd name="connsiteX45" fmla="*/ 57477 w 433580"/>
                <a:gd name="connsiteY45" fmla="*/ 301394 h 500284"/>
                <a:gd name="connsiteX46" fmla="*/ 57477 w 433580"/>
                <a:gd name="connsiteY46" fmla="*/ 263372 h 500284"/>
                <a:gd name="connsiteX47" fmla="*/ 92719 w 433580"/>
                <a:gd name="connsiteY47" fmla="*/ 263372 h 500284"/>
                <a:gd name="connsiteX48" fmla="*/ 92719 w 433580"/>
                <a:gd name="connsiteY48" fmla="*/ 241137 h 500284"/>
                <a:gd name="connsiteX49" fmla="*/ 57477 w 433580"/>
                <a:gd name="connsiteY49" fmla="*/ 241137 h 500284"/>
                <a:gd name="connsiteX50" fmla="*/ 57477 w 433580"/>
                <a:gd name="connsiteY50" fmla="*/ 203116 h 500284"/>
                <a:gd name="connsiteX51" fmla="*/ 92719 w 433580"/>
                <a:gd name="connsiteY51" fmla="*/ 203116 h 500284"/>
                <a:gd name="connsiteX52" fmla="*/ 92719 w 433580"/>
                <a:gd name="connsiteY52" fmla="*/ 180881 h 500284"/>
                <a:gd name="connsiteX53" fmla="*/ 57477 w 433580"/>
                <a:gd name="connsiteY53" fmla="*/ 180881 h 500284"/>
                <a:gd name="connsiteX54" fmla="*/ 57477 w 433580"/>
                <a:gd name="connsiteY54" fmla="*/ 142859 h 500284"/>
                <a:gd name="connsiteX55" fmla="*/ 92719 w 433580"/>
                <a:gd name="connsiteY55" fmla="*/ 142859 h 500284"/>
                <a:gd name="connsiteX56" fmla="*/ 92719 w 433580"/>
                <a:gd name="connsiteY56" fmla="*/ 120624 h 500284"/>
                <a:gd name="connsiteX57" fmla="*/ 57477 w 433580"/>
                <a:gd name="connsiteY57" fmla="*/ 120624 h 500284"/>
                <a:gd name="connsiteX58" fmla="*/ 57477 w 433580"/>
                <a:gd name="connsiteY58" fmla="*/ 82491 h 500284"/>
                <a:gd name="connsiteX59" fmla="*/ 92719 w 433580"/>
                <a:gd name="connsiteY59" fmla="*/ 82491 h 500284"/>
                <a:gd name="connsiteX60" fmla="*/ 92719 w 433580"/>
                <a:gd name="connsiteY60" fmla="*/ 60257 h 500284"/>
                <a:gd name="connsiteX61" fmla="*/ 57477 w 433580"/>
                <a:gd name="connsiteY61" fmla="*/ 60257 h 500284"/>
                <a:gd name="connsiteX62" fmla="*/ 57477 w 433580"/>
                <a:gd name="connsiteY62" fmla="*/ 22235 h 500284"/>
                <a:gd name="connsiteX63" fmla="*/ 420684 w 433580"/>
                <a:gd name="connsiteY63" fmla="*/ 22235 h 50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33580" h="500284">
                  <a:moveTo>
                    <a:pt x="35242" y="0"/>
                  </a:moveTo>
                  <a:lnTo>
                    <a:pt x="35242" y="60257"/>
                  </a:lnTo>
                  <a:lnTo>
                    <a:pt x="0" y="60257"/>
                  </a:lnTo>
                  <a:lnTo>
                    <a:pt x="0" y="82491"/>
                  </a:lnTo>
                  <a:lnTo>
                    <a:pt x="35242" y="82491"/>
                  </a:lnTo>
                  <a:lnTo>
                    <a:pt x="35242" y="120624"/>
                  </a:lnTo>
                  <a:lnTo>
                    <a:pt x="0" y="120624"/>
                  </a:lnTo>
                  <a:lnTo>
                    <a:pt x="0" y="142859"/>
                  </a:lnTo>
                  <a:lnTo>
                    <a:pt x="35242" y="142859"/>
                  </a:lnTo>
                  <a:lnTo>
                    <a:pt x="35242" y="180881"/>
                  </a:lnTo>
                  <a:lnTo>
                    <a:pt x="0" y="180881"/>
                  </a:lnTo>
                  <a:lnTo>
                    <a:pt x="0" y="203116"/>
                  </a:lnTo>
                  <a:lnTo>
                    <a:pt x="35242" y="203116"/>
                  </a:lnTo>
                  <a:lnTo>
                    <a:pt x="35242" y="241137"/>
                  </a:lnTo>
                  <a:lnTo>
                    <a:pt x="0" y="241137"/>
                  </a:lnTo>
                  <a:lnTo>
                    <a:pt x="0" y="263372"/>
                  </a:lnTo>
                  <a:lnTo>
                    <a:pt x="35242" y="263372"/>
                  </a:lnTo>
                  <a:lnTo>
                    <a:pt x="35242" y="301394"/>
                  </a:lnTo>
                  <a:lnTo>
                    <a:pt x="0" y="301394"/>
                  </a:lnTo>
                  <a:lnTo>
                    <a:pt x="0" y="323629"/>
                  </a:lnTo>
                  <a:lnTo>
                    <a:pt x="35242" y="323629"/>
                  </a:lnTo>
                  <a:lnTo>
                    <a:pt x="35242" y="361650"/>
                  </a:lnTo>
                  <a:lnTo>
                    <a:pt x="0" y="361650"/>
                  </a:lnTo>
                  <a:lnTo>
                    <a:pt x="0" y="383885"/>
                  </a:lnTo>
                  <a:lnTo>
                    <a:pt x="35242" y="383885"/>
                  </a:lnTo>
                  <a:lnTo>
                    <a:pt x="35242" y="422018"/>
                  </a:lnTo>
                  <a:lnTo>
                    <a:pt x="0" y="422018"/>
                  </a:lnTo>
                  <a:lnTo>
                    <a:pt x="0" y="444253"/>
                  </a:lnTo>
                  <a:lnTo>
                    <a:pt x="35242" y="444253"/>
                  </a:lnTo>
                  <a:lnTo>
                    <a:pt x="35242" y="504509"/>
                  </a:lnTo>
                  <a:lnTo>
                    <a:pt x="442919" y="504509"/>
                  </a:lnTo>
                  <a:lnTo>
                    <a:pt x="442919" y="0"/>
                  </a:lnTo>
                  <a:close/>
                  <a:moveTo>
                    <a:pt x="420684" y="482275"/>
                  </a:moveTo>
                  <a:lnTo>
                    <a:pt x="57477" y="482275"/>
                  </a:lnTo>
                  <a:lnTo>
                    <a:pt x="57477" y="444253"/>
                  </a:lnTo>
                  <a:lnTo>
                    <a:pt x="92719" y="444253"/>
                  </a:lnTo>
                  <a:lnTo>
                    <a:pt x="92719" y="422018"/>
                  </a:lnTo>
                  <a:lnTo>
                    <a:pt x="57477" y="422018"/>
                  </a:lnTo>
                  <a:lnTo>
                    <a:pt x="57477" y="383885"/>
                  </a:lnTo>
                  <a:lnTo>
                    <a:pt x="92719" y="383885"/>
                  </a:lnTo>
                  <a:lnTo>
                    <a:pt x="92719" y="361650"/>
                  </a:lnTo>
                  <a:lnTo>
                    <a:pt x="57477" y="361650"/>
                  </a:lnTo>
                  <a:lnTo>
                    <a:pt x="57477" y="323629"/>
                  </a:lnTo>
                  <a:lnTo>
                    <a:pt x="92719" y="323629"/>
                  </a:lnTo>
                  <a:lnTo>
                    <a:pt x="92719" y="301394"/>
                  </a:lnTo>
                  <a:lnTo>
                    <a:pt x="57477" y="301394"/>
                  </a:lnTo>
                  <a:lnTo>
                    <a:pt x="57477" y="263372"/>
                  </a:lnTo>
                  <a:lnTo>
                    <a:pt x="92719" y="263372"/>
                  </a:lnTo>
                  <a:lnTo>
                    <a:pt x="92719" y="241137"/>
                  </a:lnTo>
                  <a:lnTo>
                    <a:pt x="57477" y="241137"/>
                  </a:lnTo>
                  <a:lnTo>
                    <a:pt x="57477" y="203116"/>
                  </a:lnTo>
                  <a:lnTo>
                    <a:pt x="92719" y="203116"/>
                  </a:lnTo>
                  <a:lnTo>
                    <a:pt x="92719" y="180881"/>
                  </a:lnTo>
                  <a:lnTo>
                    <a:pt x="57477" y="180881"/>
                  </a:lnTo>
                  <a:lnTo>
                    <a:pt x="57477" y="142859"/>
                  </a:lnTo>
                  <a:lnTo>
                    <a:pt x="92719" y="142859"/>
                  </a:lnTo>
                  <a:lnTo>
                    <a:pt x="92719" y="120624"/>
                  </a:lnTo>
                  <a:lnTo>
                    <a:pt x="57477" y="120624"/>
                  </a:lnTo>
                  <a:lnTo>
                    <a:pt x="57477" y="82491"/>
                  </a:lnTo>
                  <a:lnTo>
                    <a:pt x="92719" y="82491"/>
                  </a:lnTo>
                  <a:lnTo>
                    <a:pt x="92719" y="60257"/>
                  </a:lnTo>
                  <a:lnTo>
                    <a:pt x="57477" y="60257"/>
                  </a:lnTo>
                  <a:lnTo>
                    <a:pt x="57477" y="22235"/>
                  </a:lnTo>
                  <a:lnTo>
                    <a:pt x="420684" y="22235"/>
                  </a:lnTo>
                  <a:close/>
                </a:path>
              </a:pathLst>
            </a:custGeom>
            <a:grpFill/>
            <a:ln w="1104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96" name="Freeform: Shape 3195">
              <a:extLst>
                <a:ext uri="{FF2B5EF4-FFF2-40B4-BE49-F238E27FC236}">
                  <a16:creationId xmlns:a16="http://schemas.microsoft.com/office/drawing/2014/main" id="{AAC0930D-8C88-4B2D-AB85-C17794A08C0D}"/>
                </a:ext>
              </a:extLst>
            </p:cNvPr>
            <p:cNvSpPr/>
            <p:nvPr/>
          </p:nvSpPr>
          <p:spPr>
            <a:xfrm>
              <a:off x="11474906" y="3075207"/>
              <a:ext cx="222349" cy="22235"/>
            </a:xfrm>
            <a:custGeom>
              <a:avLst/>
              <a:gdLst>
                <a:gd name="connsiteX0" fmla="*/ 0 w 222348"/>
                <a:gd name="connsiteY0" fmla="*/ 0 h 22234"/>
                <a:gd name="connsiteX1" fmla="*/ 224572 w 222348"/>
                <a:gd name="connsiteY1" fmla="*/ 0 h 22234"/>
                <a:gd name="connsiteX2" fmla="*/ 224572 w 222348"/>
                <a:gd name="connsiteY2" fmla="*/ 22235 h 22234"/>
                <a:gd name="connsiteX3" fmla="*/ 0 w 222348"/>
                <a:gd name="connsiteY3" fmla="*/ 22235 h 22234"/>
              </a:gdLst>
              <a:ahLst/>
              <a:cxnLst>
                <a:cxn ang="0">
                  <a:pos x="connsiteX0" y="connsiteY0"/>
                </a:cxn>
                <a:cxn ang="0">
                  <a:pos x="connsiteX1" y="connsiteY1"/>
                </a:cxn>
                <a:cxn ang="0">
                  <a:pos x="connsiteX2" y="connsiteY2"/>
                </a:cxn>
                <a:cxn ang="0">
                  <a:pos x="connsiteX3" y="connsiteY3"/>
                </a:cxn>
              </a:cxnLst>
              <a:rect l="l" t="t" r="r" b="b"/>
              <a:pathLst>
                <a:path w="222348" h="22234">
                  <a:moveTo>
                    <a:pt x="0" y="0"/>
                  </a:moveTo>
                  <a:lnTo>
                    <a:pt x="224572" y="0"/>
                  </a:lnTo>
                  <a:lnTo>
                    <a:pt x="224572" y="22235"/>
                  </a:lnTo>
                  <a:lnTo>
                    <a:pt x="0" y="22235"/>
                  </a:lnTo>
                  <a:close/>
                </a:path>
              </a:pathLst>
            </a:custGeom>
            <a:grpFill/>
            <a:ln w="1104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97" name="Freeform: Shape 3196">
              <a:extLst>
                <a:ext uri="{FF2B5EF4-FFF2-40B4-BE49-F238E27FC236}">
                  <a16:creationId xmlns:a16="http://schemas.microsoft.com/office/drawing/2014/main" id="{37E19FFE-44AC-45A0-B538-AF20738373DE}"/>
                </a:ext>
              </a:extLst>
            </p:cNvPr>
            <p:cNvSpPr/>
            <p:nvPr/>
          </p:nvSpPr>
          <p:spPr>
            <a:xfrm>
              <a:off x="11474906" y="3221179"/>
              <a:ext cx="111174" cy="22235"/>
            </a:xfrm>
            <a:custGeom>
              <a:avLst/>
              <a:gdLst>
                <a:gd name="connsiteX0" fmla="*/ 0 w 111174"/>
                <a:gd name="connsiteY0" fmla="*/ 0 h 22234"/>
                <a:gd name="connsiteX1" fmla="*/ 112286 w 111174"/>
                <a:gd name="connsiteY1" fmla="*/ 0 h 22234"/>
                <a:gd name="connsiteX2" fmla="*/ 112286 w 111174"/>
                <a:gd name="connsiteY2" fmla="*/ 22235 h 22234"/>
                <a:gd name="connsiteX3" fmla="*/ 0 w 111174"/>
                <a:gd name="connsiteY3" fmla="*/ 22235 h 22234"/>
              </a:gdLst>
              <a:ahLst/>
              <a:cxnLst>
                <a:cxn ang="0">
                  <a:pos x="connsiteX0" y="connsiteY0"/>
                </a:cxn>
                <a:cxn ang="0">
                  <a:pos x="connsiteX1" y="connsiteY1"/>
                </a:cxn>
                <a:cxn ang="0">
                  <a:pos x="connsiteX2" y="connsiteY2"/>
                </a:cxn>
                <a:cxn ang="0">
                  <a:pos x="connsiteX3" y="connsiteY3"/>
                </a:cxn>
              </a:cxnLst>
              <a:rect l="l" t="t" r="r" b="b"/>
              <a:pathLst>
                <a:path w="111174" h="22234">
                  <a:moveTo>
                    <a:pt x="0" y="0"/>
                  </a:moveTo>
                  <a:lnTo>
                    <a:pt x="112286" y="0"/>
                  </a:lnTo>
                  <a:lnTo>
                    <a:pt x="112286" y="22235"/>
                  </a:lnTo>
                  <a:lnTo>
                    <a:pt x="0" y="22235"/>
                  </a:lnTo>
                  <a:close/>
                </a:path>
              </a:pathLst>
            </a:custGeom>
            <a:grpFill/>
            <a:ln w="1104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98" name="Freeform: Shape 3197">
              <a:extLst>
                <a:ext uri="{FF2B5EF4-FFF2-40B4-BE49-F238E27FC236}">
                  <a16:creationId xmlns:a16="http://schemas.microsoft.com/office/drawing/2014/main" id="{BEAC9E3F-0EA9-499A-921E-6263081900B1}"/>
                </a:ext>
              </a:extLst>
            </p:cNvPr>
            <p:cNvSpPr/>
            <p:nvPr/>
          </p:nvSpPr>
          <p:spPr>
            <a:xfrm>
              <a:off x="11474906" y="3002166"/>
              <a:ext cx="222349" cy="22235"/>
            </a:xfrm>
            <a:custGeom>
              <a:avLst/>
              <a:gdLst>
                <a:gd name="connsiteX0" fmla="*/ 0 w 222348"/>
                <a:gd name="connsiteY0" fmla="*/ 0 h 22234"/>
                <a:gd name="connsiteX1" fmla="*/ 224572 w 222348"/>
                <a:gd name="connsiteY1" fmla="*/ 0 h 22234"/>
                <a:gd name="connsiteX2" fmla="*/ 224572 w 222348"/>
                <a:gd name="connsiteY2" fmla="*/ 22235 h 22234"/>
                <a:gd name="connsiteX3" fmla="*/ 0 w 222348"/>
                <a:gd name="connsiteY3" fmla="*/ 22235 h 22234"/>
              </a:gdLst>
              <a:ahLst/>
              <a:cxnLst>
                <a:cxn ang="0">
                  <a:pos x="connsiteX0" y="connsiteY0"/>
                </a:cxn>
                <a:cxn ang="0">
                  <a:pos x="connsiteX1" y="connsiteY1"/>
                </a:cxn>
                <a:cxn ang="0">
                  <a:pos x="connsiteX2" y="connsiteY2"/>
                </a:cxn>
                <a:cxn ang="0">
                  <a:pos x="connsiteX3" y="connsiteY3"/>
                </a:cxn>
              </a:cxnLst>
              <a:rect l="l" t="t" r="r" b="b"/>
              <a:pathLst>
                <a:path w="222348" h="22234">
                  <a:moveTo>
                    <a:pt x="0" y="0"/>
                  </a:moveTo>
                  <a:lnTo>
                    <a:pt x="224572" y="0"/>
                  </a:lnTo>
                  <a:lnTo>
                    <a:pt x="224572" y="22235"/>
                  </a:lnTo>
                  <a:lnTo>
                    <a:pt x="0" y="22235"/>
                  </a:lnTo>
                  <a:close/>
                </a:path>
              </a:pathLst>
            </a:custGeom>
            <a:grpFill/>
            <a:ln w="1104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199" name="Freeform: Shape 3198">
              <a:extLst>
                <a:ext uri="{FF2B5EF4-FFF2-40B4-BE49-F238E27FC236}">
                  <a16:creationId xmlns:a16="http://schemas.microsoft.com/office/drawing/2014/main" id="{7CDCC14D-3A58-47C8-A388-DEB3FD404E84}"/>
                </a:ext>
              </a:extLst>
            </p:cNvPr>
            <p:cNvSpPr/>
            <p:nvPr/>
          </p:nvSpPr>
          <p:spPr>
            <a:xfrm>
              <a:off x="11474906" y="3148249"/>
              <a:ext cx="222349" cy="22235"/>
            </a:xfrm>
            <a:custGeom>
              <a:avLst/>
              <a:gdLst>
                <a:gd name="connsiteX0" fmla="*/ 0 w 222348"/>
                <a:gd name="connsiteY0" fmla="*/ 0 h 22234"/>
                <a:gd name="connsiteX1" fmla="*/ 224572 w 222348"/>
                <a:gd name="connsiteY1" fmla="*/ 0 h 22234"/>
                <a:gd name="connsiteX2" fmla="*/ 224572 w 222348"/>
                <a:gd name="connsiteY2" fmla="*/ 22235 h 22234"/>
                <a:gd name="connsiteX3" fmla="*/ 0 w 222348"/>
                <a:gd name="connsiteY3" fmla="*/ 22235 h 22234"/>
              </a:gdLst>
              <a:ahLst/>
              <a:cxnLst>
                <a:cxn ang="0">
                  <a:pos x="connsiteX0" y="connsiteY0"/>
                </a:cxn>
                <a:cxn ang="0">
                  <a:pos x="connsiteX1" y="connsiteY1"/>
                </a:cxn>
                <a:cxn ang="0">
                  <a:pos x="connsiteX2" y="connsiteY2"/>
                </a:cxn>
                <a:cxn ang="0">
                  <a:pos x="connsiteX3" y="connsiteY3"/>
                </a:cxn>
              </a:cxnLst>
              <a:rect l="l" t="t" r="r" b="b"/>
              <a:pathLst>
                <a:path w="222348" h="22234">
                  <a:moveTo>
                    <a:pt x="0" y="0"/>
                  </a:moveTo>
                  <a:lnTo>
                    <a:pt x="224572" y="0"/>
                  </a:lnTo>
                  <a:lnTo>
                    <a:pt x="224572" y="22235"/>
                  </a:lnTo>
                  <a:lnTo>
                    <a:pt x="0" y="22235"/>
                  </a:lnTo>
                  <a:close/>
                </a:path>
              </a:pathLst>
            </a:custGeom>
            <a:grpFill/>
            <a:ln w="11049"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3298" name="Graphic 8">
            <a:extLst>
              <a:ext uri="{FF2B5EF4-FFF2-40B4-BE49-F238E27FC236}">
                <a16:creationId xmlns:a16="http://schemas.microsoft.com/office/drawing/2014/main" id="{F4040444-B365-472B-9C23-51C030B8AC5F}"/>
              </a:ext>
            </a:extLst>
          </p:cNvPr>
          <p:cNvGrpSpPr/>
          <p:nvPr/>
        </p:nvGrpSpPr>
        <p:grpSpPr>
          <a:xfrm>
            <a:off x="12978258" y="7261962"/>
            <a:ext cx="302177" cy="478870"/>
            <a:chOff x="2139644" y="2688636"/>
            <a:chExt cx="322585" cy="511210"/>
          </a:xfrm>
          <a:solidFill>
            <a:schemeClr val="tx1">
              <a:lumMod val="65000"/>
            </a:schemeClr>
          </a:solidFill>
        </p:grpSpPr>
        <p:sp>
          <p:nvSpPr>
            <p:cNvPr id="3440" name="Freeform: Shape 3439">
              <a:extLst>
                <a:ext uri="{FF2B5EF4-FFF2-40B4-BE49-F238E27FC236}">
                  <a16:creationId xmlns:a16="http://schemas.microsoft.com/office/drawing/2014/main" id="{398F2B60-48BD-4BBB-B352-5A895BA8BD07}"/>
                </a:ext>
              </a:extLst>
            </p:cNvPr>
            <p:cNvSpPr/>
            <p:nvPr/>
          </p:nvSpPr>
          <p:spPr>
            <a:xfrm>
              <a:off x="2139644" y="2688636"/>
              <a:ext cx="322585" cy="322585"/>
            </a:xfrm>
            <a:custGeom>
              <a:avLst/>
              <a:gdLst>
                <a:gd name="connsiteX0" fmla="*/ 50513 w 322584"/>
                <a:gd name="connsiteY0" fmla="*/ 331787 h 322584"/>
                <a:gd name="connsiteX1" fmla="*/ 13916 w 322584"/>
                <a:gd name="connsiteY1" fmla="*/ 330118 h 322584"/>
                <a:gd name="connsiteX2" fmla="*/ 11692 w 322584"/>
                <a:gd name="connsiteY2" fmla="*/ 330118 h 322584"/>
                <a:gd name="connsiteX3" fmla="*/ 1903 w 322584"/>
                <a:gd name="connsiteY3" fmla="*/ 320440 h 322584"/>
                <a:gd name="connsiteX4" fmla="*/ 69534 w 322584"/>
                <a:gd name="connsiteY4" fmla="*/ 71160 h 322584"/>
                <a:gd name="connsiteX5" fmla="*/ 314143 w 322584"/>
                <a:gd name="connsiteY5" fmla="*/ 1860 h 322584"/>
                <a:gd name="connsiteX6" fmla="*/ 323820 w 322584"/>
                <a:gd name="connsiteY6" fmla="*/ 11649 h 322584"/>
                <a:gd name="connsiteX7" fmla="*/ 256189 w 322584"/>
                <a:gd name="connsiteY7" fmla="*/ 260929 h 322584"/>
                <a:gd name="connsiteX8" fmla="*/ 50513 w 322584"/>
                <a:gd name="connsiteY8" fmla="*/ 331787 h 322584"/>
                <a:gd name="connsiteX9" fmla="*/ 23260 w 322584"/>
                <a:gd name="connsiteY9" fmla="*/ 308538 h 322584"/>
                <a:gd name="connsiteX10" fmla="*/ 240282 w 322584"/>
                <a:gd name="connsiteY10" fmla="*/ 245134 h 322584"/>
                <a:gd name="connsiteX11" fmla="*/ 302463 w 322584"/>
                <a:gd name="connsiteY11" fmla="*/ 22661 h 322584"/>
                <a:gd name="connsiteX12" fmla="*/ 84996 w 322584"/>
                <a:gd name="connsiteY12" fmla="*/ 87067 h 322584"/>
                <a:gd name="connsiteX13" fmla="*/ 23260 w 322584"/>
                <a:gd name="connsiteY13" fmla="*/ 308761 h 32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2584" h="322584">
                  <a:moveTo>
                    <a:pt x="50513" y="331787"/>
                  </a:moveTo>
                  <a:cubicBezTo>
                    <a:pt x="33383" y="331787"/>
                    <a:pt x="20368" y="330785"/>
                    <a:pt x="13916" y="330118"/>
                  </a:cubicBezTo>
                  <a:lnTo>
                    <a:pt x="11692" y="330118"/>
                  </a:lnTo>
                  <a:cubicBezTo>
                    <a:pt x="6585" y="329541"/>
                    <a:pt x="2538" y="325540"/>
                    <a:pt x="1903" y="320440"/>
                  </a:cubicBezTo>
                  <a:cubicBezTo>
                    <a:pt x="1124" y="313877"/>
                    <a:pt x="-16006" y="158369"/>
                    <a:pt x="69534" y="71160"/>
                  </a:cubicBezTo>
                  <a:cubicBezTo>
                    <a:pt x="155075" y="-16049"/>
                    <a:pt x="307469" y="1081"/>
                    <a:pt x="314143" y="1860"/>
                  </a:cubicBezTo>
                  <a:cubicBezTo>
                    <a:pt x="319243" y="2496"/>
                    <a:pt x="323243" y="6542"/>
                    <a:pt x="323820" y="11649"/>
                  </a:cubicBezTo>
                  <a:cubicBezTo>
                    <a:pt x="324599" y="18212"/>
                    <a:pt x="341729" y="173609"/>
                    <a:pt x="256189" y="260929"/>
                  </a:cubicBezTo>
                  <a:cubicBezTo>
                    <a:pt x="196232" y="322220"/>
                    <a:pt x="103573" y="331787"/>
                    <a:pt x="50513" y="331787"/>
                  </a:cubicBezTo>
                  <a:close/>
                  <a:moveTo>
                    <a:pt x="23260" y="308538"/>
                  </a:moveTo>
                  <a:cubicBezTo>
                    <a:pt x="55185" y="310763"/>
                    <a:pt x="173095" y="313655"/>
                    <a:pt x="240282" y="245134"/>
                  </a:cubicBezTo>
                  <a:cubicBezTo>
                    <a:pt x="307469" y="176612"/>
                    <a:pt x="304688" y="56588"/>
                    <a:pt x="302463" y="22661"/>
                  </a:cubicBezTo>
                  <a:cubicBezTo>
                    <a:pt x="269315" y="20993"/>
                    <a:pt x="151738" y="18434"/>
                    <a:pt x="84996" y="87067"/>
                  </a:cubicBezTo>
                  <a:cubicBezTo>
                    <a:pt x="18254" y="155700"/>
                    <a:pt x="21035" y="275279"/>
                    <a:pt x="23260" y="308761"/>
                  </a:cubicBezTo>
                  <a:close/>
                </a:path>
              </a:pathLst>
            </a:custGeom>
            <a:grpFill/>
            <a:ln w="1104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41" name="Freeform: Shape 3440">
              <a:extLst>
                <a:ext uri="{FF2B5EF4-FFF2-40B4-BE49-F238E27FC236}">
                  <a16:creationId xmlns:a16="http://schemas.microsoft.com/office/drawing/2014/main" id="{FDB7BA75-6B94-4854-9C80-58BD9607DFFD}"/>
                </a:ext>
              </a:extLst>
            </p:cNvPr>
            <p:cNvSpPr/>
            <p:nvPr/>
          </p:nvSpPr>
          <p:spPr>
            <a:xfrm>
              <a:off x="2139644" y="2688681"/>
              <a:ext cx="322585" cy="322585"/>
            </a:xfrm>
            <a:custGeom>
              <a:avLst/>
              <a:gdLst>
                <a:gd name="connsiteX0" fmla="*/ 15029 w 322584"/>
                <a:gd name="connsiteY0" fmla="*/ 330295 h 322584"/>
                <a:gd name="connsiteX1" fmla="*/ 13583 w 322584"/>
                <a:gd name="connsiteY1" fmla="*/ 330295 h 322584"/>
                <a:gd name="connsiteX2" fmla="*/ 11692 w 322584"/>
                <a:gd name="connsiteY2" fmla="*/ 330295 h 322584"/>
                <a:gd name="connsiteX3" fmla="*/ 1903 w 322584"/>
                <a:gd name="connsiteY3" fmla="*/ 320617 h 322584"/>
                <a:gd name="connsiteX4" fmla="*/ 69534 w 322584"/>
                <a:gd name="connsiteY4" fmla="*/ 71337 h 322584"/>
                <a:gd name="connsiteX5" fmla="*/ 314143 w 322584"/>
                <a:gd name="connsiteY5" fmla="*/ 1814 h 322584"/>
                <a:gd name="connsiteX6" fmla="*/ 323847 w 322584"/>
                <a:gd name="connsiteY6" fmla="*/ 14196 h 322584"/>
                <a:gd name="connsiteX7" fmla="*/ 322040 w 322584"/>
                <a:gd name="connsiteY7" fmla="*/ 19056 h 322584"/>
                <a:gd name="connsiteX8" fmla="*/ 181327 w 322584"/>
                <a:gd name="connsiteY8" fmla="*/ 189915 h 322584"/>
                <a:gd name="connsiteX9" fmla="*/ 21480 w 322584"/>
                <a:gd name="connsiteY9" fmla="*/ 328292 h 322584"/>
                <a:gd name="connsiteX10" fmla="*/ 15029 w 322584"/>
                <a:gd name="connsiteY10" fmla="*/ 330295 h 322584"/>
                <a:gd name="connsiteX11" fmla="*/ 276990 w 322584"/>
                <a:gd name="connsiteY11" fmla="*/ 22393 h 322584"/>
                <a:gd name="connsiteX12" fmla="*/ 84996 w 322584"/>
                <a:gd name="connsiteY12" fmla="*/ 87021 h 322584"/>
                <a:gd name="connsiteX13" fmla="*/ 22370 w 322584"/>
                <a:gd name="connsiteY13" fmla="*/ 300261 h 322584"/>
                <a:gd name="connsiteX14" fmla="*/ 165420 w 322584"/>
                <a:gd name="connsiteY14" fmla="*/ 174342 h 322584"/>
                <a:gd name="connsiteX15" fmla="*/ 292563 w 322584"/>
                <a:gd name="connsiteY15" fmla="*/ 22615 h 32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2584" h="322584">
                  <a:moveTo>
                    <a:pt x="15029" y="330295"/>
                  </a:moveTo>
                  <a:lnTo>
                    <a:pt x="13583" y="330295"/>
                  </a:lnTo>
                  <a:lnTo>
                    <a:pt x="11692" y="330295"/>
                  </a:lnTo>
                  <a:cubicBezTo>
                    <a:pt x="6585" y="329717"/>
                    <a:pt x="2538" y="325717"/>
                    <a:pt x="1903" y="320617"/>
                  </a:cubicBezTo>
                  <a:cubicBezTo>
                    <a:pt x="1124" y="314054"/>
                    <a:pt x="-16006" y="158546"/>
                    <a:pt x="69534" y="71337"/>
                  </a:cubicBezTo>
                  <a:cubicBezTo>
                    <a:pt x="155075" y="-15872"/>
                    <a:pt x="307469" y="1036"/>
                    <a:pt x="314143" y="1814"/>
                  </a:cubicBezTo>
                  <a:cubicBezTo>
                    <a:pt x="320241" y="2553"/>
                    <a:pt x="324586" y="8097"/>
                    <a:pt x="323847" y="14196"/>
                  </a:cubicBezTo>
                  <a:cubicBezTo>
                    <a:pt x="323636" y="15935"/>
                    <a:pt x="323017" y="17601"/>
                    <a:pt x="322040" y="19056"/>
                  </a:cubicBezTo>
                  <a:cubicBezTo>
                    <a:pt x="280410" y="80155"/>
                    <a:pt x="233311" y="137343"/>
                    <a:pt x="181327" y="189915"/>
                  </a:cubicBezTo>
                  <a:cubicBezTo>
                    <a:pt x="132195" y="240628"/>
                    <a:pt x="78708" y="286932"/>
                    <a:pt x="21480" y="328292"/>
                  </a:cubicBezTo>
                  <a:cubicBezTo>
                    <a:pt x="19589" y="329613"/>
                    <a:pt x="17335" y="330312"/>
                    <a:pt x="15029" y="330295"/>
                  </a:cubicBezTo>
                  <a:close/>
                  <a:moveTo>
                    <a:pt x="276990" y="22393"/>
                  </a:moveTo>
                  <a:cubicBezTo>
                    <a:pt x="228602" y="22393"/>
                    <a:pt x="140614" y="30736"/>
                    <a:pt x="84996" y="87021"/>
                  </a:cubicBezTo>
                  <a:cubicBezTo>
                    <a:pt x="22926" y="150314"/>
                    <a:pt x="20590" y="257991"/>
                    <a:pt x="22370" y="300261"/>
                  </a:cubicBezTo>
                  <a:cubicBezTo>
                    <a:pt x="73285" y="262108"/>
                    <a:pt x="121116" y="220005"/>
                    <a:pt x="165420" y="174342"/>
                  </a:cubicBezTo>
                  <a:cubicBezTo>
                    <a:pt x="211852" y="127304"/>
                    <a:pt x="254374" y="76561"/>
                    <a:pt x="292563" y="22615"/>
                  </a:cubicBezTo>
                  <a:close/>
                </a:path>
              </a:pathLst>
            </a:custGeom>
            <a:grpFill/>
            <a:ln w="1104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42" name="Freeform: Shape 3441">
              <a:extLst>
                <a:ext uri="{FF2B5EF4-FFF2-40B4-BE49-F238E27FC236}">
                  <a16:creationId xmlns:a16="http://schemas.microsoft.com/office/drawing/2014/main" id="{D2BAA987-AFDF-487B-99E6-54BC26C1C514}"/>
                </a:ext>
              </a:extLst>
            </p:cNvPr>
            <p:cNvSpPr/>
            <p:nvPr/>
          </p:nvSpPr>
          <p:spPr>
            <a:xfrm>
              <a:off x="2139767" y="2988497"/>
              <a:ext cx="22247" cy="211349"/>
            </a:xfrm>
            <a:custGeom>
              <a:avLst/>
              <a:gdLst>
                <a:gd name="connsiteX0" fmla="*/ 0 w 22247"/>
                <a:gd name="connsiteY0" fmla="*/ 0 h 211348"/>
                <a:gd name="connsiteX1" fmla="*/ 22247 w 22247"/>
                <a:gd name="connsiteY1" fmla="*/ 0 h 211348"/>
                <a:gd name="connsiteX2" fmla="*/ 22247 w 22247"/>
                <a:gd name="connsiteY2" fmla="*/ 219024 h 211348"/>
                <a:gd name="connsiteX3" fmla="*/ 0 w 22247"/>
                <a:gd name="connsiteY3" fmla="*/ 219024 h 211348"/>
              </a:gdLst>
              <a:ahLst/>
              <a:cxnLst>
                <a:cxn ang="0">
                  <a:pos x="connsiteX0" y="connsiteY0"/>
                </a:cxn>
                <a:cxn ang="0">
                  <a:pos x="connsiteX1" y="connsiteY1"/>
                </a:cxn>
                <a:cxn ang="0">
                  <a:pos x="connsiteX2" y="connsiteY2"/>
                </a:cxn>
                <a:cxn ang="0">
                  <a:pos x="connsiteX3" y="connsiteY3"/>
                </a:cxn>
              </a:cxnLst>
              <a:rect l="l" t="t" r="r" b="b"/>
              <a:pathLst>
                <a:path w="22247" h="211348">
                  <a:moveTo>
                    <a:pt x="0" y="0"/>
                  </a:moveTo>
                  <a:lnTo>
                    <a:pt x="22247" y="0"/>
                  </a:lnTo>
                  <a:lnTo>
                    <a:pt x="22247" y="219024"/>
                  </a:lnTo>
                  <a:lnTo>
                    <a:pt x="0" y="219024"/>
                  </a:lnTo>
                  <a:close/>
                </a:path>
              </a:pathLst>
            </a:custGeom>
            <a:grpFill/>
            <a:ln w="11049"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1598" name="Graphic 40">
            <a:extLst>
              <a:ext uri="{FF2B5EF4-FFF2-40B4-BE49-F238E27FC236}">
                <a16:creationId xmlns:a16="http://schemas.microsoft.com/office/drawing/2014/main" id="{5FB50144-3003-D44E-ABBE-7234E1BC5BD7}"/>
              </a:ext>
            </a:extLst>
          </p:cNvPr>
          <p:cNvGrpSpPr/>
          <p:nvPr/>
        </p:nvGrpSpPr>
        <p:grpSpPr>
          <a:xfrm>
            <a:off x="12366957" y="5496470"/>
            <a:ext cx="361857" cy="520167"/>
            <a:chOff x="6256491" y="2770794"/>
            <a:chExt cx="386298" cy="555303"/>
          </a:xfrm>
          <a:solidFill>
            <a:schemeClr val="tx1">
              <a:lumMod val="65000"/>
            </a:schemeClr>
          </a:solidFill>
        </p:grpSpPr>
        <p:sp>
          <p:nvSpPr>
            <p:cNvPr id="1600" name="Freeform: Shape 1599">
              <a:extLst>
                <a:ext uri="{FF2B5EF4-FFF2-40B4-BE49-F238E27FC236}">
                  <a16:creationId xmlns:a16="http://schemas.microsoft.com/office/drawing/2014/main" id="{042B7530-FCE0-4393-A467-C50918382C61}"/>
                </a:ext>
              </a:extLst>
            </p:cNvPr>
            <p:cNvSpPr/>
            <p:nvPr/>
          </p:nvSpPr>
          <p:spPr>
            <a:xfrm>
              <a:off x="6256491" y="2770794"/>
              <a:ext cx="386298" cy="555303"/>
            </a:xfrm>
            <a:custGeom>
              <a:avLst/>
              <a:gdLst>
                <a:gd name="connsiteX0" fmla="*/ 193149 w 386297"/>
                <a:gd name="connsiteY0" fmla="*/ 0 h 555302"/>
                <a:gd name="connsiteX1" fmla="*/ 0 w 386297"/>
                <a:gd name="connsiteY1" fmla="*/ 68568 h 555302"/>
                <a:gd name="connsiteX2" fmla="*/ 0 w 386297"/>
                <a:gd name="connsiteY2" fmla="*/ 493737 h 555302"/>
                <a:gd name="connsiteX3" fmla="*/ 193149 w 386297"/>
                <a:gd name="connsiteY3" fmla="*/ 562304 h 555302"/>
                <a:gd name="connsiteX4" fmla="*/ 386298 w 386297"/>
                <a:gd name="connsiteY4" fmla="*/ 493737 h 555302"/>
                <a:gd name="connsiteX5" fmla="*/ 386298 w 386297"/>
                <a:gd name="connsiteY5" fmla="*/ 68568 h 555302"/>
                <a:gd name="connsiteX6" fmla="*/ 193149 w 386297"/>
                <a:gd name="connsiteY6" fmla="*/ 0 h 555302"/>
                <a:gd name="connsiteX7" fmla="*/ 193149 w 386297"/>
                <a:gd name="connsiteY7" fmla="*/ 24144 h 555302"/>
                <a:gd name="connsiteX8" fmla="*/ 362154 w 386297"/>
                <a:gd name="connsiteY8" fmla="*/ 68568 h 555302"/>
                <a:gd name="connsiteX9" fmla="*/ 193149 w 386297"/>
                <a:gd name="connsiteY9" fmla="*/ 113113 h 555302"/>
                <a:gd name="connsiteX10" fmla="*/ 24144 w 386297"/>
                <a:gd name="connsiteY10" fmla="*/ 68568 h 555302"/>
                <a:gd name="connsiteX11" fmla="*/ 193149 w 386297"/>
                <a:gd name="connsiteY11" fmla="*/ 24144 h 555302"/>
                <a:gd name="connsiteX12" fmla="*/ 193149 w 386297"/>
                <a:gd name="connsiteY12" fmla="*/ 538161 h 555302"/>
                <a:gd name="connsiteX13" fmla="*/ 24144 w 386297"/>
                <a:gd name="connsiteY13" fmla="*/ 493737 h 555302"/>
                <a:gd name="connsiteX14" fmla="*/ 24144 w 386297"/>
                <a:gd name="connsiteY14" fmla="*/ 386901 h 555302"/>
                <a:gd name="connsiteX15" fmla="*/ 193149 w 386297"/>
                <a:gd name="connsiteY15" fmla="*/ 420702 h 555302"/>
                <a:gd name="connsiteX16" fmla="*/ 362154 w 386297"/>
                <a:gd name="connsiteY16" fmla="*/ 386901 h 555302"/>
                <a:gd name="connsiteX17" fmla="*/ 362154 w 386297"/>
                <a:gd name="connsiteY17" fmla="*/ 493737 h 555302"/>
                <a:gd name="connsiteX18" fmla="*/ 193149 w 386297"/>
                <a:gd name="connsiteY18" fmla="*/ 538161 h 555302"/>
                <a:gd name="connsiteX19" fmla="*/ 193149 w 386297"/>
                <a:gd name="connsiteY19" fmla="*/ 396559 h 555302"/>
                <a:gd name="connsiteX20" fmla="*/ 24144 w 386297"/>
                <a:gd name="connsiteY20" fmla="*/ 352014 h 555302"/>
                <a:gd name="connsiteX21" fmla="*/ 24144 w 386297"/>
                <a:gd name="connsiteY21" fmla="*/ 244937 h 555302"/>
                <a:gd name="connsiteX22" fmla="*/ 193149 w 386297"/>
                <a:gd name="connsiteY22" fmla="*/ 278738 h 555302"/>
                <a:gd name="connsiteX23" fmla="*/ 362154 w 386297"/>
                <a:gd name="connsiteY23" fmla="*/ 244937 h 555302"/>
                <a:gd name="connsiteX24" fmla="*/ 362154 w 386297"/>
                <a:gd name="connsiteY24" fmla="*/ 351772 h 555302"/>
                <a:gd name="connsiteX25" fmla="*/ 193149 w 386297"/>
                <a:gd name="connsiteY25" fmla="*/ 396559 h 555302"/>
                <a:gd name="connsiteX26" fmla="*/ 193149 w 386297"/>
                <a:gd name="connsiteY26" fmla="*/ 254836 h 555302"/>
                <a:gd name="connsiteX27" fmla="*/ 24144 w 386297"/>
                <a:gd name="connsiteY27" fmla="*/ 210291 h 555302"/>
                <a:gd name="connsiteX28" fmla="*/ 24144 w 386297"/>
                <a:gd name="connsiteY28" fmla="*/ 103576 h 555302"/>
                <a:gd name="connsiteX29" fmla="*/ 193149 w 386297"/>
                <a:gd name="connsiteY29" fmla="*/ 137256 h 555302"/>
                <a:gd name="connsiteX30" fmla="*/ 362154 w 386297"/>
                <a:gd name="connsiteY30" fmla="*/ 103576 h 555302"/>
                <a:gd name="connsiteX31" fmla="*/ 362154 w 386297"/>
                <a:gd name="connsiteY31" fmla="*/ 210291 h 555302"/>
                <a:gd name="connsiteX32" fmla="*/ 193149 w 386297"/>
                <a:gd name="connsiteY32" fmla="*/ 254836 h 55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6297" h="555302">
                  <a:moveTo>
                    <a:pt x="193149" y="0"/>
                  </a:moveTo>
                  <a:cubicBezTo>
                    <a:pt x="96574" y="0"/>
                    <a:pt x="0" y="24144"/>
                    <a:pt x="0" y="68568"/>
                  </a:cubicBezTo>
                  <a:lnTo>
                    <a:pt x="0" y="493737"/>
                  </a:lnTo>
                  <a:cubicBezTo>
                    <a:pt x="0" y="538764"/>
                    <a:pt x="97419" y="562304"/>
                    <a:pt x="193149" y="562304"/>
                  </a:cubicBezTo>
                  <a:cubicBezTo>
                    <a:pt x="288878" y="562304"/>
                    <a:pt x="386298" y="538764"/>
                    <a:pt x="386298" y="493737"/>
                  </a:cubicBezTo>
                  <a:lnTo>
                    <a:pt x="386298" y="68568"/>
                  </a:lnTo>
                  <a:cubicBezTo>
                    <a:pt x="386298" y="23540"/>
                    <a:pt x="289723" y="0"/>
                    <a:pt x="193149" y="0"/>
                  </a:cubicBezTo>
                  <a:close/>
                  <a:moveTo>
                    <a:pt x="193149" y="24144"/>
                  </a:moveTo>
                  <a:cubicBezTo>
                    <a:pt x="295035" y="24144"/>
                    <a:pt x="362154" y="50943"/>
                    <a:pt x="362154" y="68568"/>
                  </a:cubicBezTo>
                  <a:cubicBezTo>
                    <a:pt x="362154" y="86193"/>
                    <a:pt x="294552" y="113113"/>
                    <a:pt x="193149" y="113113"/>
                  </a:cubicBezTo>
                  <a:cubicBezTo>
                    <a:pt x="91746" y="113113"/>
                    <a:pt x="24144" y="86313"/>
                    <a:pt x="24144" y="68568"/>
                  </a:cubicBezTo>
                  <a:cubicBezTo>
                    <a:pt x="24144" y="50822"/>
                    <a:pt x="91263" y="24144"/>
                    <a:pt x="193149" y="24144"/>
                  </a:cubicBezTo>
                  <a:close/>
                  <a:moveTo>
                    <a:pt x="193149" y="538161"/>
                  </a:moveTo>
                  <a:cubicBezTo>
                    <a:pt x="91263" y="538161"/>
                    <a:pt x="24144" y="511361"/>
                    <a:pt x="24144" y="493737"/>
                  </a:cubicBezTo>
                  <a:lnTo>
                    <a:pt x="24144" y="386901"/>
                  </a:lnTo>
                  <a:cubicBezTo>
                    <a:pt x="59031" y="409113"/>
                    <a:pt x="126512" y="420702"/>
                    <a:pt x="193149" y="420702"/>
                  </a:cubicBezTo>
                  <a:cubicBezTo>
                    <a:pt x="259785" y="420702"/>
                    <a:pt x="327749" y="408630"/>
                    <a:pt x="362154" y="386901"/>
                  </a:cubicBezTo>
                  <a:lnTo>
                    <a:pt x="362154" y="493737"/>
                  </a:lnTo>
                  <a:cubicBezTo>
                    <a:pt x="362154" y="511361"/>
                    <a:pt x="295035" y="538161"/>
                    <a:pt x="193149" y="538161"/>
                  </a:cubicBezTo>
                  <a:close/>
                  <a:moveTo>
                    <a:pt x="193149" y="396559"/>
                  </a:moveTo>
                  <a:cubicBezTo>
                    <a:pt x="91263" y="396559"/>
                    <a:pt x="24144" y="369759"/>
                    <a:pt x="24144" y="352014"/>
                  </a:cubicBezTo>
                  <a:lnTo>
                    <a:pt x="24144" y="244937"/>
                  </a:lnTo>
                  <a:cubicBezTo>
                    <a:pt x="59031" y="267149"/>
                    <a:pt x="126512" y="278738"/>
                    <a:pt x="193149" y="278738"/>
                  </a:cubicBezTo>
                  <a:cubicBezTo>
                    <a:pt x="259785" y="278738"/>
                    <a:pt x="327749" y="266666"/>
                    <a:pt x="362154" y="244937"/>
                  </a:cubicBezTo>
                  <a:lnTo>
                    <a:pt x="362154" y="351772"/>
                  </a:lnTo>
                  <a:cubicBezTo>
                    <a:pt x="362154" y="369759"/>
                    <a:pt x="295035" y="396559"/>
                    <a:pt x="193149" y="396559"/>
                  </a:cubicBezTo>
                  <a:close/>
                  <a:moveTo>
                    <a:pt x="193149" y="254836"/>
                  </a:moveTo>
                  <a:cubicBezTo>
                    <a:pt x="81847" y="254836"/>
                    <a:pt x="24144" y="225863"/>
                    <a:pt x="24144" y="210291"/>
                  </a:cubicBezTo>
                  <a:lnTo>
                    <a:pt x="24144" y="103576"/>
                  </a:lnTo>
                  <a:cubicBezTo>
                    <a:pt x="59031" y="125788"/>
                    <a:pt x="126512" y="137256"/>
                    <a:pt x="193149" y="137256"/>
                  </a:cubicBezTo>
                  <a:cubicBezTo>
                    <a:pt x="259785" y="137256"/>
                    <a:pt x="327749" y="125788"/>
                    <a:pt x="362154" y="103576"/>
                  </a:cubicBezTo>
                  <a:lnTo>
                    <a:pt x="362154" y="210291"/>
                  </a:lnTo>
                  <a:cubicBezTo>
                    <a:pt x="362154" y="225863"/>
                    <a:pt x="304451" y="254836"/>
                    <a:pt x="193149" y="254836"/>
                  </a:cubicBez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01" name="Freeform: Shape 1600">
              <a:extLst>
                <a:ext uri="{FF2B5EF4-FFF2-40B4-BE49-F238E27FC236}">
                  <a16:creationId xmlns:a16="http://schemas.microsoft.com/office/drawing/2014/main" id="{4C63F635-EF0B-41AC-95D6-AE2FB5DA264C}"/>
                </a:ext>
              </a:extLst>
            </p:cNvPr>
            <p:cNvSpPr/>
            <p:nvPr/>
          </p:nvSpPr>
          <p:spPr>
            <a:xfrm>
              <a:off x="6312021" y="2941489"/>
              <a:ext cx="24144" cy="24144"/>
            </a:xfrm>
            <a:custGeom>
              <a:avLst/>
              <a:gdLst>
                <a:gd name="connsiteX0" fmla="*/ 0 w 24143"/>
                <a:gd name="connsiteY0" fmla="*/ 0 h 24143"/>
                <a:gd name="connsiteX1" fmla="*/ 28610 w 24143"/>
                <a:gd name="connsiteY1" fmla="*/ 0 h 24143"/>
                <a:gd name="connsiteX2" fmla="*/ 28610 w 24143"/>
                <a:gd name="connsiteY2" fmla="*/ 24144 h 24143"/>
                <a:gd name="connsiteX3" fmla="*/ 0 w 24143"/>
                <a:gd name="connsiteY3" fmla="*/ 24144 h 24143"/>
              </a:gdLst>
              <a:ahLst/>
              <a:cxnLst>
                <a:cxn ang="0">
                  <a:pos x="connsiteX0" y="connsiteY0"/>
                </a:cxn>
                <a:cxn ang="0">
                  <a:pos x="connsiteX1" y="connsiteY1"/>
                </a:cxn>
                <a:cxn ang="0">
                  <a:pos x="connsiteX2" y="connsiteY2"/>
                </a:cxn>
                <a:cxn ang="0">
                  <a:pos x="connsiteX3" y="connsiteY3"/>
                </a:cxn>
              </a:cxnLst>
              <a:rect l="l" t="t" r="r" b="b"/>
              <a:pathLst>
                <a:path w="24143" h="24143">
                  <a:moveTo>
                    <a:pt x="0" y="0"/>
                  </a:moveTo>
                  <a:lnTo>
                    <a:pt x="28610" y="0"/>
                  </a:lnTo>
                  <a:lnTo>
                    <a:pt x="28610" y="24144"/>
                  </a:lnTo>
                  <a:lnTo>
                    <a:pt x="0" y="24144"/>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02" name="Freeform: Shape 1601">
              <a:extLst>
                <a:ext uri="{FF2B5EF4-FFF2-40B4-BE49-F238E27FC236}">
                  <a16:creationId xmlns:a16="http://schemas.microsoft.com/office/drawing/2014/main" id="{C83F89E6-6280-4207-A6B8-AC3224ADEBB4}"/>
                </a:ext>
              </a:extLst>
            </p:cNvPr>
            <p:cNvSpPr/>
            <p:nvPr/>
          </p:nvSpPr>
          <p:spPr>
            <a:xfrm>
              <a:off x="6312021" y="3083212"/>
              <a:ext cx="24144" cy="24144"/>
            </a:xfrm>
            <a:custGeom>
              <a:avLst/>
              <a:gdLst>
                <a:gd name="connsiteX0" fmla="*/ 0 w 24143"/>
                <a:gd name="connsiteY0" fmla="*/ 0 h 24143"/>
                <a:gd name="connsiteX1" fmla="*/ 28610 w 24143"/>
                <a:gd name="connsiteY1" fmla="*/ 0 h 24143"/>
                <a:gd name="connsiteX2" fmla="*/ 28610 w 24143"/>
                <a:gd name="connsiteY2" fmla="*/ 24144 h 24143"/>
                <a:gd name="connsiteX3" fmla="*/ 0 w 24143"/>
                <a:gd name="connsiteY3" fmla="*/ 24144 h 24143"/>
              </a:gdLst>
              <a:ahLst/>
              <a:cxnLst>
                <a:cxn ang="0">
                  <a:pos x="connsiteX0" y="connsiteY0"/>
                </a:cxn>
                <a:cxn ang="0">
                  <a:pos x="connsiteX1" y="connsiteY1"/>
                </a:cxn>
                <a:cxn ang="0">
                  <a:pos x="connsiteX2" y="connsiteY2"/>
                </a:cxn>
                <a:cxn ang="0">
                  <a:pos x="connsiteX3" y="connsiteY3"/>
                </a:cxn>
              </a:cxnLst>
              <a:rect l="l" t="t" r="r" b="b"/>
              <a:pathLst>
                <a:path w="24143" h="24143">
                  <a:moveTo>
                    <a:pt x="0" y="0"/>
                  </a:moveTo>
                  <a:lnTo>
                    <a:pt x="28610" y="0"/>
                  </a:lnTo>
                  <a:lnTo>
                    <a:pt x="28610" y="24144"/>
                  </a:lnTo>
                  <a:lnTo>
                    <a:pt x="0" y="24144"/>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03" name="Freeform: Shape 1602">
              <a:extLst>
                <a:ext uri="{FF2B5EF4-FFF2-40B4-BE49-F238E27FC236}">
                  <a16:creationId xmlns:a16="http://schemas.microsoft.com/office/drawing/2014/main" id="{335D99AA-1D70-4812-BA57-BCB1838EC4AF}"/>
                </a:ext>
              </a:extLst>
            </p:cNvPr>
            <p:cNvSpPr/>
            <p:nvPr/>
          </p:nvSpPr>
          <p:spPr>
            <a:xfrm>
              <a:off x="6312021" y="3224935"/>
              <a:ext cx="24144" cy="24144"/>
            </a:xfrm>
            <a:custGeom>
              <a:avLst/>
              <a:gdLst>
                <a:gd name="connsiteX0" fmla="*/ 0 w 24143"/>
                <a:gd name="connsiteY0" fmla="*/ 0 h 24143"/>
                <a:gd name="connsiteX1" fmla="*/ 28610 w 24143"/>
                <a:gd name="connsiteY1" fmla="*/ 0 h 24143"/>
                <a:gd name="connsiteX2" fmla="*/ 28610 w 24143"/>
                <a:gd name="connsiteY2" fmla="*/ 24144 h 24143"/>
                <a:gd name="connsiteX3" fmla="*/ 0 w 24143"/>
                <a:gd name="connsiteY3" fmla="*/ 24144 h 24143"/>
              </a:gdLst>
              <a:ahLst/>
              <a:cxnLst>
                <a:cxn ang="0">
                  <a:pos x="connsiteX0" y="connsiteY0"/>
                </a:cxn>
                <a:cxn ang="0">
                  <a:pos x="connsiteX1" y="connsiteY1"/>
                </a:cxn>
                <a:cxn ang="0">
                  <a:pos x="connsiteX2" y="connsiteY2"/>
                </a:cxn>
                <a:cxn ang="0">
                  <a:pos x="connsiteX3" y="connsiteY3"/>
                </a:cxn>
              </a:cxnLst>
              <a:rect l="l" t="t" r="r" b="b"/>
              <a:pathLst>
                <a:path w="24143" h="24143">
                  <a:moveTo>
                    <a:pt x="0" y="0"/>
                  </a:moveTo>
                  <a:lnTo>
                    <a:pt x="28610" y="0"/>
                  </a:lnTo>
                  <a:lnTo>
                    <a:pt x="28610" y="24144"/>
                  </a:lnTo>
                  <a:lnTo>
                    <a:pt x="0" y="24144"/>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04" name="Freeform: Shape 1603">
              <a:extLst>
                <a:ext uri="{FF2B5EF4-FFF2-40B4-BE49-F238E27FC236}">
                  <a16:creationId xmlns:a16="http://schemas.microsoft.com/office/drawing/2014/main" id="{B604AFD3-4A9B-4037-B2A7-C70FFD3BA85D}"/>
                </a:ext>
              </a:extLst>
            </p:cNvPr>
            <p:cNvSpPr/>
            <p:nvPr/>
          </p:nvSpPr>
          <p:spPr>
            <a:xfrm>
              <a:off x="6354514" y="2941489"/>
              <a:ext cx="48287" cy="24144"/>
            </a:xfrm>
            <a:custGeom>
              <a:avLst/>
              <a:gdLst>
                <a:gd name="connsiteX0" fmla="*/ 0 w 48287"/>
                <a:gd name="connsiteY0" fmla="*/ 0 h 24143"/>
                <a:gd name="connsiteX1" fmla="*/ 50460 w 48287"/>
                <a:gd name="connsiteY1" fmla="*/ 0 h 24143"/>
                <a:gd name="connsiteX2" fmla="*/ 50460 w 48287"/>
                <a:gd name="connsiteY2" fmla="*/ 24144 h 24143"/>
                <a:gd name="connsiteX3" fmla="*/ 0 w 48287"/>
                <a:gd name="connsiteY3" fmla="*/ 24144 h 24143"/>
              </a:gdLst>
              <a:ahLst/>
              <a:cxnLst>
                <a:cxn ang="0">
                  <a:pos x="connsiteX0" y="connsiteY0"/>
                </a:cxn>
                <a:cxn ang="0">
                  <a:pos x="connsiteX1" y="connsiteY1"/>
                </a:cxn>
                <a:cxn ang="0">
                  <a:pos x="connsiteX2" y="connsiteY2"/>
                </a:cxn>
                <a:cxn ang="0">
                  <a:pos x="connsiteX3" y="connsiteY3"/>
                </a:cxn>
              </a:cxnLst>
              <a:rect l="l" t="t" r="r" b="b"/>
              <a:pathLst>
                <a:path w="48287" h="24143">
                  <a:moveTo>
                    <a:pt x="0" y="0"/>
                  </a:moveTo>
                  <a:lnTo>
                    <a:pt x="50460" y="0"/>
                  </a:lnTo>
                  <a:lnTo>
                    <a:pt x="50460" y="24144"/>
                  </a:lnTo>
                  <a:lnTo>
                    <a:pt x="0" y="24144"/>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05" name="Freeform: Shape 1604">
              <a:extLst>
                <a:ext uri="{FF2B5EF4-FFF2-40B4-BE49-F238E27FC236}">
                  <a16:creationId xmlns:a16="http://schemas.microsoft.com/office/drawing/2014/main" id="{EDED7ECE-0FF1-4392-895E-32ED2B9FBD94}"/>
                </a:ext>
              </a:extLst>
            </p:cNvPr>
            <p:cNvSpPr/>
            <p:nvPr/>
          </p:nvSpPr>
          <p:spPr>
            <a:xfrm>
              <a:off x="6354514" y="3083212"/>
              <a:ext cx="48287" cy="24144"/>
            </a:xfrm>
            <a:custGeom>
              <a:avLst/>
              <a:gdLst>
                <a:gd name="connsiteX0" fmla="*/ 0 w 48287"/>
                <a:gd name="connsiteY0" fmla="*/ 0 h 24143"/>
                <a:gd name="connsiteX1" fmla="*/ 50460 w 48287"/>
                <a:gd name="connsiteY1" fmla="*/ 0 h 24143"/>
                <a:gd name="connsiteX2" fmla="*/ 50460 w 48287"/>
                <a:gd name="connsiteY2" fmla="*/ 24144 h 24143"/>
                <a:gd name="connsiteX3" fmla="*/ 0 w 48287"/>
                <a:gd name="connsiteY3" fmla="*/ 24144 h 24143"/>
              </a:gdLst>
              <a:ahLst/>
              <a:cxnLst>
                <a:cxn ang="0">
                  <a:pos x="connsiteX0" y="connsiteY0"/>
                </a:cxn>
                <a:cxn ang="0">
                  <a:pos x="connsiteX1" y="connsiteY1"/>
                </a:cxn>
                <a:cxn ang="0">
                  <a:pos x="connsiteX2" y="connsiteY2"/>
                </a:cxn>
                <a:cxn ang="0">
                  <a:pos x="connsiteX3" y="connsiteY3"/>
                </a:cxn>
              </a:cxnLst>
              <a:rect l="l" t="t" r="r" b="b"/>
              <a:pathLst>
                <a:path w="48287" h="24143">
                  <a:moveTo>
                    <a:pt x="0" y="0"/>
                  </a:moveTo>
                  <a:lnTo>
                    <a:pt x="50460" y="0"/>
                  </a:lnTo>
                  <a:lnTo>
                    <a:pt x="50460" y="24144"/>
                  </a:lnTo>
                  <a:lnTo>
                    <a:pt x="0" y="24144"/>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1606" name="Freeform: Shape 1605">
              <a:extLst>
                <a:ext uri="{FF2B5EF4-FFF2-40B4-BE49-F238E27FC236}">
                  <a16:creationId xmlns:a16="http://schemas.microsoft.com/office/drawing/2014/main" id="{65D07C27-87C3-4752-AC7B-EF5A254D73AD}"/>
                </a:ext>
              </a:extLst>
            </p:cNvPr>
            <p:cNvSpPr/>
            <p:nvPr/>
          </p:nvSpPr>
          <p:spPr>
            <a:xfrm>
              <a:off x="6354514" y="3224935"/>
              <a:ext cx="48287" cy="24144"/>
            </a:xfrm>
            <a:custGeom>
              <a:avLst/>
              <a:gdLst>
                <a:gd name="connsiteX0" fmla="*/ 0 w 48287"/>
                <a:gd name="connsiteY0" fmla="*/ 0 h 24143"/>
                <a:gd name="connsiteX1" fmla="*/ 50460 w 48287"/>
                <a:gd name="connsiteY1" fmla="*/ 0 h 24143"/>
                <a:gd name="connsiteX2" fmla="*/ 50460 w 48287"/>
                <a:gd name="connsiteY2" fmla="*/ 24144 h 24143"/>
                <a:gd name="connsiteX3" fmla="*/ 0 w 48287"/>
                <a:gd name="connsiteY3" fmla="*/ 24144 h 24143"/>
              </a:gdLst>
              <a:ahLst/>
              <a:cxnLst>
                <a:cxn ang="0">
                  <a:pos x="connsiteX0" y="connsiteY0"/>
                </a:cxn>
                <a:cxn ang="0">
                  <a:pos x="connsiteX1" y="connsiteY1"/>
                </a:cxn>
                <a:cxn ang="0">
                  <a:pos x="connsiteX2" y="connsiteY2"/>
                </a:cxn>
                <a:cxn ang="0">
                  <a:pos x="connsiteX3" y="connsiteY3"/>
                </a:cxn>
              </a:cxnLst>
              <a:rect l="l" t="t" r="r" b="b"/>
              <a:pathLst>
                <a:path w="48287" h="24143">
                  <a:moveTo>
                    <a:pt x="0" y="0"/>
                  </a:moveTo>
                  <a:lnTo>
                    <a:pt x="50460" y="0"/>
                  </a:lnTo>
                  <a:lnTo>
                    <a:pt x="50460" y="24144"/>
                  </a:lnTo>
                  <a:lnTo>
                    <a:pt x="0" y="24144"/>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2604" name="Graphic 27">
            <a:extLst>
              <a:ext uri="{FF2B5EF4-FFF2-40B4-BE49-F238E27FC236}">
                <a16:creationId xmlns:a16="http://schemas.microsoft.com/office/drawing/2014/main" id="{EBC654E0-896F-462F-8897-369EB3C85CD2}"/>
              </a:ext>
            </a:extLst>
          </p:cNvPr>
          <p:cNvGrpSpPr/>
          <p:nvPr/>
        </p:nvGrpSpPr>
        <p:grpSpPr>
          <a:xfrm>
            <a:off x="10875628" y="5546545"/>
            <a:ext cx="423707" cy="420017"/>
            <a:chOff x="13637645" y="2866371"/>
            <a:chExt cx="452319" cy="448383"/>
          </a:xfrm>
          <a:solidFill>
            <a:schemeClr val="tx1">
              <a:lumMod val="65000"/>
            </a:schemeClr>
          </a:solidFill>
        </p:grpSpPr>
        <p:sp>
          <p:nvSpPr>
            <p:cNvPr id="2843" name="Freeform: Shape 2842">
              <a:extLst>
                <a:ext uri="{FF2B5EF4-FFF2-40B4-BE49-F238E27FC236}">
                  <a16:creationId xmlns:a16="http://schemas.microsoft.com/office/drawing/2014/main" id="{DAFF5B25-0228-4A5D-AB90-1B5B8DB293F6}"/>
                </a:ext>
              </a:extLst>
            </p:cNvPr>
            <p:cNvSpPr/>
            <p:nvPr/>
          </p:nvSpPr>
          <p:spPr>
            <a:xfrm>
              <a:off x="13640816" y="3097443"/>
              <a:ext cx="273404" cy="185915"/>
            </a:xfrm>
            <a:custGeom>
              <a:avLst/>
              <a:gdLst>
                <a:gd name="connsiteX0" fmla="*/ 264764 w 273404"/>
                <a:gd name="connsiteY0" fmla="*/ 187126 h 185914"/>
                <a:gd name="connsiteX1" fmla="*/ 104003 w 273404"/>
                <a:gd name="connsiteY1" fmla="*/ 26365 h 185914"/>
                <a:gd name="connsiteX2" fmla="*/ 15529 w 273404"/>
                <a:gd name="connsiteY2" fmla="*/ 114838 h 185914"/>
                <a:gd name="connsiteX3" fmla="*/ 0 w 273404"/>
                <a:gd name="connsiteY3" fmla="*/ 99418 h 185914"/>
                <a:gd name="connsiteX4" fmla="*/ 96238 w 273404"/>
                <a:gd name="connsiteY4" fmla="*/ 3180 h 185914"/>
                <a:gd name="connsiteX5" fmla="*/ 111658 w 273404"/>
                <a:gd name="connsiteY5" fmla="*/ 3180 h 185914"/>
                <a:gd name="connsiteX6" fmla="*/ 280184 w 273404"/>
                <a:gd name="connsiteY6" fmla="*/ 171706 h 185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404" h="185914">
                  <a:moveTo>
                    <a:pt x="264764" y="187126"/>
                  </a:moveTo>
                  <a:lnTo>
                    <a:pt x="104003" y="26365"/>
                  </a:lnTo>
                  <a:lnTo>
                    <a:pt x="15529" y="114838"/>
                  </a:lnTo>
                  <a:lnTo>
                    <a:pt x="0" y="99418"/>
                  </a:lnTo>
                  <a:lnTo>
                    <a:pt x="96238" y="3180"/>
                  </a:lnTo>
                  <a:cubicBezTo>
                    <a:pt x="100504" y="-1060"/>
                    <a:pt x="107393" y="-1060"/>
                    <a:pt x="111658" y="3180"/>
                  </a:cubicBezTo>
                  <a:lnTo>
                    <a:pt x="280184" y="171706"/>
                  </a:ln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844" name="Freeform: Shape 2843">
              <a:extLst>
                <a:ext uri="{FF2B5EF4-FFF2-40B4-BE49-F238E27FC236}">
                  <a16:creationId xmlns:a16="http://schemas.microsoft.com/office/drawing/2014/main" id="{DB879911-FC4A-466D-B7B1-942708A63255}"/>
                </a:ext>
              </a:extLst>
            </p:cNvPr>
            <p:cNvSpPr/>
            <p:nvPr/>
          </p:nvSpPr>
          <p:spPr>
            <a:xfrm>
              <a:off x="13816560" y="3042872"/>
              <a:ext cx="273404" cy="142170"/>
            </a:xfrm>
            <a:custGeom>
              <a:avLst/>
              <a:gdLst>
                <a:gd name="connsiteX0" fmla="*/ 261702 w 273404"/>
                <a:gd name="connsiteY0" fmla="*/ 150709 h 142170"/>
                <a:gd name="connsiteX1" fmla="*/ 137358 w 273404"/>
                <a:gd name="connsiteY1" fmla="*/ 26365 h 142170"/>
                <a:gd name="connsiteX2" fmla="*/ 15420 w 273404"/>
                <a:gd name="connsiteY2" fmla="*/ 148303 h 142170"/>
                <a:gd name="connsiteX3" fmla="*/ 0 w 273404"/>
                <a:gd name="connsiteY3" fmla="*/ 132883 h 142170"/>
                <a:gd name="connsiteX4" fmla="*/ 129703 w 273404"/>
                <a:gd name="connsiteY4" fmla="*/ 3180 h 142170"/>
                <a:gd name="connsiteX5" fmla="*/ 145123 w 273404"/>
                <a:gd name="connsiteY5" fmla="*/ 3180 h 142170"/>
                <a:gd name="connsiteX6" fmla="*/ 277232 w 273404"/>
                <a:gd name="connsiteY6" fmla="*/ 135289 h 142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404" h="142170">
                  <a:moveTo>
                    <a:pt x="261702" y="150709"/>
                  </a:moveTo>
                  <a:lnTo>
                    <a:pt x="137358" y="26365"/>
                  </a:lnTo>
                  <a:lnTo>
                    <a:pt x="15420" y="148303"/>
                  </a:lnTo>
                  <a:lnTo>
                    <a:pt x="0" y="132883"/>
                  </a:lnTo>
                  <a:lnTo>
                    <a:pt x="129703" y="3180"/>
                  </a:lnTo>
                  <a:cubicBezTo>
                    <a:pt x="133968" y="-1060"/>
                    <a:pt x="140857" y="-1060"/>
                    <a:pt x="145123" y="3180"/>
                  </a:cubicBezTo>
                  <a:lnTo>
                    <a:pt x="277232" y="135289"/>
                  </a:ln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845" name="Freeform: Shape 2844">
              <a:extLst>
                <a:ext uri="{FF2B5EF4-FFF2-40B4-BE49-F238E27FC236}">
                  <a16:creationId xmlns:a16="http://schemas.microsoft.com/office/drawing/2014/main" id="{ED564BE3-26D6-4C2B-80C2-904E894B311B}"/>
                </a:ext>
              </a:extLst>
            </p:cNvPr>
            <p:cNvSpPr/>
            <p:nvPr/>
          </p:nvSpPr>
          <p:spPr>
            <a:xfrm>
              <a:off x="13774019" y="2980216"/>
              <a:ext cx="98425" cy="98425"/>
            </a:xfrm>
            <a:custGeom>
              <a:avLst/>
              <a:gdLst>
                <a:gd name="connsiteX0" fmla="*/ 51290 w 98425"/>
                <a:gd name="connsiteY0" fmla="*/ 102362 h 98425"/>
                <a:gd name="connsiteX1" fmla="*/ 0 w 98425"/>
                <a:gd name="connsiteY1" fmla="*/ 51290 h 98425"/>
                <a:gd name="connsiteX2" fmla="*/ 51072 w 98425"/>
                <a:gd name="connsiteY2" fmla="*/ 0 h 98425"/>
                <a:gd name="connsiteX3" fmla="*/ 102362 w 98425"/>
                <a:gd name="connsiteY3" fmla="*/ 51072 h 98425"/>
                <a:gd name="connsiteX4" fmla="*/ 102362 w 98425"/>
                <a:gd name="connsiteY4" fmla="*/ 51290 h 98425"/>
                <a:gd name="connsiteX5" fmla="*/ 51290 w 98425"/>
                <a:gd name="connsiteY5" fmla="*/ 102362 h 98425"/>
                <a:gd name="connsiteX6" fmla="*/ 51290 w 98425"/>
                <a:gd name="connsiteY6" fmla="*/ 21982 h 98425"/>
                <a:gd name="connsiteX7" fmla="*/ 21872 w 98425"/>
                <a:gd name="connsiteY7" fmla="*/ 51181 h 98425"/>
                <a:gd name="connsiteX8" fmla="*/ 51072 w 98425"/>
                <a:gd name="connsiteY8" fmla="*/ 80599 h 98425"/>
                <a:gd name="connsiteX9" fmla="*/ 80490 w 98425"/>
                <a:gd name="connsiteY9" fmla="*/ 51400 h 98425"/>
                <a:gd name="connsiteX10" fmla="*/ 80490 w 98425"/>
                <a:gd name="connsiteY10" fmla="*/ 51290 h 98425"/>
                <a:gd name="connsiteX11" fmla="*/ 51290 w 98425"/>
                <a:gd name="connsiteY11" fmla="*/ 21982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425" h="98425">
                  <a:moveTo>
                    <a:pt x="51290" y="102362"/>
                  </a:moveTo>
                  <a:cubicBezTo>
                    <a:pt x="23024" y="102423"/>
                    <a:pt x="60" y="79557"/>
                    <a:pt x="0" y="51290"/>
                  </a:cubicBezTo>
                  <a:cubicBezTo>
                    <a:pt x="-60" y="23024"/>
                    <a:pt x="22805" y="60"/>
                    <a:pt x="51072" y="0"/>
                  </a:cubicBezTo>
                  <a:cubicBezTo>
                    <a:pt x="79339" y="-60"/>
                    <a:pt x="102302" y="22805"/>
                    <a:pt x="102362" y="51072"/>
                  </a:cubicBezTo>
                  <a:cubicBezTo>
                    <a:pt x="102363" y="51145"/>
                    <a:pt x="102363" y="51218"/>
                    <a:pt x="102362" y="51290"/>
                  </a:cubicBezTo>
                  <a:cubicBezTo>
                    <a:pt x="102302" y="79472"/>
                    <a:pt x="79472" y="102302"/>
                    <a:pt x="51290" y="102362"/>
                  </a:cubicBezTo>
                  <a:close/>
                  <a:moveTo>
                    <a:pt x="51290" y="21982"/>
                  </a:moveTo>
                  <a:cubicBezTo>
                    <a:pt x="35104" y="21921"/>
                    <a:pt x="21933" y="34994"/>
                    <a:pt x="21872" y="51181"/>
                  </a:cubicBezTo>
                  <a:cubicBezTo>
                    <a:pt x="21812" y="67368"/>
                    <a:pt x="34885" y="80539"/>
                    <a:pt x="51072" y="80599"/>
                  </a:cubicBezTo>
                  <a:cubicBezTo>
                    <a:pt x="67259" y="80659"/>
                    <a:pt x="80429" y="67586"/>
                    <a:pt x="80490" y="51400"/>
                  </a:cubicBezTo>
                  <a:cubicBezTo>
                    <a:pt x="80490" y="51363"/>
                    <a:pt x="80490" y="51327"/>
                    <a:pt x="80490" y="51290"/>
                  </a:cubicBezTo>
                  <a:cubicBezTo>
                    <a:pt x="80490" y="35146"/>
                    <a:pt x="67435" y="22042"/>
                    <a:pt x="51290" y="21982"/>
                  </a:cubicBez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846" name="Freeform: Shape 2845">
              <a:extLst>
                <a:ext uri="{FF2B5EF4-FFF2-40B4-BE49-F238E27FC236}">
                  <a16:creationId xmlns:a16="http://schemas.microsoft.com/office/drawing/2014/main" id="{C4D2B3F0-CBA3-4338-B7E6-6CC513473B89}"/>
                </a:ext>
              </a:extLst>
            </p:cNvPr>
            <p:cNvSpPr/>
            <p:nvPr/>
          </p:nvSpPr>
          <p:spPr>
            <a:xfrm>
              <a:off x="13637645" y="2866371"/>
              <a:ext cx="448383" cy="448383"/>
            </a:xfrm>
            <a:custGeom>
              <a:avLst/>
              <a:gdLst>
                <a:gd name="connsiteX0" fmla="*/ 444664 w 448382"/>
                <a:gd name="connsiteY0" fmla="*/ 455600 h 448382"/>
                <a:gd name="connsiteX1" fmla="*/ 10936 w 448382"/>
                <a:gd name="connsiteY1" fmla="*/ 455600 h 448382"/>
                <a:gd name="connsiteX2" fmla="*/ 0 w 448382"/>
                <a:gd name="connsiteY2" fmla="*/ 444664 h 448382"/>
                <a:gd name="connsiteX3" fmla="*/ 0 w 448382"/>
                <a:gd name="connsiteY3" fmla="*/ 10936 h 448382"/>
                <a:gd name="connsiteX4" fmla="*/ 10936 w 448382"/>
                <a:gd name="connsiteY4" fmla="*/ 0 h 448382"/>
                <a:gd name="connsiteX5" fmla="*/ 444664 w 448382"/>
                <a:gd name="connsiteY5" fmla="*/ 0 h 448382"/>
                <a:gd name="connsiteX6" fmla="*/ 455600 w 448382"/>
                <a:gd name="connsiteY6" fmla="*/ 10936 h 448382"/>
                <a:gd name="connsiteX7" fmla="*/ 455600 w 448382"/>
                <a:gd name="connsiteY7" fmla="*/ 444664 h 448382"/>
                <a:gd name="connsiteX8" fmla="*/ 444664 w 448382"/>
                <a:gd name="connsiteY8" fmla="*/ 455600 h 448382"/>
                <a:gd name="connsiteX9" fmla="*/ 21872 w 448382"/>
                <a:gd name="connsiteY9" fmla="*/ 433728 h 448382"/>
                <a:gd name="connsiteX10" fmla="*/ 433728 w 448382"/>
                <a:gd name="connsiteY10" fmla="*/ 433728 h 448382"/>
                <a:gd name="connsiteX11" fmla="*/ 433728 w 448382"/>
                <a:gd name="connsiteY11" fmla="*/ 21872 h 448382"/>
                <a:gd name="connsiteX12" fmla="*/ 21872 w 448382"/>
                <a:gd name="connsiteY12" fmla="*/ 21872 h 448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82" h="448382">
                  <a:moveTo>
                    <a:pt x="444664" y="455600"/>
                  </a:moveTo>
                  <a:lnTo>
                    <a:pt x="10936" y="455600"/>
                  </a:lnTo>
                  <a:cubicBezTo>
                    <a:pt x="4896" y="455600"/>
                    <a:pt x="0" y="450704"/>
                    <a:pt x="0" y="444664"/>
                  </a:cubicBezTo>
                  <a:lnTo>
                    <a:pt x="0" y="10936"/>
                  </a:lnTo>
                  <a:cubicBezTo>
                    <a:pt x="0" y="4896"/>
                    <a:pt x="4896" y="0"/>
                    <a:pt x="10936" y="0"/>
                  </a:cubicBezTo>
                  <a:lnTo>
                    <a:pt x="444664" y="0"/>
                  </a:lnTo>
                  <a:cubicBezTo>
                    <a:pt x="450704" y="0"/>
                    <a:pt x="455600" y="4896"/>
                    <a:pt x="455600" y="10936"/>
                  </a:cubicBezTo>
                  <a:lnTo>
                    <a:pt x="455600" y="444664"/>
                  </a:lnTo>
                  <a:cubicBezTo>
                    <a:pt x="455600" y="450704"/>
                    <a:pt x="450704" y="455600"/>
                    <a:pt x="444664" y="455600"/>
                  </a:cubicBezTo>
                  <a:close/>
                  <a:moveTo>
                    <a:pt x="21872" y="433728"/>
                  </a:moveTo>
                  <a:lnTo>
                    <a:pt x="433728" y="433728"/>
                  </a:lnTo>
                  <a:lnTo>
                    <a:pt x="433728" y="21872"/>
                  </a:lnTo>
                  <a:lnTo>
                    <a:pt x="21872" y="21872"/>
                  </a:ln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2943" name="Graphic 53">
            <a:extLst>
              <a:ext uri="{FF2B5EF4-FFF2-40B4-BE49-F238E27FC236}">
                <a16:creationId xmlns:a16="http://schemas.microsoft.com/office/drawing/2014/main" id="{FD7B6105-F61F-4238-9628-AE16C7746717}"/>
              </a:ext>
            </a:extLst>
          </p:cNvPr>
          <p:cNvGrpSpPr/>
          <p:nvPr/>
        </p:nvGrpSpPr>
        <p:grpSpPr>
          <a:xfrm>
            <a:off x="13042727" y="5489658"/>
            <a:ext cx="465650" cy="533790"/>
            <a:chOff x="9454898" y="2699074"/>
            <a:chExt cx="497100" cy="569846"/>
          </a:xfrm>
          <a:solidFill>
            <a:schemeClr val="tx1">
              <a:lumMod val="65000"/>
            </a:schemeClr>
          </a:solidFill>
        </p:grpSpPr>
        <p:sp>
          <p:nvSpPr>
            <p:cNvPr id="3202" name="Freeform: Shape 3201">
              <a:extLst>
                <a:ext uri="{FF2B5EF4-FFF2-40B4-BE49-F238E27FC236}">
                  <a16:creationId xmlns:a16="http://schemas.microsoft.com/office/drawing/2014/main" id="{BF82449D-12E6-4F86-8E6D-11DE4C322705}"/>
                </a:ext>
              </a:extLst>
            </p:cNvPr>
            <p:cNvSpPr/>
            <p:nvPr/>
          </p:nvSpPr>
          <p:spPr>
            <a:xfrm>
              <a:off x="9454898" y="2699074"/>
              <a:ext cx="497100" cy="569846"/>
            </a:xfrm>
            <a:custGeom>
              <a:avLst/>
              <a:gdLst>
                <a:gd name="connsiteX0" fmla="*/ 249884 w 497099"/>
                <a:gd name="connsiteY0" fmla="*/ 573410 h 569845"/>
                <a:gd name="connsiteX1" fmla="*/ 243821 w 497099"/>
                <a:gd name="connsiteY1" fmla="*/ 571713 h 569845"/>
                <a:gd name="connsiteX2" fmla="*/ 6062 w 497099"/>
                <a:gd name="connsiteY2" fmla="*/ 434465 h 569845"/>
                <a:gd name="connsiteX3" fmla="*/ 0 w 497099"/>
                <a:gd name="connsiteY3" fmla="*/ 423917 h 569845"/>
                <a:gd name="connsiteX4" fmla="*/ 0 w 497099"/>
                <a:gd name="connsiteY4" fmla="*/ 149421 h 569845"/>
                <a:gd name="connsiteX5" fmla="*/ 6062 w 497099"/>
                <a:gd name="connsiteY5" fmla="*/ 138872 h 569845"/>
                <a:gd name="connsiteX6" fmla="*/ 243821 w 497099"/>
                <a:gd name="connsiteY6" fmla="*/ 1624 h 569845"/>
                <a:gd name="connsiteX7" fmla="*/ 255946 w 497099"/>
                <a:gd name="connsiteY7" fmla="*/ 1624 h 569845"/>
                <a:gd name="connsiteX8" fmla="*/ 493705 w 497099"/>
                <a:gd name="connsiteY8" fmla="*/ 138872 h 569845"/>
                <a:gd name="connsiteX9" fmla="*/ 499767 w 497099"/>
                <a:gd name="connsiteY9" fmla="*/ 149421 h 569845"/>
                <a:gd name="connsiteX10" fmla="*/ 499767 w 497099"/>
                <a:gd name="connsiteY10" fmla="*/ 423917 h 569845"/>
                <a:gd name="connsiteX11" fmla="*/ 493705 w 497099"/>
                <a:gd name="connsiteY11" fmla="*/ 434465 h 569845"/>
                <a:gd name="connsiteX12" fmla="*/ 255946 w 497099"/>
                <a:gd name="connsiteY12" fmla="*/ 571713 h 569845"/>
                <a:gd name="connsiteX13" fmla="*/ 249884 w 497099"/>
                <a:gd name="connsiteY13" fmla="*/ 573410 h 569845"/>
                <a:gd name="connsiteX14" fmla="*/ 24249 w 497099"/>
                <a:gd name="connsiteY14" fmla="*/ 417006 h 569845"/>
                <a:gd name="connsiteX15" fmla="*/ 249884 w 497099"/>
                <a:gd name="connsiteY15" fmla="*/ 547222 h 569845"/>
                <a:gd name="connsiteX16" fmla="*/ 475518 w 497099"/>
                <a:gd name="connsiteY16" fmla="*/ 417006 h 569845"/>
                <a:gd name="connsiteX17" fmla="*/ 475518 w 497099"/>
                <a:gd name="connsiteY17" fmla="*/ 156331 h 569845"/>
                <a:gd name="connsiteX18" fmla="*/ 249884 w 497099"/>
                <a:gd name="connsiteY18" fmla="*/ 26116 h 569845"/>
                <a:gd name="connsiteX19" fmla="*/ 24249 w 497099"/>
                <a:gd name="connsiteY19" fmla="*/ 156331 h 569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7099" h="569845">
                  <a:moveTo>
                    <a:pt x="249884" y="573410"/>
                  </a:moveTo>
                  <a:cubicBezTo>
                    <a:pt x="247749" y="573388"/>
                    <a:pt x="245657" y="572802"/>
                    <a:pt x="243821" y="571713"/>
                  </a:cubicBezTo>
                  <a:lnTo>
                    <a:pt x="6062" y="434465"/>
                  </a:lnTo>
                  <a:cubicBezTo>
                    <a:pt x="2296" y="432290"/>
                    <a:pt x="-17" y="428265"/>
                    <a:pt x="0" y="423917"/>
                  </a:cubicBezTo>
                  <a:lnTo>
                    <a:pt x="0" y="149421"/>
                  </a:lnTo>
                  <a:cubicBezTo>
                    <a:pt x="-17" y="145072"/>
                    <a:pt x="2296" y="141047"/>
                    <a:pt x="6062" y="138872"/>
                  </a:cubicBezTo>
                  <a:lnTo>
                    <a:pt x="243821" y="1624"/>
                  </a:lnTo>
                  <a:cubicBezTo>
                    <a:pt x="247573" y="-541"/>
                    <a:pt x="252194" y="-541"/>
                    <a:pt x="255946" y="1624"/>
                  </a:cubicBezTo>
                  <a:lnTo>
                    <a:pt x="493705" y="138872"/>
                  </a:lnTo>
                  <a:cubicBezTo>
                    <a:pt x="497471" y="141047"/>
                    <a:pt x="499784" y="145072"/>
                    <a:pt x="499767" y="149421"/>
                  </a:cubicBezTo>
                  <a:lnTo>
                    <a:pt x="499767" y="423917"/>
                  </a:lnTo>
                  <a:cubicBezTo>
                    <a:pt x="499784" y="428265"/>
                    <a:pt x="497471" y="432290"/>
                    <a:pt x="493705" y="434465"/>
                  </a:cubicBezTo>
                  <a:lnTo>
                    <a:pt x="255946" y="571713"/>
                  </a:lnTo>
                  <a:cubicBezTo>
                    <a:pt x="254110" y="572802"/>
                    <a:pt x="252019" y="573388"/>
                    <a:pt x="249884" y="573410"/>
                  </a:cubicBezTo>
                  <a:close/>
                  <a:moveTo>
                    <a:pt x="24249" y="417006"/>
                  </a:moveTo>
                  <a:lnTo>
                    <a:pt x="249884" y="547222"/>
                  </a:lnTo>
                  <a:lnTo>
                    <a:pt x="475518" y="417006"/>
                  </a:lnTo>
                  <a:lnTo>
                    <a:pt x="475518" y="156331"/>
                  </a:lnTo>
                  <a:lnTo>
                    <a:pt x="249884" y="26116"/>
                  </a:lnTo>
                  <a:lnTo>
                    <a:pt x="24249" y="156331"/>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203" name="Freeform: Shape 3202">
              <a:extLst>
                <a:ext uri="{FF2B5EF4-FFF2-40B4-BE49-F238E27FC236}">
                  <a16:creationId xmlns:a16="http://schemas.microsoft.com/office/drawing/2014/main" id="{D3ABA0EB-F653-4696-BF32-88446E5330AC}"/>
                </a:ext>
              </a:extLst>
            </p:cNvPr>
            <p:cNvSpPr/>
            <p:nvPr/>
          </p:nvSpPr>
          <p:spPr>
            <a:xfrm>
              <a:off x="9460960" y="2843524"/>
              <a:ext cx="484975" cy="157617"/>
            </a:xfrm>
            <a:custGeom>
              <a:avLst/>
              <a:gdLst>
                <a:gd name="connsiteX0" fmla="*/ 243821 w 484975"/>
                <a:gd name="connsiteY0" fmla="*/ 160163 h 157616"/>
                <a:gd name="connsiteX1" fmla="*/ 237759 w 484975"/>
                <a:gd name="connsiteY1" fmla="*/ 158466 h 157616"/>
                <a:gd name="connsiteX2" fmla="*/ 0 w 484975"/>
                <a:gd name="connsiteY2" fmla="*/ 20975 h 157616"/>
                <a:gd name="connsiteX3" fmla="*/ 12124 w 484975"/>
                <a:gd name="connsiteY3" fmla="*/ 0 h 157616"/>
                <a:gd name="connsiteX4" fmla="*/ 243821 w 484975"/>
                <a:gd name="connsiteY4" fmla="*/ 133974 h 157616"/>
                <a:gd name="connsiteX5" fmla="*/ 475518 w 484975"/>
                <a:gd name="connsiteY5" fmla="*/ 606 h 157616"/>
                <a:gd name="connsiteX6" fmla="*/ 487643 w 484975"/>
                <a:gd name="connsiteY6" fmla="*/ 21581 h 157616"/>
                <a:gd name="connsiteX7" fmla="*/ 249883 w 484975"/>
                <a:gd name="connsiteY7" fmla="*/ 158466 h 157616"/>
                <a:gd name="connsiteX8" fmla="*/ 243821 w 484975"/>
                <a:gd name="connsiteY8" fmla="*/ 160163 h 15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4975" h="157616">
                  <a:moveTo>
                    <a:pt x="243821" y="160163"/>
                  </a:moveTo>
                  <a:cubicBezTo>
                    <a:pt x="241686" y="160141"/>
                    <a:pt x="239595" y="159555"/>
                    <a:pt x="237759" y="158466"/>
                  </a:cubicBezTo>
                  <a:lnTo>
                    <a:pt x="0" y="20975"/>
                  </a:lnTo>
                  <a:lnTo>
                    <a:pt x="12124" y="0"/>
                  </a:lnTo>
                  <a:lnTo>
                    <a:pt x="243821" y="133974"/>
                  </a:lnTo>
                  <a:lnTo>
                    <a:pt x="475518" y="606"/>
                  </a:lnTo>
                  <a:lnTo>
                    <a:pt x="487643" y="21581"/>
                  </a:lnTo>
                  <a:lnTo>
                    <a:pt x="249883" y="158466"/>
                  </a:lnTo>
                  <a:cubicBezTo>
                    <a:pt x="248047" y="159555"/>
                    <a:pt x="245956" y="160141"/>
                    <a:pt x="243821" y="160163"/>
                  </a:cubicBez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204" name="Freeform: Shape 3203">
              <a:extLst>
                <a:ext uri="{FF2B5EF4-FFF2-40B4-BE49-F238E27FC236}">
                  <a16:creationId xmlns:a16="http://schemas.microsoft.com/office/drawing/2014/main" id="{D3261ED6-6B54-4142-94F4-2A29A7465A0D}"/>
                </a:ext>
              </a:extLst>
            </p:cNvPr>
            <p:cNvSpPr/>
            <p:nvPr/>
          </p:nvSpPr>
          <p:spPr>
            <a:xfrm>
              <a:off x="9692657" y="2995321"/>
              <a:ext cx="24249" cy="254612"/>
            </a:xfrm>
            <a:custGeom>
              <a:avLst/>
              <a:gdLst>
                <a:gd name="connsiteX0" fmla="*/ 0 w 24248"/>
                <a:gd name="connsiteY0" fmla="*/ 0 h 254611"/>
                <a:gd name="connsiteX1" fmla="*/ 24249 w 24248"/>
                <a:gd name="connsiteY1" fmla="*/ 0 h 254611"/>
                <a:gd name="connsiteX2" fmla="*/ 24249 w 24248"/>
                <a:gd name="connsiteY2" fmla="*/ 261402 h 254611"/>
                <a:gd name="connsiteX3" fmla="*/ 0 w 24248"/>
                <a:gd name="connsiteY3" fmla="*/ 261402 h 254611"/>
              </a:gdLst>
              <a:ahLst/>
              <a:cxnLst>
                <a:cxn ang="0">
                  <a:pos x="connsiteX0" y="connsiteY0"/>
                </a:cxn>
                <a:cxn ang="0">
                  <a:pos x="connsiteX1" y="connsiteY1"/>
                </a:cxn>
                <a:cxn ang="0">
                  <a:pos x="connsiteX2" y="connsiteY2"/>
                </a:cxn>
                <a:cxn ang="0">
                  <a:pos x="connsiteX3" y="connsiteY3"/>
                </a:cxn>
              </a:cxnLst>
              <a:rect l="l" t="t" r="r" b="b"/>
              <a:pathLst>
                <a:path w="24248" h="254611">
                  <a:moveTo>
                    <a:pt x="0" y="0"/>
                  </a:moveTo>
                  <a:lnTo>
                    <a:pt x="24249" y="0"/>
                  </a:lnTo>
                  <a:lnTo>
                    <a:pt x="24249" y="261402"/>
                  </a:lnTo>
                  <a:lnTo>
                    <a:pt x="0" y="261402"/>
                  </a:lnTo>
                  <a:close/>
                </a:path>
              </a:pathLst>
            </a:custGeom>
            <a:grpFill/>
            <a:ln w="12002"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3299" name="Graphic 9">
            <a:extLst>
              <a:ext uri="{FF2B5EF4-FFF2-40B4-BE49-F238E27FC236}">
                <a16:creationId xmlns:a16="http://schemas.microsoft.com/office/drawing/2014/main" id="{E5DC5FAF-0567-41ED-8631-36859B59C5FB}"/>
              </a:ext>
            </a:extLst>
          </p:cNvPr>
          <p:cNvGrpSpPr/>
          <p:nvPr/>
        </p:nvGrpSpPr>
        <p:grpSpPr>
          <a:xfrm>
            <a:off x="11612002" y="5536468"/>
            <a:ext cx="440170" cy="440170"/>
            <a:chOff x="3383412" y="2712595"/>
            <a:chExt cx="469900" cy="469900"/>
          </a:xfrm>
          <a:solidFill>
            <a:schemeClr val="tx1">
              <a:lumMod val="65000"/>
            </a:schemeClr>
          </a:solidFill>
        </p:grpSpPr>
        <p:sp>
          <p:nvSpPr>
            <p:cNvPr id="3437" name="Freeform: Shape 3436">
              <a:extLst>
                <a:ext uri="{FF2B5EF4-FFF2-40B4-BE49-F238E27FC236}">
                  <a16:creationId xmlns:a16="http://schemas.microsoft.com/office/drawing/2014/main" id="{94893881-BEB6-4BB4-B252-04195E57E950}"/>
                </a:ext>
              </a:extLst>
            </p:cNvPr>
            <p:cNvSpPr/>
            <p:nvPr/>
          </p:nvSpPr>
          <p:spPr>
            <a:xfrm>
              <a:off x="3397509" y="2726692"/>
              <a:ext cx="441706" cy="441706"/>
            </a:xfrm>
            <a:custGeom>
              <a:avLst/>
              <a:gdLst>
                <a:gd name="connsiteX0" fmla="*/ 220853 w 441706"/>
                <a:gd name="connsiteY0" fmla="*/ 441706 h 441706"/>
                <a:gd name="connsiteX1" fmla="*/ 0 w 441706"/>
                <a:gd name="connsiteY1" fmla="*/ 220853 h 441706"/>
                <a:gd name="connsiteX2" fmla="*/ 220853 w 441706"/>
                <a:gd name="connsiteY2" fmla="*/ 0 h 441706"/>
                <a:gd name="connsiteX3" fmla="*/ 441706 w 441706"/>
                <a:gd name="connsiteY3" fmla="*/ 220853 h 441706"/>
                <a:gd name="connsiteX4" fmla="*/ 220853 w 441706"/>
                <a:gd name="connsiteY4" fmla="*/ 441706 h 441706"/>
                <a:gd name="connsiteX5" fmla="*/ 220853 w 441706"/>
                <a:gd name="connsiteY5" fmla="*/ 18796 h 441706"/>
                <a:gd name="connsiteX6" fmla="*/ 18796 w 441706"/>
                <a:gd name="connsiteY6" fmla="*/ 220853 h 441706"/>
                <a:gd name="connsiteX7" fmla="*/ 220853 w 441706"/>
                <a:gd name="connsiteY7" fmla="*/ 422910 h 441706"/>
                <a:gd name="connsiteX8" fmla="*/ 422910 w 441706"/>
                <a:gd name="connsiteY8" fmla="*/ 220853 h 441706"/>
                <a:gd name="connsiteX9" fmla="*/ 220853 w 441706"/>
                <a:gd name="connsiteY9" fmla="*/ 18796 h 44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1706" h="441706">
                  <a:moveTo>
                    <a:pt x="220853" y="441706"/>
                  </a:moveTo>
                  <a:cubicBezTo>
                    <a:pt x="98879" y="441706"/>
                    <a:pt x="0" y="342827"/>
                    <a:pt x="0" y="220853"/>
                  </a:cubicBezTo>
                  <a:cubicBezTo>
                    <a:pt x="0" y="98879"/>
                    <a:pt x="98879" y="0"/>
                    <a:pt x="220853" y="0"/>
                  </a:cubicBezTo>
                  <a:cubicBezTo>
                    <a:pt x="342827" y="0"/>
                    <a:pt x="441706" y="98879"/>
                    <a:pt x="441706" y="220853"/>
                  </a:cubicBezTo>
                  <a:cubicBezTo>
                    <a:pt x="441602" y="342784"/>
                    <a:pt x="342784" y="441602"/>
                    <a:pt x="220853" y="441706"/>
                  </a:cubicBezTo>
                  <a:close/>
                  <a:moveTo>
                    <a:pt x="220853" y="18796"/>
                  </a:moveTo>
                  <a:cubicBezTo>
                    <a:pt x="109260" y="18796"/>
                    <a:pt x="18796" y="109260"/>
                    <a:pt x="18796" y="220853"/>
                  </a:cubicBezTo>
                  <a:cubicBezTo>
                    <a:pt x="18796" y="332446"/>
                    <a:pt x="109260" y="422910"/>
                    <a:pt x="220853" y="422910"/>
                  </a:cubicBezTo>
                  <a:cubicBezTo>
                    <a:pt x="332446" y="422910"/>
                    <a:pt x="422910" y="332446"/>
                    <a:pt x="422910" y="220853"/>
                  </a:cubicBezTo>
                  <a:cubicBezTo>
                    <a:pt x="422806" y="109303"/>
                    <a:pt x="332403" y="18900"/>
                    <a:pt x="220853" y="18796"/>
                  </a:cubicBez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38" name="Freeform: Shape 3437">
              <a:extLst>
                <a:ext uri="{FF2B5EF4-FFF2-40B4-BE49-F238E27FC236}">
                  <a16:creationId xmlns:a16="http://schemas.microsoft.com/office/drawing/2014/main" id="{0AC4BB66-57DA-45E1-9731-26B63CA7AC52}"/>
                </a:ext>
              </a:extLst>
            </p:cNvPr>
            <p:cNvSpPr/>
            <p:nvPr/>
          </p:nvSpPr>
          <p:spPr>
            <a:xfrm>
              <a:off x="3520811" y="2849994"/>
              <a:ext cx="187960" cy="187960"/>
            </a:xfrm>
            <a:custGeom>
              <a:avLst/>
              <a:gdLst>
                <a:gd name="connsiteX0" fmla="*/ 97551 w 187960"/>
                <a:gd name="connsiteY0" fmla="*/ 195102 h 187960"/>
                <a:gd name="connsiteX1" fmla="*/ 0 w 187960"/>
                <a:gd name="connsiteY1" fmla="*/ 97551 h 187960"/>
                <a:gd name="connsiteX2" fmla="*/ 97551 w 187960"/>
                <a:gd name="connsiteY2" fmla="*/ 0 h 187960"/>
                <a:gd name="connsiteX3" fmla="*/ 195102 w 187960"/>
                <a:gd name="connsiteY3" fmla="*/ 97551 h 187960"/>
                <a:gd name="connsiteX4" fmla="*/ 97551 w 187960"/>
                <a:gd name="connsiteY4" fmla="*/ 195102 h 187960"/>
                <a:gd name="connsiteX5" fmla="*/ 97551 w 187960"/>
                <a:gd name="connsiteY5" fmla="*/ 18890 h 187960"/>
                <a:gd name="connsiteX6" fmla="*/ 18796 w 187960"/>
                <a:gd name="connsiteY6" fmla="*/ 97645 h 187960"/>
                <a:gd name="connsiteX7" fmla="*/ 97551 w 187960"/>
                <a:gd name="connsiteY7" fmla="*/ 176400 h 187960"/>
                <a:gd name="connsiteX8" fmla="*/ 176307 w 187960"/>
                <a:gd name="connsiteY8" fmla="*/ 97645 h 187960"/>
                <a:gd name="connsiteX9" fmla="*/ 176306 w 187960"/>
                <a:gd name="connsiteY9" fmla="*/ 97551 h 187960"/>
                <a:gd name="connsiteX10" fmla="*/ 97645 w 187960"/>
                <a:gd name="connsiteY10" fmla="*/ 18890 h 187960"/>
                <a:gd name="connsiteX11" fmla="*/ 97551 w 187960"/>
                <a:gd name="connsiteY11" fmla="*/ 18890 h 187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60" h="187960">
                  <a:moveTo>
                    <a:pt x="97551" y="195102"/>
                  </a:moveTo>
                  <a:cubicBezTo>
                    <a:pt x="43675" y="195102"/>
                    <a:pt x="0" y="151427"/>
                    <a:pt x="0" y="97551"/>
                  </a:cubicBezTo>
                  <a:cubicBezTo>
                    <a:pt x="0" y="43675"/>
                    <a:pt x="43675" y="0"/>
                    <a:pt x="97551" y="0"/>
                  </a:cubicBezTo>
                  <a:cubicBezTo>
                    <a:pt x="151427" y="0"/>
                    <a:pt x="195102" y="43675"/>
                    <a:pt x="195102" y="97551"/>
                  </a:cubicBezTo>
                  <a:cubicBezTo>
                    <a:pt x="195051" y="151406"/>
                    <a:pt x="151406" y="195051"/>
                    <a:pt x="97551" y="195102"/>
                  </a:cubicBezTo>
                  <a:close/>
                  <a:moveTo>
                    <a:pt x="97551" y="18890"/>
                  </a:moveTo>
                  <a:cubicBezTo>
                    <a:pt x="54056" y="18890"/>
                    <a:pt x="18796" y="54150"/>
                    <a:pt x="18796" y="97645"/>
                  </a:cubicBezTo>
                  <a:cubicBezTo>
                    <a:pt x="18796" y="141141"/>
                    <a:pt x="54056" y="176400"/>
                    <a:pt x="97551" y="176400"/>
                  </a:cubicBezTo>
                  <a:cubicBezTo>
                    <a:pt x="141047" y="176400"/>
                    <a:pt x="176307" y="141140"/>
                    <a:pt x="176307" y="97645"/>
                  </a:cubicBezTo>
                  <a:cubicBezTo>
                    <a:pt x="176307" y="97614"/>
                    <a:pt x="176307" y="97583"/>
                    <a:pt x="176306" y="97551"/>
                  </a:cubicBezTo>
                  <a:cubicBezTo>
                    <a:pt x="176307" y="54108"/>
                    <a:pt x="141089" y="18890"/>
                    <a:pt x="97645" y="18890"/>
                  </a:cubicBezTo>
                  <a:cubicBezTo>
                    <a:pt x="97614" y="18890"/>
                    <a:pt x="97583" y="18890"/>
                    <a:pt x="97551" y="18890"/>
                  </a:cubicBez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39" name="Freeform: Shape 3438">
              <a:extLst>
                <a:ext uri="{FF2B5EF4-FFF2-40B4-BE49-F238E27FC236}">
                  <a16:creationId xmlns:a16="http://schemas.microsoft.com/office/drawing/2014/main" id="{84318D50-717C-4103-A039-B158B46C568C}"/>
                </a:ext>
              </a:extLst>
            </p:cNvPr>
            <p:cNvSpPr/>
            <p:nvPr/>
          </p:nvSpPr>
          <p:spPr>
            <a:xfrm>
              <a:off x="3564887" y="2894070"/>
              <a:ext cx="103378" cy="103378"/>
            </a:xfrm>
            <a:custGeom>
              <a:avLst/>
              <a:gdLst>
                <a:gd name="connsiteX0" fmla="*/ 53475 w 103378"/>
                <a:gd name="connsiteY0" fmla="*/ 106949 h 103378"/>
                <a:gd name="connsiteX1" fmla="*/ 0 w 103378"/>
                <a:gd name="connsiteY1" fmla="*/ 53475 h 103378"/>
                <a:gd name="connsiteX2" fmla="*/ 53475 w 103378"/>
                <a:gd name="connsiteY2" fmla="*/ 0 h 103378"/>
                <a:gd name="connsiteX3" fmla="*/ 106949 w 103378"/>
                <a:gd name="connsiteY3" fmla="*/ 53475 h 103378"/>
                <a:gd name="connsiteX4" fmla="*/ 53475 w 103378"/>
                <a:gd name="connsiteY4" fmla="*/ 106949 h 103378"/>
                <a:gd name="connsiteX5" fmla="*/ 53475 w 103378"/>
                <a:gd name="connsiteY5" fmla="*/ 18796 h 103378"/>
                <a:gd name="connsiteX6" fmla="*/ 18796 w 103378"/>
                <a:gd name="connsiteY6" fmla="*/ 53475 h 103378"/>
                <a:gd name="connsiteX7" fmla="*/ 53475 w 103378"/>
                <a:gd name="connsiteY7" fmla="*/ 88153 h 103378"/>
                <a:gd name="connsiteX8" fmla="*/ 88153 w 103378"/>
                <a:gd name="connsiteY8" fmla="*/ 53475 h 103378"/>
                <a:gd name="connsiteX9" fmla="*/ 53475 w 103378"/>
                <a:gd name="connsiteY9" fmla="*/ 18796 h 103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378" h="103378">
                  <a:moveTo>
                    <a:pt x="53475" y="106949"/>
                  </a:moveTo>
                  <a:cubicBezTo>
                    <a:pt x="23941" y="106949"/>
                    <a:pt x="0" y="83008"/>
                    <a:pt x="0" y="53475"/>
                  </a:cubicBezTo>
                  <a:cubicBezTo>
                    <a:pt x="0" y="23941"/>
                    <a:pt x="23941" y="0"/>
                    <a:pt x="53475" y="0"/>
                  </a:cubicBezTo>
                  <a:cubicBezTo>
                    <a:pt x="83008" y="0"/>
                    <a:pt x="106949" y="23941"/>
                    <a:pt x="106949" y="53475"/>
                  </a:cubicBezTo>
                  <a:cubicBezTo>
                    <a:pt x="106949" y="83008"/>
                    <a:pt x="83008" y="106949"/>
                    <a:pt x="53475" y="106949"/>
                  </a:cubicBezTo>
                  <a:close/>
                  <a:moveTo>
                    <a:pt x="53475" y="18796"/>
                  </a:moveTo>
                  <a:cubicBezTo>
                    <a:pt x="34322" y="18796"/>
                    <a:pt x="18796" y="34322"/>
                    <a:pt x="18796" y="53475"/>
                  </a:cubicBezTo>
                  <a:cubicBezTo>
                    <a:pt x="18796" y="72627"/>
                    <a:pt x="34322" y="88153"/>
                    <a:pt x="53475" y="88153"/>
                  </a:cubicBezTo>
                  <a:cubicBezTo>
                    <a:pt x="72627" y="88153"/>
                    <a:pt x="88153" y="72627"/>
                    <a:pt x="88153" y="53475"/>
                  </a:cubicBezTo>
                  <a:cubicBezTo>
                    <a:pt x="88102" y="34344"/>
                    <a:pt x="72606" y="18848"/>
                    <a:pt x="53475" y="18796"/>
                  </a:cubicBezTo>
                  <a:close/>
                </a:path>
              </a:pathLst>
            </a:custGeom>
            <a:grpFill/>
            <a:ln w="9335"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3642" name="Graphic 39">
            <a:extLst>
              <a:ext uri="{FF2B5EF4-FFF2-40B4-BE49-F238E27FC236}">
                <a16:creationId xmlns:a16="http://schemas.microsoft.com/office/drawing/2014/main" id="{83C1517C-B140-44DE-A766-966DD8E6838A}"/>
              </a:ext>
            </a:extLst>
          </p:cNvPr>
          <p:cNvGrpSpPr/>
          <p:nvPr/>
        </p:nvGrpSpPr>
        <p:grpSpPr>
          <a:xfrm>
            <a:off x="13705349" y="6357178"/>
            <a:ext cx="481483" cy="481480"/>
            <a:chOff x="2666966" y="2296037"/>
            <a:chExt cx="514000" cy="514000"/>
          </a:xfrm>
          <a:solidFill>
            <a:srgbClr val="7C7C7C"/>
          </a:solidFill>
        </p:grpSpPr>
        <p:sp>
          <p:nvSpPr>
            <p:cNvPr id="3643" name="Freeform: Shape 3642">
              <a:extLst>
                <a:ext uri="{FF2B5EF4-FFF2-40B4-BE49-F238E27FC236}">
                  <a16:creationId xmlns:a16="http://schemas.microsoft.com/office/drawing/2014/main" id="{B6209629-8214-400B-BAC7-E98583847F52}"/>
                </a:ext>
              </a:extLst>
            </p:cNvPr>
            <p:cNvSpPr/>
            <p:nvPr/>
          </p:nvSpPr>
          <p:spPr>
            <a:xfrm>
              <a:off x="2717919" y="2346991"/>
              <a:ext cx="412851" cy="412852"/>
            </a:xfrm>
            <a:custGeom>
              <a:avLst/>
              <a:gdLst>
                <a:gd name="connsiteX0" fmla="*/ 419588 w 412851"/>
                <a:gd name="connsiteY0" fmla="*/ 419588 h 412851"/>
                <a:gd name="connsiteX1" fmla="*/ 0 w 412851"/>
                <a:gd name="connsiteY1" fmla="*/ 419588 h 412851"/>
                <a:gd name="connsiteX2" fmla="*/ 0 w 412851"/>
                <a:gd name="connsiteY2" fmla="*/ 0 h 412851"/>
                <a:gd name="connsiteX3" fmla="*/ 419588 w 412851"/>
                <a:gd name="connsiteY3" fmla="*/ 0 h 412851"/>
                <a:gd name="connsiteX4" fmla="*/ 21729 w 412851"/>
                <a:gd name="connsiteY4" fmla="*/ 397859 h 412851"/>
                <a:gd name="connsiteX5" fmla="*/ 397859 w 412851"/>
                <a:gd name="connsiteY5" fmla="*/ 397859 h 412851"/>
                <a:gd name="connsiteX6" fmla="*/ 397859 w 412851"/>
                <a:gd name="connsiteY6" fmla="*/ 21729 h 412851"/>
                <a:gd name="connsiteX7" fmla="*/ 21729 w 412851"/>
                <a:gd name="connsiteY7" fmla="*/ 21729 h 41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2851" h="412851">
                  <a:moveTo>
                    <a:pt x="419588" y="419588"/>
                  </a:moveTo>
                  <a:lnTo>
                    <a:pt x="0" y="419588"/>
                  </a:lnTo>
                  <a:lnTo>
                    <a:pt x="0" y="0"/>
                  </a:lnTo>
                  <a:lnTo>
                    <a:pt x="419588" y="0"/>
                  </a:lnTo>
                  <a:close/>
                  <a:moveTo>
                    <a:pt x="21729" y="397859"/>
                  </a:moveTo>
                  <a:lnTo>
                    <a:pt x="397859" y="397859"/>
                  </a:lnTo>
                  <a:lnTo>
                    <a:pt x="397859" y="21729"/>
                  </a:lnTo>
                  <a:lnTo>
                    <a:pt x="21729" y="21729"/>
                  </a:ln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44" name="Freeform: Shape 3643">
              <a:extLst>
                <a:ext uri="{FF2B5EF4-FFF2-40B4-BE49-F238E27FC236}">
                  <a16:creationId xmlns:a16="http://schemas.microsoft.com/office/drawing/2014/main" id="{7301C725-0FF0-44B9-96A0-0C882C07136F}"/>
                </a:ext>
              </a:extLst>
            </p:cNvPr>
            <p:cNvSpPr/>
            <p:nvPr/>
          </p:nvSpPr>
          <p:spPr>
            <a:xfrm>
              <a:off x="2777892" y="2296037"/>
              <a:ext cx="21730" cy="54324"/>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45" name="Freeform: Shape 3644">
              <a:extLst>
                <a:ext uri="{FF2B5EF4-FFF2-40B4-BE49-F238E27FC236}">
                  <a16:creationId xmlns:a16="http://schemas.microsoft.com/office/drawing/2014/main" id="{8611A227-43E5-4E05-ADD1-D39555DD324A}"/>
                </a:ext>
              </a:extLst>
            </p:cNvPr>
            <p:cNvSpPr/>
            <p:nvPr/>
          </p:nvSpPr>
          <p:spPr>
            <a:xfrm>
              <a:off x="2846013" y="2296037"/>
              <a:ext cx="21730" cy="54324"/>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46" name="Freeform: Shape 3645">
              <a:extLst>
                <a:ext uri="{FF2B5EF4-FFF2-40B4-BE49-F238E27FC236}">
                  <a16:creationId xmlns:a16="http://schemas.microsoft.com/office/drawing/2014/main" id="{29A5F37E-7069-4E7C-9EA9-2B3700E80252}"/>
                </a:ext>
              </a:extLst>
            </p:cNvPr>
            <p:cNvSpPr/>
            <p:nvPr/>
          </p:nvSpPr>
          <p:spPr>
            <a:xfrm>
              <a:off x="2914243" y="2296037"/>
              <a:ext cx="21730" cy="54324"/>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47" name="Freeform: Shape 3646">
              <a:extLst>
                <a:ext uri="{FF2B5EF4-FFF2-40B4-BE49-F238E27FC236}">
                  <a16:creationId xmlns:a16="http://schemas.microsoft.com/office/drawing/2014/main" id="{2385466F-60C8-401C-87A4-1EA439B1C7EF}"/>
                </a:ext>
              </a:extLst>
            </p:cNvPr>
            <p:cNvSpPr/>
            <p:nvPr/>
          </p:nvSpPr>
          <p:spPr>
            <a:xfrm>
              <a:off x="2982470" y="2296037"/>
              <a:ext cx="21730" cy="54324"/>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48" name="Freeform: Shape 3647">
              <a:extLst>
                <a:ext uri="{FF2B5EF4-FFF2-40B4-BE49-F238E27FC236}">
                  <a16:creationId xmlns:a16="http://schemas.microsoft.com/office/drawing/2014/main" id="{4280A472-B5CF-4146-A14D-9A1B1350FCCB}"/>
                </a:ext>
              </a:extLst>
            </p:cNvPr>
            <p:cNvSpPr/>
            <p:nvPr/>
          </p:nvSpPr>
          <p:spPr>
            <a:xfrm>
              <a:off x="3050700" y="2296037"/>
              <a:ext cx="21730" cy="54324"/>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49" name="Freeform: Shape 3648">
              <a:extLst>
                <a:ext uri="{FF2B5EF4-FFF2-40B4-BE49-F238E27FC236}">
                  <a16:creationId xmlns:a16="http://schemas.microsoft.com/office/drawing/2014/main" id="{C2A78ACD-548B-4614-AD39-50CD1111F26D}"/>
                </a:ext>
              </a:extLst>
            </p:cNvPr>
            <p:cNvSpPr/>
            <p:nvPr/>
          </p:nvSpPr>
          <p:spPr>
            <a:xfrm>
              <a:off x="2777892" y="2755713"/>
              <a:ext cx="21730" cy="54324"/>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50" name="Freeform: Shape 3649">
              <a:extLst>
                <a:ext uri="{FF2B5EF4-FFF2-40B4-BE49-F238E27FC236}">
                  <a16:creationId xmlns:a16="http://schemas.microsoft.com/office/drawing/2014/main" id="{20817E7B-DCCE-4AE2-94A8-85D66D6128E4}"/>
                </a:ext>
              </a:extLst>
            </p:cNvPr>
            <p:cNvSpPr/>
            <p:nvPr/>
          </p:nvSpPr>
          <p:spPr>
            <a:xfrm>
              <a:off x="2846013" y="2755713"/>
              <a:ext cx="21730" cy="54324"/>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51" name="Freeform: Shape 3650">
              <a:extLst>
                <a:ext uri="{FF2B5EF4-FFF2-40B4-BE49-F238E27FC236}">
                  <a16:creationId xmlns:a16="http://schemas.microsoft.com/office/drawing/2014/main" id="{13095C19-4C1F-4C26-8203-C07AADBD1E47}"/>
                </a:ext>
              </a:extLst>
            </p:cNvPr>
            <p:cNvSpPr/>
            <p:nvPr/>
          </p:nvSpPr>
          <p:spPr>
            <a:xfrm>
              <a:off x="2914243" y="2755713"/>
              <a:ext cx="21730" cy="54324"/>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52" name="Freeform: Shape 3651">
              <a:extLst>
                <a:ext uri="{FF2B5EF4-FFF2-40B4-BE49-F238E27FC236}">
                  <a16:creationId xmlns:a16="http://schemas.microsoft.com/office/drawing/2014/main" id="{CC64B3F7-C11A-486E-80BB-091DD5A98E03}"/>
                </a:ext>
              </a:extLst>
            </p:cNvPr>
            <p:cNvSpPr/>
            <p:nvPr/>
          </p:nvSpPr>
          <p:spPr>
            <a:xfrm>
              <a:off x="2982470" y="2755713"/>
              <a:ext cx="21730" cy="54324"/>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53" name="Freeform: Shape 3652">
              <a:extLst>
                <a:ext uri="{FF2B5EF4-FFF2-40B4-BE49-F238E27FC236}">
                  <a16:creationId xmlns:a16="http://schemas.microsoft.com/office/drawing/2014/main" id="{FD06E60E-8DA2-4E1F-BF75-8882E9921BB4}"/>
                </a:ext>
              </a:extLst>
            </p:cNvPr>
            <p:cNvSpPr/>
            <p:nvPr/>
          </p:nvSpPr>
          <p:spPr>
            <a:xfrm>
              <a:off x="3050700" y="2755713"/>
              <a:ext cx="21730" cy="54324"/>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54" name="Freeform: Shape 3653">
              <a:extLst>
                <a:ext uri="{FF2B5EF4-FFF2-40B4-BE49-F238E27FC236}">
                  <a16:creationId xmlns:a16="http://schemas.microsoft.com/office/drawing/2014/main" id="{A10EBEA7-76DC-44F5-B35A-C1AB59D08115}"/>
                </a:ext>
              </a:extLst>
            </p:cNvPr>
            <p:cNvSpPr/>
            <p:nvPr/>
          </p:nvSpPr>
          <p:spPr>
            <a:xfrm>
              <a:off x="3126643" y="2409572"/>
              <a:ext cx="54323" cy="21730"/>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55" name="Freeform: Shape 3654">
              <a:extLst>
                <a:ext uri="{FF2B5EF4-FFF2-40B4-BE49-F238E27FC236}">
                  <a16:creationId xmlns:a16="http://schemas.microsoft.com/office/drawing/2014/main" id="{B357036E-29D2-4B2B-853E-D9A73D13F8BA}"/>
                </a:ext>
              </a:extLst>
            </p:cNvPr>
            <p:cNvSpPr/>
            <p:nvPr/>
          </p:nvSpPr>
          <p:spPr>
            <a:xfrm>
              <a:off x="3126643" y="2477692"/>
              <a:ext cx="54323" cy="21730"/>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56" name="Freeform: Shape 3655">
              <a:extLst>
                <a:ext uri="{FF2B5EF4-FFF2-40B4-BE49-F238E27FC236}">
                  <a16:creationId xmlns:a16="http://schemas.microsoft.com/office/drawing/2014/main" id="{795C1ACA-4BAF-4B00-9D5E-C8180C7E8198}"/>
                </a:ext>
              </a:extLst>
            </p:cNvPr>
            <p:cNvSpPr/>
            <p:nvPr/>
          </p:nvSpPr>
          <p:spPr>
            <a:xfrm>
              <a:off x="3126643" y="2545920"/>
              <a:ext cx="54323" cy="21730"/>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57" name="Freeform: Shape 3656">
              <a:extLst>
                <a:ext uri="{FF2B5EF4-FFF2-40B4-BE49-F238E27FC236}">
                  <a16:creationId xmlns:a16="http://schemas.microsoft.com/office/drawing/2014/main" id="{0A5ADB8F-EA70-4525-9BD8-EF0D9329D542}"/>
                </a:ext>
              </a:extLst>
            </p:cNvPr>
            <p:cNvSpPr/>
            <p:nvPr/>
          </p:nvSpPr>
          <p:spPr>
            <a:xfrm>
              <a:off x="3126643" y="2614150"/>
              <a:ext cx="54323" cy="21730"/>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58" name="Freeform: Shape 3657">
              <a:extLst>
                <a:ext uri="{FF2B5EF4-FFF2-40B4-BE49-F238E27FC236}">
                  <a16:creationId xmlns:a16="http://schemas.microsoft.com/office/drawing/2014/main" id="{5672B1E8-E046-4C02-98BB-DB438D79502A}"/>
                </a:ext>
              </a:extLst>
            </p:cNvPr>
            <p:cNvSpPr/>
            <p:nvPr/>
          </p:nvSpPr>
          <p:spPr>
            <a:xfrm>
              <a:off x="3126643" y="2682270"/>
              <a:ext cx="54323" cy="21730"/>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59" name="Freeform: Shape 3658">
              <a:extLst>
                <a:ext uri="{FF2B5EF4-FFF2-40B4-BE49-F238E27FC236}">
                  <a16:creationId xmlns:a16="http://schemas.microsoft.com/office/drawing/2014/main" id="{04DEC005-CB50-4AD5-B4A8-258DA07B0ECE}"/>
                </a:ext>
              </a:extLst>
            </p:cNvPr>
            <p:cNvSpPr/>
            <p:nvPr/>
          </p:nvSpPr>
          <p:spPr>
            <a:xfrm>
              <a:off x="2666966" y="2409572"/>
              <a:ext cx="54323" cy="21730"/>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60" name="Freeform: Shape 3659">
              <a:extLst>
                <a:ext uri="{FF2B5EF4-FFF2-40B4-BE49-F238E27FC236}">
                  <a16:creationId xmlns:a16="http://schemas.microsoft.com/office/drawing/2014/main" id="{0E594517-E82C-4173-972C-6C85CD88E6AF}"/>
                </a:ext>
              </a:extLst>
            </p:cNvPr>
            <p:cNvSpPr/>
            <p:nvPr/>
          </p:nvSpPr>
          <p:spPr>
            <a:xfrm>
              <a:off x="2666966" y="2477692"/>
              <a:ext cx="54323" cy="21730"/>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61" name="Freeform: Shape 3660">
              <a:extLst>
                <a:ext uri="{FF2B5EF4-FFF2-40B4-BE49-F238E27FC236}">
                  <a16:creationId xmlns:a16="http://schemas.microsoft.com/office/drawing/2014/main" id="{AD356CC9-D2F7-4ABA-B53A-FAB8FD79E43A}"/>
                </a:ext>
              </a:extLst>
            </p:cNvPr>
            <p:cNvSpPr/>
            <p:nvPr/>
          </p:nvSpPr>
          <p:spPr>
            <a:xfrm>
              <a:off x="2666966" y="2545920"/>
              <a:ext cx="54323" cy="21730"/>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62" name="Freeform: Shape 3661">
              <a:extLst>
                <a:ext uri="{FF2B5EF4-FFF2-40B4-BE49-F238E27FC236}">
                  <a16:creationId xmlns:a16="http://schemas.microsoft.com/office/drawing/2014/main" id="{DB42BFB1-43BF-47F1-8309-225F1CA1232A}"/>
                </a:ext>
              </a:extLst>
            </p:cNvPr>
            <p:cNvSpPr/>
            <p:nvPr/>
          </p:nvSpPr>
          <p:spPr>
            <a:xfrm>
              <a:off x="2666966" y="2614150"/>
              <a:ext cx="54323" cy="21730"/>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63" name="Freeform: Shape 3662">
              <a:extLst>
                <a:ext uri="{FF2B5EF4-FFF2-40B4-BE49-F238E27FC236}">
                  <a16:creationId xmlns:a16="http://schemas.microsoft.com/office/drawing/2014/main" id="{18A73759-2E80-402A-AECA-46B785BBC791}"/>
                </a:ext>
              </a:extLst>
            </p:cNvPr>
            <p:cNvSpPr/>
            <p:nvPr/>
          </p:nvSpPr>
          <p:spPr>
            <a:xfrm>
              <a:off x="2666966" y="2682270"/>
              <a:ext cx="54323" cy="21730"/>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3686" name="Graphic 39">
            <a:extLst>
              <a:ext uri="{FF2B5EF4-FFF2-40B4-BE49-F238E27FC236}">
                <a16:creationId xmlns:a16="http://schemas.microsoft.com/office/drawing/2014/main" id="{AF4A5591-ECA9-4EF4-B692-7199C3069320}"/>
              </a:ext>
            </a:extLst>
          </p:cNvPr>
          <p:cNvGrpSpPr/>
          <p:nvPr/>
        </p:nvGrpSpPr>
        <p:grpSpPr>
          <a:xfrm>
            <a:off x="10232355" y="7260655"/>
            <a:ext cx="481483" cy="481480"/>
            <a:chOff x="2666966" y="2296037"/>
            <a:chExt cx="514000" cy="514001"/>
          </a:xfrm>
          <a:solidFill>
            <a:srgbClr val="7C7C7C"/>
          </a:solidFill>
        </p:grpSpPr>
        <p:sp>
          <p:nvSpPr>
            <p:cNvPr id="3687" name="Freeform: Shape 3686">
              <a:extLst>
                <a:ext uri="{FF2B5EF4-FFF2-40B4-BE49-F238E27FC236}">
                  <a16:creationId xmlns:a16="http://schemas.microsoft.com/office/drawing/2014/main" id="{DA69E595-C8CE-4651-915C-53E858EB84BA}"/>
                </a:ext>
              </a:extLst>
            </p:cNvPr>
            <p:cNvSpPr/>
            <p:nvPr/>
          </p:nvSpPr>
          <p:spPr>
            <a:xfrm>
              <a:off x="2717919" y="2346991"/>
              <a:ext cx="412851" cy="412853"/>
            </a:xfrm>
            <a:custGeom>
              <a:avLst/>
              <a:gdLst>
                <a:gd name="connsiteX0" fmla="*/ 419588 w 412851"/>
                <a:gd name="connsiteY0" fmla="*/ 419588 h 412851"/>
                <a:gd name="connsiteX1" fmla="*/ 0 w 412851"/>
                <a:gd name="connsiteY1" fmla="*/ 419588 h 412851"/>
                <a:gd name="connsiteX2" fmla="*/ 0 w 412851"/>
                <a:gd name="connsiteY2" fmla="*/ 0 h 412851"/>
                <a:gd name="connsiteX3" fmla="*/ 419588 w 412851"/>
                <a:gd name="connsiteY3" fmla="*/ 0 h 412851"/>
                <a:gd name="connsiteX4" fmla="*/ 21729 w 412851"/>
                <a:gd name="connsiteY4" fmla="*/ 397859 h 412851"/>
                <a:gd name="connsiteX5" fmla="*/ 397859 w 412851"/>
                <a:gd name="connsiteY5" fmla="*/ 397859 h 412851"/>
                <a:gd name="connsiteX6" fmla="*/ 397859 w 412851"/>
                <a:gd name="connsiteY6" fmla="*/ 21729 h 412851"/>
                <a:gd name="connsiteX7" fmla="*/ 21729 w 412851"/>
                <a:gd name="connsiteY7" fmla="*/ 21729 h 41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2851" h="412851">
                  <a:moveTo>
                    <a:pt x="419588" y="419588"/>
                  </a:moveTo>
                  <a:lnTo>
                    <a:pt x="0" y="419588"/>
                  </a:lnTo>
                  <a:lnTo>
                    <a:pt x="0" y="0"/>
                  </a:lnTo>
                  <a:lnTo>
                    <a:pt x="419588" y="0"/>
                  </a:lnTo>
                  <a:close/>
                  <a:moveTo>
                    <a:pt x="21729" y="397859"/>
                  </a:moveTo>
                  <a:lnTo>
                    <a:pt x="397859" y="397859"/>
                  </a:lnTo>
                  <a:lnTo>
                    <a:pt x="397859" y="21729"/>
                  </a:lnTo>
                  <a:lnTo>
                    <a:pt x="21729" y="21729"/>
                  </a:ln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88" name="Freeform: Shape 3687">
              <a:extLst>
                <a:ext uri="{FF2B5EF4-FFF2-40B4-BE49-F238E27FC236}">
                  <a16:creationId xmlns:a16="http://schemas.microsoft.com/office/drawing/2014/main" id="{C98F721B-EFCD-4BF1-BC09-5D9F4DC25A69}"/>
                </a:ext>
              </a:extLst>
            </p:cNvPr>
            <p:cNvSpPr/>
            <p:nvPr/>
          </p:nvSpPr>
          <p:spPr>
            <a:xfrm>
              <a:off x="2777892" y="2296037"/>
              <a:ext cx="21730" cy="54324"/>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89" name="Freeform: Shape 3688">
              <a:extLst>
                <a:ext uri="{FF2B5EF4-FFF2-40B4-BE49-F238E27FC236}">
                  <a16:creationId xmlns:a16="http://schemas.microsoft.com/office/drawing/2014/main" id="{2E6709CC-5C46-4652-90E2-3C54D07851AC}"/>
                </a:ext>
              </a:extLst>
            </p:cNvPr>
            <p:cNvSpPr/>
            <p:nvPr/>
          </p:nvSpPr>
          <p:spPr>
            <a:xfrm>
              <a:off x="2846013" y="2296037"/>
              <a:ext cx="21730" cy="54324"/>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90" name="Freeform: Shape 3689">
              <a:extLst>
                <a:ext uri="{FF2B5EF4-FFF2-40B4-BE49-F238E27FC236}">
                  <a16:creationId xmlns:a16="http://schemas.microsoft.com/office/drawing/2014/main" id="{D100EFD2-00C5-479C-B1A1-4A1061E3E732}"/>
                </a:ext>
              </a:extLst>
            </p:cNvPr>
            <p:cNvSpPr/>
            <p:nvPr/>
          </p:nvSpPr>
          <p:spPr>
            <a:xfrm>
              <a:off x="2914243" y="2296037"/>
              <a:ext cx="21730" cy="54324"/>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91" name="Freeform: Shape 3690">
              <a:extLst>
                <a:ext uri="{FF2B5EF4-FFF2-40B4-BE49-F238E27FC236}">
                  <a16:creationId xmlns:a16="http://schemas.microsoft.com/office/drawing/2014/main" id="{6806132A-64FF-4C96-8AB0-C9839E807754}"/>
                </a:ext>
              </a:extLst>
            </p:cNvPr>
            <p:cNvSpPr/>
            <p:nvPr/>
          </p:nvSpPr>
          <p:spPr>
            <a:xfrm>
              <a:off x="2982470" y="2296037"/>
              <a:ext cx="21730" cy="54324"/>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92" name="Freeform: Shape 3691">
              <a:extLst>
                <a:ext uri="{FF2B5EF4-FFF2-40B4-BE49-F238E27FC236}">
                  <a16:creationId xmlns:a16="http://schemas.microsoft.com/office/drawing/2014/main" id="{D067C2CD-1395-4EE8-B752-D0D90E69F2FB}"/>
                </a:ext>
              </a:extLst>
            </p:cNvPr>
            <p:cNvSpPr/>
            <p:nvPr/>
          </p:nvSpPr>
          <p:spPr>
            <a:xfrm>
              <a:off x="3050700" y="2296037"/>
              <a:ext cx="21730" cy="54324"/>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93" name="Freeform: Shape 3692">
              <a:extLst>
                <a:ext uri="{FF2B5EF4-FFF2-40B4-BE49-F238E27FC236}">
                  <a16:creationId xmlns:a16="http://schemas.microsoft.com/office/drawing/2014/main" id="{E431F510-CB55-4049-AF38-A270B743B028}"/>
                </a:ext>
              </a:extLst>
            </p:cNvPr>
            <p:cNvSpPr/>
            <p:nvPr/>
          </p:nvSpPr>
          <p:spPr>
            <a:xfrm>
              <a:off x="2777892" y="2755714"/>
              <a:ext cx="21730" cy="54324"/>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94" name="Freeform: Shape 3693">
              <a:extLst>
                <a:ext uri="{FF2B5EF4-FFF2-40B4-BE49-F238E27FC236}">
                  <a16:creationId xmlns:a16="http://schemas.microsoft.com/office/drawing/2014/main" id="{E0523E57-DD6B-42BA-99D7-26069B140CC7}"/>
                </a:ext>
              </a:extLst>
            </p:cNvPr>
            <p:cNvSpPr/>
            <p:nvPr/>
          </p:nvSpPr>
          <p:spPr>
            <a:xfrm>
              <a:off x="2846013" y="2755714"/>
              <a:ext cx="21730" cy="54324"/>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95" name="Freeform: Shape 3694">
              <a:extLst>
                <a:ext uri="{FF2B5EF4-FFF2-40B4-BE49-F238E27FC236}">
                  <a16:creationId xmlns:a16="http://schemas.microsoft.com/office/drawing/2014/main" id="{44F45C43-16F9-4F2B-A3E3-955C9E6DCBFE}"/>
                </a:ext>
              </a:extLst>
            </p:cNvPr>
            <p:cNvSpPr/>
            <p:nvPr/>
          </p:nvSpPr>
          <p:spPr>
            <a:xfrm>
              <a:off x="2914243" y="2755714"/>
              <a:ext cx="21730" cy="54324"/>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96" name="Freeform: Shape 3695">
              <a:extLst>
                <a:ext uri="{FF2B5EF4-FFF2-40B4-BE49-F238E27FC236}">
                  <a16:creationId xmlns:a16="http://schemas.microsoft.com/office/drawing/2014/main" id="{F6D2C982-AB4C-4EC9-830A-E77994691989}"/>
                </a:ext>
              </a:extLst>
            </p:cNvPr>
            <p:cNvSpPr/>
            <p:nvPr/>
          </p:nvSpPr>
          <p:spPr>
            <a:xfrm>
              <a:off x="2982470" y="2755714"/>
              <a:ext cx="21730" cy="54324"/>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97" name="Freeform: Shape 3696">
              <a:extLst>
                <a:ext uri="{FF2B5EF4-FFF2-40B4-BE49-F238E27FC236}">
                  <a16:creationId xmlns:a16="http://schemas.microsoft.com/office/drawing/2014/main" id="{76E9BAEC-DA72-4BA9-A1FC-A0D276D7B90F}"/>
                </a:ext>
              </a:extLst>
            </p:cNvPr>
            <p:cNvSpPr/>
            <p:nvPr/>
          </p:nvSpPr>
          <p:spPr>
            <a:xfrm>
              <a:off x="3050700" y="2755714"/>
              <a:ext cx="21730" cy="54324"/>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98" name="Freeform: Shape 3697">
              <a:extLst>
                <a:ext uri="{FF2B5EF4-FFF2-40B4-BE49-F238E27FC236}">
                  <a16:creationId xmlns:a16="http://schemas.microsoft.com/office/drawing/2014/main" id="{2463859E-EC3F-4F37-B4D6-D3B34332ED24}"/>
                </a:ext>
              </a:extLst>
            </p:cNvPr>
            <p:cNvSpPr/>
            <p:nvPr/>
          </p:nvSpPr>
          <p:spPr>
            <a:xfrm>
              <a:off x="3126643" y="2409570"/>
              <a:ext cx="54323" cy="21730"/>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99" name="Freeform: Shape 3698">
              <a:extLst>
                <a:ext uri="{FF2B5EF4-FFF2-40B4-BE49-F238E27FC236}">
                  <a16:creationId xmlns:a16="http://schemas.microsoft.com/office/drawing/2014/main" id="{009965BB-DEA6-48F6-A6E3-CCAF302D9CB1}"/>
                </a:ext>
              </a:extLst>
            </p:cNvPr>
            <p:cNvSpPr/>
            <p:nvPr/>
          </p:nvSpPr>
          <p:spPr>
            <a:xfrm>
              <a:off x="3126643" y="2477692"/>
              <a:ext cx="54323" cy="21730"/>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700" name="Freeform: Shape 3699">
              <a:extLst>
                <a:ext uri="{FF2B5EF4-FFF2-40B4-BE49-F238E27FC236}">
                  <a16:creationId xmlns:a16="http://schemas.microsoft.com/office/drawing/2014/main" id="{0523BCEC-74CA-4CFE-B695-DCCC59D826C4}"/>
                </a:ext>
              </a:extLst>
            </p:cNvPr>
            <p:cNvSpPr/>
            <p:nvPr/>
          </p:nvSpPr>
          <p:spPr>
            <a:xfrm>
              <a:off x="3126643" y="2545920"/>
              <a:ext cx="54323" cy="21730"/>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701" name="Freeform: Shape 3700">
              <a:extLst>
                <a:ext uri="{FF2B5EF4-FFF2-40B4-BE49-F238E27FC236}">
                  <a16:creationId xmlns:a16="http://schemas.microsoft.com/office/drawing/2014/main" id="{6B5AB589-20CE-4457-89B5-552C1C47350E}"/>
                </a:ext>
              </a:extLst>
            </p:cNvPr>
            <p:cNvSpPr/>
            <p:nvPr/>
          </p:nvSpPr>
          <p:spPr>
            <a:xfrm>
              <a:off x="3126643" y="2614151"/>
              <a:ext cx="54323" cy="21730"/>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702" name="Freeform: Shape 3701">
              <a:extLst>
                <a:ext uri="{FF2B5EF4-FFF2-40B4-BE49-F238E27FC236}">
                  <a16:creationId xmlns:a16="http://schemas.microsoft.com/office/drawing/2014/main" id="{615AEDE5-D36F-47AB-B734-BC76D4DE2B5F}"/>
                </a:ext>
              </a:extLst>
            </p:cNvPr>
            <p:cNvSpPr/>
            <p:nvPr/>
          </p:nvSpPr>
          <p:spPr>
            <a:xfrm>
              <a:off x="3126643" y="2682270"/>
              <a:ext cx="54323" cy="21730"/>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703" name="Freeform: Shape 3702">
              <a:extLst>
                <a:ext uri="{FF2B5EF4-FFF2-40B4-BE49-F238E27FC236}">
                  <a16:creationId xmlns:a16="http://schemas.microsoft.com/office/drawing/2014/main" id="{76A23DF5-4DF2-415F-ACD9-27D8193C45BA}"/>
                </a:ext>
              </a:extLst>
            </p:cNvPr>
            <p:cNvSpPr/>
            <p:nvPr/>
          </p:nvSpPr>
          <p:spPr>
            <a:xfrm>
              <a:off x="2666966" y="2409570"/>
              <a:ext cx="54323" cy="21730"/>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704" name="Freeform: Shape 3703">
              <a:extLst>
                <a:ext uri="{FF2B5EF4-FFF2-40B4-BE49-F238E27FC236}">
                  <a16:creationId xmlns:a16="http://schemas.microsoft.com/office/drawing/2014/main" id="{31143B33-793C-4FE0-A0FE-70F75140E1DB}"/>
                </a:ext>
              </a:extLst>
            </p:cNvPr>
            <p:cNvSpPr/>
            <p:nvPr/>
          </p:nvSpPr>
          <p:spPr>
            <a:xfrm>
              <a:off x="2666966" y="2477692"/>
              <a:ext cx="54323" cy="21730"/>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705" name="Freeform: Shape 3704">
              <a:extLst>
                <a:ext uri="{FF2B5EF4-FFF2-40B4-BE49-F238E27FC236}">
                  <a16:creationId xmlns:a16="http://schemas.microsoft.com/office/drawing/2014/main" id="{FD6F6F5B-2FC0-44BC-9963-53C14DFC503C}"/>
                </a:ext>
              </a:extLst>
            </p:cNvPr>
            <p:cNvSpPr/>
            <p:nvPr/>
          </p:nvSpPr>
          <p:spPr>
            <a:xfrm>
              <a:off x="2666966" y="2545920"/>
              <a:ext cx="54323" cy="21730"/>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706" name="Freeform: Shape 3705">
              <a:extLst>
                <a:ext uri="{FF2B5EF4-FFF2-40B4-BE49-F238E27FC236}">
                  <a16:creationId xmlns:a16="http://schemas.microsoft.com/office/drawing/2014/main" id="{2809298A-1847-4EDB-B90F-B0851CE373F5}"/>
                </a:ext>
              </a:extLst>
            </p:cNvPr>
            <p:cNvSpPr/>
            <p:nvPr/>
          </p:nvSpPr>
          <p:spPr>
            <a:xfrm>
              <a:off x="2666966" y="2614151"/>
              <a:ext cx="54323" cy="21730"/>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707" name="Freeform: Shape 3706">
              <a:extLst>
                <a:ext uri="{FF2B5EF4-FFF2-40B4-BE49-F238E27FC236}">
                  <a16:creationId xmlns:a16="http://schemas.microsoft.com/office/drawing/2014/main" id="{DE238CBE-A459-4FF5-BAFF-9BD7D6022733}"/>
                </a:ext>
              </a:extLst>
            </p:cNvPr>
            <p:cNvSpPr/>
            <p:nvPr/>
          </p:nvSpPr>
          <p:spPr>
            <a:xfrm>
              <a:off x="2666966" y="2682270"/>
              <a:ext cx="54323" cy="21730"/>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790" name="Graphic 28">
            <a:extLst>
              <a:ext uri="{FF2B5EF4-FFF2-40B4-BE49-F238E27FC236}">
                <a16:creationId xmlns:a16="http://schemas.microsoft.com/office/drawing/2014/main" id="{C0586CB2-5EAA-4BBB-AB19-5963F619F5AF}"/>
              </a:ext>
            </a:extLst>
          </p:cNvPr>
          <p:cNvGrpSpPr/>
          <p:nvPr/>
        </p:nvGrpSpPr>
        <p:grpSpPr>
          <a:xfrm>
            <a:off x="11054618" y="7225658"/>
            <a:ext cx="546770" cy="551480"/>
            <a:chOff x="1307536" y="2681790"/>
            <a:chExt cx="600580" cy="605755"/>
          </a:xfrm>
          <a:solidFill>
            <a:schemeClr val="tx1">
              <a:lumMod val="65000"/>
            </a:schemeClr>
          </a:solidFill>
        </p:grpSpPr>
        <p:sp>
          <p:nvSpPr>
            <p:cNvPr id="791" name="Freeform: Shape 790">
              <a:extLst>
                <a:ext uri="{FF2B5EF4-FFF2-40B4-BE49-F238E27FC236}">
                  <a16:creationId xmlns:a16="http://schemas.microsoft.com/office/drawing/2014/main" id="{272E2C09-1AD5-4CB7-BBCD-83103BC3367B}"/>
                </a:ext>
              </a:extLst>
            </p:cNvPr>
            <p:cNvSpPr/>
            <p:nvPr/>
          </p:nvSpPr>
          <p:spPr>
            <a:xfrm>
              <a:off x="1419667" y="2681790"/>
              <a:ext cx="24644" cy="61611"/>
            </a:xfrm>
            <a:custGeom>
              <a:avLst/>
              <a:gdLst>
                <a:gd name="connsiteX0" fmla="*/ 0 w 24644"/>
                <a:gd name="connsiteY0" fmla="*/ 0 h 61610"/>
                <a:gd name="connsiteX1" fmla="*/ 24644 w 24644"/>
                <a:gd name="connsiteY1" fmla="*/ 0 h 61610"/>
                <a:gd name="connsiteX2" fmla="*/ 24644 w 24644"/>
                <a:gd name="connsiteY2" fmla="*/ 63212 h 61610"/>
                <a:gd name="connsiteX3" fmla="*/ 0 w 24644"/>
                <a:gd name="connsiteY3" fmla="*/ 63212 h 61610"/>
              </a:gdLst>
              <a:ahLst/>
              <a:cxnLst>
                <a:cxn ang="0">
                  <a:pos x="connsiteX0" y="connsiteY0"/>
                </a:cxn>
                <a:cxn ang="0">
                  <a:pos x="connsiteX1" y="connsiteY1"/>
                </a:cxn>
                <a:cxn ang="0">
                  <a:pos x="connsiteX2" y="connsiteY2"/>
                </a:cxn>
                <a:cxn ang="0">
                  <a:pos x="connsiteX3" y="connsiteY3"/>
                </a:cxn>
              </a:cxnLst>
              <a:rect l="l" t="t" r="r" b="b"/>
              <a:pathLst>
                <a:path w="24644" h="61610">
                  <a:moveTo>
                    <a:pt x="0" y="0"/>
                  </a:moveTo>
                  <a:lnTo>
                    <a:pt x="24644" y="0"/>
                  </a:lnTo>
                  <a:lnTo>
                    <a:pt x="24644" y="63212"/>
                  </a:lnTo>
                  <a:lnTo>
                    <a:pt x="0" y="6321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792" name="Freeform: Shape 791">
              <a:extLst>
                <a:ext uri="{FF2B5EF4-FFF2-40B4-BE49-F238E27FC236}">
                  <a16:creationId xmlns:a16="http://schemas.microsoft.com/office/drawing/2014/main" id="{FE06B1D3-023C-43F0-A197-546DB06763A1}"/>
                </a:ext>
              </a:extLst>
            </p:cNvPr>
            <p:cNvSpPr/>
            <p:nvPr/>
          </p:nvSpPr>
          <p:spPr>
            <a:xfrm>
              <a:off x="1489287" y="2681790"/>
              <a:ext cx="24644" cy="61611"/>
            </a:xfrm>
            <a:custGeom>
              <a:avLst/>
              <a:gdLst>
                <a:gd name="connsiteX0" fmla="*/ 0 w 24644"/>
                <a:gd name="connsiteY0" fmla="*/ 0 h 61610"/>
                <a:gd name="connsiteX1" fmla="*/ 24644 w 24644"/>
                <a:gd name="connsiteY1" fmla="*/ 0 h 61610"/>
                <a:gd name="connsiteX2" fmla="*/ 24644 w 24644"/>
                <a:gd name="connsiteY2" fmla="*/ 63212 h 61610"/>
                <a:gd name="connsiteX3" fmla="*/ 0 w 24644"/>
                <a:gd name="connsiteY3" fmla="*/ 63212 h 61610"/>
              </a:gdLst>
              <a:ahLst/>
              <a:cxnLst>
                <a:cxn ang="0">
                  <a:pos x="connsiteX0" y="connsiteY0"/>
                </a:cxn>
                <a:cxn ang="0">
                  <a:pos x="connsiteX1" y="connsiteY1"/>
                </a:cxn>
                <a:cxn ang="0">
                  <a:pos x="connsiteX2" y="connsiteY2"/>
                </a:cxn>
                <a:cxn ang="0">
                  <a:pos x="connsiteX3" y="connsiteY3"/>
                </a:cxn>
              </a:cxnLst>
              <a:rect l="l" t="t" r="r" b="b"/>
              <a:pathLst>
                <a:path w="24644" h="61610">
                  <a:moveTo>
                    <a:pt x="0" y="0"/>
                  </a:moveTo>
                  <a:lnTo>
                    <a:pt x="24644" y="0"/>
                  </a:lnTo>
                  <a:lnTo>
                    <a:pt x="24644" y="63212"/>
                  </a:lnTo>
                  <a:lnTo>
                    <a:pt x="0" y="6321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793" name="Freeform: Shape 792">
              <a:extLst>
                <a:ext uri="{FF2B5EF4-FFF2-40B4-BE49-F238E27FC236}">
                  <a16:creationId xmlns:a16="http://schemas.microsoft.com/office/drawing/2014/main" id="{318F6076-DF23-4E26-A5B5-DA9C8C79AAF5}"/>
                </a:ext>
              </a:extLst>
            </p:cNvPr>
            <p:cNvSpPr/>
            <p:nvPr/>
          </p:nvSpPr>
          <p:spPr>
            <a:xfrm>
              <a:off x="1559030" y="2681790"/>
              <a:ext cx="24644" cy="61611"/>
            </a:xfrm>
            <a:custGeom>
              <a:avLst/>
              <a:gdLst>
                <a:gd name="connsiteX0" fmla="*/ 0 w 24644"/>
                <a:gd name="connsiteY0" fmla="*/ 0 h 61610"/>
                <a:gd name="connsiteX1" fmla="*/ 24644 w 24644"/>
                <a:gd name="connsiteY1" fmla="*/ 0 h 61610"/>
                <a:gd name="connsiteX2" fmla="*/ 24644 w 24644"/>
                <a:gd name="connsiteY2" fmla="*/ 63212 h 61610"/>
                <a:gd name="connsiteX3" fmla="*/ 0 w 24644"/>
                <a:gd name="connsiteY3" fmla="*/ 63212 h 61610"/>
              </a:gdLst>
              <a:ahLst/>
              <a:cxnLst>
                <a:cxn ang="0">
                  <a:pos x="connsiteX0" y="connsiteY0"/>
                </a:cxn>
                <a:cxn ang="0">
                  <a:pos x="connsiteX1" y="connsiteY1"/>
                </a:cxn>
                <a:cxn ang="0">
                  <a:pos x="connsiteX2" y="connsiteY2"/>
                </a:cxn>
                <a:cxn ang="0">
                  <a:pos x="connsiteX3" y="connsiteY3"/>
                </a:cxn>
              </a:cxnLst>
              <a:rect l="l" t="t" r="r" b="b"/>
              <a:pathLst>
                <a:path w="24644" h="61610">
                  <a:moveTo>
                    <a:pt x="0" y="0"/>
                  </a:moveTo>
                  <a:lnTo>
                    <a:pt x="24644" y="0"/>
                  </a:lnTo>
                  <a:lnTo>
                    <a:pt x="24644" y="63212"/>
                  </a:lnTo>
                  <a:lnTo>
                    <a:pt x="0" y="6321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794" name="Freeform: Shape 793">
              <a:extLst>
                <a:ext uri="{FF2B5EF4-FFF2-40B4-BE49-F238E27FC236}">
                  <a16:creationId xmlns:a16="http://schemas.microsoft.com/office/drawing/2014/main" id="{E6AF0E70-22E0-49A0-BE3E-7D087D88E44B}"/>
                </a:ext>
              </a:extLst>
            </p:cNvPr>
            <p:cNvSpPr/>
            <p:nvPr/>
          </p:nvSpPr>
          <p:spPr>
            <a:xfrm>
              <a:off x="1628773" y="2681790"/>
              <a:ext cx="24644" cy="61611"/>
            </a:xfrm>
            <a:custGeom>
              <a:avLst/>
              <a:gdLst>
                <a:gd name="connsiteX0" fmla="*/ 0 w 24644"/>
                <a:gd name="connsiteY0" fmla="*/ 0 h 61610"/>
                <a:gd name="connsiteX1" fmla="*/ 24644 w 24644"/>
                <a:gd name="connsiteY1" fmla="*/ 0 h 61610"/>
                <a:gd name="connsiteX2" fmla="*/ 24644 w 24644"/>
                <a:gd name="connsiteY2" fmla="*/ 63212 h 61610"/>
                <a:gd name="connsiteX3" fmla="*/ 0 w 24644"/>
                <a:gd name="connsiteY3" fmla="*/ 63212 h 61610"/>
              </a:gdLst>
              <a:ahLst/>
              <a:cxnLst>
                <a:cxn ang="0">
                  <a:pos x="connsiteX0" y="connsiteY0"/>
                </a:cxn>
                <a:cxn ang="0">
                  <a:pos x="connsiteX1" y="connsiteY1"/>
                </a:cxn>
                <a:cxn ang="0">
                  <a:pos x="connsiteX2" y="connsiteY2"/>
                </a:cxn>
                <a:cxn ang="0">
                  <a:pos x="connsiteX3" y="connsiteY3"/>
                </a:cxn>
              </a:cxnLst>
              <a:rect l="l" t="t" r="r" b="b"/>
              <a:pathLst>
                <a:path w="24644" h="61610">
                  <a:moveTo>
                    <a:pt x="0" y="0"/>
                  </a:moveTo>
                  <a:lnTo>
                    <a:pt x="24644" y="0"/>
                  </a:lnTo>
                  <a:lnTo>
                    <a:pt x="24644" y="63212"/>
                  </a:lnTo>
                  <a:lnTo>
                    <a:pt x="0" y="6321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795" name="Freeform: Shape 794">
              <a:extLst>
                <a:ext uri="{FF2B5EF4-FFF2-40B4-BE49-F238E27FC236}">
                  <a16:creationId xmlns:a16="http://schemas.microsoft.com/office/drawing/2014/main" id="{3D811CD8-FF03-4EFC-AE0F-B2A19B06C098}"/>
                </a:ext>
              </a:extLst>
            </p:cNvPr>
            <p:cNvSpPr/>
            <p:nvPr/>
          </p:nvSpPr>
          <p:spPr>
            <a:xfrm>
              <a:off x="1698516" y="2681790"/>
              <a:ext cx="24644" cy="61611"/>
            </a:xfrm>
            <a:custGeom>
              <a:avLst/>
              <a:gdLst>
                <a:gd name="connsiteX0" fmla="*/ 0 w 24644"/>
                <a:gd name="connsiteY0" fmla="*/ 0 h 61610"/>
                <a:gd name="connsiteX1" fmla="*/ 24644 w 24644"/>
                <a:gd name="connsiteY1" fmla="*/ 0 h 61610"/>
                <a:gd name="connsiteX2" fmla="*/ 24644 w 24644"/>
                <a:gd name="connsiteY2" fmla="*/ 63212 h 61610"/>
                <a:gd name="connsiteX3" fmla="*/ 0 w 24644"/>
                <a:gd name="connsiteY3" fmla="*/ 63212 h 61610"/>
              </a:gdLst>
              <a:ahLst/>
              <a:cxnLst>
                <a:cxn ang="0">
                  <a:pos x="connsiteX0" y="connsiteY0"/>
                </a:cxn>
                <a:cxn ang="0">
                  <a:pos x="connsiteX1" y="connsiteY1"/>
                </a:cxn>
                <a:cxn ang="0">
                  <a:pos x="connsiteX2" y="connsiteY2"/>
                </a:cxn>
                <a:cxn ang="0">
                  <a:pos x="connsiteX3" y="connsiteY3"/>
                </a:cxn>
              </a:cxnLst>
              <a:rect l="l" t="t" r="r" b="b"/>
              <a:pathLst>
                <a:path w="24644" h="61610">
                  <a:moveTo>
                    <a:pt x="0" y="0"/>
                  </a:moveTo>
                  <a:lnTo>
                    <a:pt x="24644" y="0"/>
                  </a:lnTo>
                  <a:lnTo>
                    <a:pt x="24644" y="63212"/>
                  </a:lnTo>
                  <a:lnTo>
                    <a:pt x="0" y="6321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796" name="Freeform: Shape 795">
              <a:extLst>
                <a:ext uri="{FF2B5EF4-FFF2-40B4-BE49-F238E27FC236}">
                  <a16:creationId xmlns:a16="http://schemas.microsoft.com/office/drawing/2014/main" id="{6D94C110-49FD-4E4E-A7DE-E5C30F081BA6}"/>
                </a:ext>
              </a:extLst>
            </p:cNvPr>
            <p:cNvSpPr/>
            <p:nvPr/>
          </p:nvSpPr>
          <p:spPr>
            <a:xfrm>
              <a:off x="1419667" y="3151632"/>
              <a:ext cx="24644" cy="61611"/>
            </a:xfrm>
            <a:custGeom>
              <a:avLst/>
              <a:gdLst>
                <a:gd name="connsiteX0" fmla="*/ 0 w 24644"/>
                <a:gd name="connsiteY0" fmla="*/ 0 h 61610"/>
                <a:gd name="connsiteX1" fmla="*/ 24644 w 24644"/>
                <a:gd name="connsiteY1" fmla="*/ 0 h 61610"/>
                <a:gd name="connsiteX2" fmla="*/ 24644 w 24644"/>
                <a:gd name="connsiteY2" fmla="*/ 63212 h 61610"/>
                <a:gd name="connsiteX3" fmla="*/ 0 w 24644"/>
                <a:gd name="connsiteY3" fmla="*/ 63212 h 61610"/>
              </a:gdLst>
              <a:ahLst/>
              <a:cxnLst>
                <a:cxn ang="0">
                  <a:pos x="connsiteX0" y="connsiteY0"/>
                </a:cxn>
                <a:cxn ang="0">
                  <a:pos x="connsiteX1" y="connsiteY1"/>
                </a:cxn>
                <a:cxn ang="0">
                  <a:pos x="connsiteX2" y="connsiteY2"/>
                </a:cxn>
                <a:cxn ang="0">
                  <a:pos x="connsiteX3" y="connsiteY3"/>
                </a:cxn>
              </a:cxnLst>
              <a:rect l="l" t="t" r="r" b="b"/>
              <a:pathLst>
                <a:path w="24644" h="61610">
                  <a:moveTo>
                    <a:pt x="0" y="0"/>
                  </a:moveTo>
                  <a:lnTo>
                    <a:pt x="24644" y="0"/>
                  </a:lnTo>
                  <a:lnTo>
                    <a:pt x="24644" y="63212"/>
                  </a:lnTo>
                  <a:lnTo>
                    <a:pt x="0" y="6321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797" name="Freeform: Shape 796">
              <a:extLst>
                <a:ext uri="{FF2B5EF4-FFF2-40B4-BE49-F238E27FC236}">
                  <a16:creationId xmlns:a16="http://schemas.microsoft.com/office/drawing/2014/main" id="{E3831F7F-DB4D-431F-AB00-8E62B7E04392}"/>
                </a:ext>
              </a:extLst>
            </p:cNvPr>
            <p:cNvSpPr/>
            <p:nvPr/>
          </p:nvSpPr>
          <p:spPr>
            <a:xfrm>
              <a:off x="1489287" y="3151632"/>
              <a:ext cx="24644" cy="61611"/>
            </a:xfrm>
            <a:custGeom>
              <a:avLst/>
              <a:gdLst>
                <a:gd name="connsiteX0" fmla="*/ 0 w 24644"/>
                <a:gd name="connsiteY0" fmla="*/ 0 h 61610"/>
                <a:gd name="connsiteX1" fmla="*/ 24644 w 24644"/>
                <a:gd name="connsiteY1" fmla="*/ 0 h 61610"/>
                <a:gd name="connsiteX2" fmla="*/ 24644 w 24644"/>
                <a:gd name="connsiteY2" fmla="*/ 63212 h 61610"/>
                <a:gd name="connsiteX3" fmla="*/ 0 w 24644"/>
                <a:gd name="connsiteY3" fmla="*/ 63212 h 61610"/>
              </a:gdLst>
              <a:ahLst/>
              <a:cxnLst>
                <a:cxn ang="0">
                  <a:pos x="connsiteX0" y="connsiteY0"/>
                </a:cxn>
                <a:cxn ang="0">
                  <a:pos x="connsiteX1" y="connsiteY1"/>
                </a:cxn>
                <a:cxn ang="0">
                  <a:pos x="connsiteX2" y="connsiteY2"/>
                </a:cxn>
                <a:cxn ang="0">
                  <a:pos x="connsiteX3" y="connsiteY3"/>
                </a:cxn>
              </a:cxnLst>
              <a:rect l="l" t="t" r="r" b="b"/>
              <a:pathLst>
                <a:path w="24644" h="61610">
                  <a:moveTo>
                    <a:pt x="0" y="0"/>
                  </a:moveTo>
                  <a:lnTo>
                    <a:pt x="24644" y="0"/>
                  </a:lnTo>
                  <a:lnTo>
                    <a:pt x="24644" y="63212"/>
                  </a:lnTo>
                  <a:lnTo>
                    <a:pt x="0" y="6321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798" name="Freeform: Shape 797">
              <a:extLst>
                <a:ext uri="{FF2B5EF4-FFF2-40B4-BE49-F238E27FC236}">
                  <a16:creationId xmlns:a16="http://schemas.microsoft.com/office/drawing/2014/main" id="{E0EA2713-FC3A-4FEE-928E-50024DFBEC3A}"/>
                </a:ext>
              </a:extLst>
            </p:cNvPr>
            <p:cNvSpPr/>
            <p:nvPr/>
          </p:nvSpPr>
          <p:spPr>
            <a:xfrm>
              <a:off x="1559030" y="3151632"/>
              <a:ext cx="24644" cy="61611"/>
            </a:xfrm>
            <a:custGeom>
              <a:avLst/>
              <a:gdLst>
                <a:gd name="connsiteX0" fmla="*/ 0 w 24644"/>
                <a:gd name="connsiteY0" fmla="*/ 0 h 61610"/>
                <a:gd name="connsiteX1" fmla="*/ 24644 w 24644"/>
                <a:gd name="connsiteY1" fmla="*/ 0 h 61610"/>
                <a:gd name="connsiteX2" fmla="*/ 24644 w 24644"/>
                <a:gd name="connsiteY2" fmla="*/ 63212 h 61610"/>
                <a:gd name="connsiteX3" fmla="*/ 0 w 24644"/>
                <a:gd name="connsiteY3" fmla="*/ 63212 h 61610"/>
              </a:gdLst>
              <a:ahLst/>
              <a:cxnLst>
                <a:cxn ang="0">
                  <a:pos x="connsiteX0" y="connsiteY0"/>
                </a:cxn>
                <a:cxn ang="0">
                  <a:pos x="connsiteX1" y="connsiteY1"/>
                </a:cxn>
                <a:cxn ang="0">
                  <a:pos x="connsiteX2" y="connsiteY2"/>
                </a:cxn>
                <a:cxn ang="0">
                  <a:pos x="connsiteX3" y="connsiteY3"/>
                </a:cxn>
              </a:cxnLst>
              <a:rect l="l" t="t" r="r" b="b"/>
              <a:pathLst>
                <a:path w="24644" h="61610">
                  <a:moveTo>
                    <a:pt x="0" y="0"/>
                  </a:moveTo>
                  <a:lnTo>
                    <a:pt x="24644" y="0"/>
                  </a:lnTo>
                  <a:lnTo>
                    <a:pt x="24644" y="63212"/>
                  </a:lnTo>
                  <a:lnTo>
                    <a:pt x="0" y="63212"/>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799" name="Freeform: Shape 798">
              <a:extLst>
                <a:ext uri="{FF2B5EF4-FFF2-40B4-BE49-F238E27FC236}">
                  <a16:creationId xmlns:a16="http://schemas.microsoft.com/office/drawing/2014/main" id="{A274A98D-73B1-4299-B206-5F3A3C4F9174}"/>
                </a:ext>
              </a:extLst>
            </p:cNvPr>
            <p:cNvSpPr/>
            <p:nvPr/>
          </p:nvSpPr>
          <p:spPr>
            <a:xfrm>
              <a:off x="1777255" y="2796632"/>
              <a:ext cx="61611" cy="24644"/>
            </a:xfrm>
            <a:custGeom>
              <a:avLst/>
              <a:gdLst>
                <a:gd name="connsiteX0" fmla="*/ 0 w 61610"/>
                <a:gd name="connsiteY0" fmla="*/ 0 h 24644"/>
                <a:gd name="connsiteX1" fmla="*/ 63212 w 61610"/>
                <a:gd name="connsiteY1" fmla="*/ 0 h 24644"/>
                <a:gd name="connsiteX2" fmla="*/ 63212 w 61610"/>
                <a:gd name="connsiteY2" fmla="*/ 24644 h 24644"/>
                <a:gd name="connsiteX3" fmla="*/ 0 w 61610"/>
                <a:gd name="connsiteY3" fmla="*/ 24644 h 24644"/>
              </a:gdLst>
              <a:ahLst/>
              <a:cxnLst>
                <a:cxn ang="0">
                  <a:pos x="connsiteX0" y="connsiteY0"/>
                </a:cxn>
                <a:cxn ang="0">
                  <a:pos x="connsiteX1" y="connsiteY1"/>
                </a:cxn>
                <a:cxn ang="0">
                  <a:pos x="connsiteX2" y="connsiteY2"/>
                </a:cxn>
                <a:cxn ang="0">
                  <a:pos x="connsiteX3" y="connsiteY3"/>
                </a:cxn>
              </a:cxnLst>
              <a:rect l="l" t="t" r="r" b="b"/>
              <a:pathLst>
                <a:path w="61610" h="24644">
                  <a:moveTo>
                    <a:pt x="0" y="0"/>
                  </a:moveTo>
                  <a:lnTo>
                    <a:pt x="63212" y="0"/>
                  </a:lnTo>
                  <a:lnTo>
                    <a:pt x="63212" y="24644"/>
                  </a:lnTo>
                  <a:lnTo>
                    <a:pt x="0" y="24644"/>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800" name="Freeform: Shape 799">
              <a:extLst>
                <a:ext uri="{FF2B5EF4-FFF2-40B4-BE49-F238E27FC236}">
                  <a16:creationId xmlns:a16="http://schemas.microsoft.com/office/drawing/2014/main" id="{279F8E75-9668-4989-90FF-4B396B57AAF9}"/>
                </a:ext>
              </a:extLst>
            </p:cNvPr>
            <p:cNvSpPr/>
            <p:nvPr/>
          </p:nvSpPr>
          <p:spPr>
            <a:xfrm>
              <a:off x="1777255" y="2866375"/>
              <a:ext cx="61611" cy="24644"/>
            </a:xfrm>
            <a:custGeom>
              <a:avLst/>
              <a:gdLst>
                <a:gd name="connsiteX0" fmla="*/ 0 w 61610"/>
                <a:gd name="connsiteY0" fmla="*/ 0 h 24644"/>
                <a:gd name="connsiteX1" fmla="*/ 63212 w 61610"/>
                <a:gd name="connsiteY1" fmla="*/ 0 h 24644"/>
                <a:gd name="connsiteX2" fmla="*/ 63212 w 61610"/>
                <a:gd name="connsiteY2" fmla="*/ 24644 h 24644"/>
                <a:gd name="connsiteX3" fmla="*/ 0 w 61610"/>
                <a:gd name="connsiteY3" fmla="*/ 24644 h 24644"/>
              </a:gdLst>
              <a:ahLst/>
              <a:cxnLst>
                <a:cxn ang="0">
                  <a:pos x="connsiteX0" y="connsiteY0"/>
                </a:cxn>
                <a:cxn ang="0">
                  <a:pos x="connsiteX1" y="connsiteY1"/>
                </a:cxn>
                <a:cxn ang="0">
                  <a:pos x="connsiteX2" y="connsiteY2"/>
                </a:cxn>
                <a:cxn ang="0">
                  <a:pos x="connsiteX3" y="connsiteY3"/>
                </a:cxn>
              </a:cxnLst>
              <a:rect l="l" t="t" r="r" b="b"/>
              <a:pathLst>
                <a:path w="61610" h="24644">
                  <a:moveTo>
                    <a:pt x="0" y="0"/>
                  </a:moveTo>
                  <a:lnTo>
                    <a:pt x="63212" y="0"/>
                  </a:lnTo>
                  <a:lnTo>
                    <a:pt x="63212" y="24644"/>
                  </a:lnTo>
                  <a:lnTo>
                    <a:pt x="0" y="24644"/>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801" name="Freeform: Shape 800">
              <a:extLst>
                <a:ext uri="{FF2B5EF4-FFF2-40B4-BE49-F238E27FC236}">
                  <a16:creationId xmlns:a16="http://schemas.microsoft.com/office/drawing/2014/main" id="{01F16EE4-05DE-45D2-BE47-5076B47C019B}"/>
                </a:ext>
              </a:extLst>
            </p:cNvPr>
            <p:cNvSpPr/>
            <p:nvPr/>
          </p:nvSpPr>
          <p:spPr>
            <a:xfrm>
              <a:off x="1358426" y="2732803"/>
              <a:ext cx="480563" cy="480563"/>
            </a:xfrm>
            <a:custGeom>
              <a:avLst/>
              <a:gdLst>
                <a:gd name="connsiteX0" fmla="*/ 294992 w 480562"/>
                <a:gd name="connsiteY0" fmla="*/ 482041 h 480562"/>
                <a:gd name="connsiteX1" fmla="*/ 270347 w 480562"/>
                <a:gd name="connsiteY1" fmla="*/ 482041 h 480562"/>
                <a:gd name="connsiteX2" fmla="*/ 270347 w 480562"/>
                <a:gd name="connsiteY2" fmla="*/ 431151 h 480562"/>
                <a:gd name="connsiteX3" fmla="*/ 0 w 480562"/>
                <a:gd name="connsiteY3" fmla="*/ 431151 h 480562"/>
                <a:gd name="connsiteX4" fmla="*/ 0 w 480562"/>
                <a:gd name="connsiteY4" fmla="*/ 0 h 480562"/>
                <a:gd name="connsiteX5" fmla="*/ 431151 w 480562"/>
                <a:gd name="connsiteY5" fmla="*/ 0 h 480562"/>
                <a:gd name="connsiteX6" fmla="*/ 431151 w 480562"/>
                <a:gd name="connsiteY6" fmla="*/ 203192 h 480562"/>
                <a:gd name="connsiteX7" fmla="*/ 482041 w 480562"/>
                <a:gd name="connsiteY7" fmla="*/ 203192 h 480562"/>
                <a:gd name="connsiteX8" fmla="*/ 482041 w 480562"/>
                <a:gd name="connsiteY8" fmla="*/ 227836 h 480562"/>
                <a:gd name="connsiteX9" fmla="*/ 406507 w 480562"/>
                <a:gd name="connsiteY9" fmla="*/ 227836 h 480562"/>
                <a:gd name="connsiteX10" fmla="*/ 406507 w 480562"/>
                <a:gd name="connsiteY10" fmla="*/ 24644 h 480562"/>
                <a:gd name="connsiteX11" fmla="*/ 24644 w 480562"/>
                <a:gd name="connsiteY11" fmla="*/ 24644 h 480562"/>
                <a:gd name="connsiteX12" fmla="*/ 24644 w 480562"/>
                <a:gd name="connsiteY12" fmla="*/ 406507 h 480562"/>
                <a:gd name="connsiteX13" fmla="*/ 294992 w 480562"/>
                <a:gd name="connsiteY13" fmla="*/ 406507 h 480562"/>
                <a:gd name="connsiteX14" fmla="*/ 294992 w 480562"/>
                <a:gd name="connsiteY14" fmla="*/ 482041 h 48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0562" h="480562">
                  <a:moveTo>
                    <a:pt x="294992" y="482041"/>
                  </a:moveTo>
                  <a:lnTo>
                    <a:pt x="270347" y="482041"/>
                  </a:lnTo>
                  <a:lnTo>
                    <a:pt x="270347" y="431151"/>
                  </a:lnTo>
                  <a:lnTo>
                    <a:pt x="0" y="431151"/>
                  </a:lnTo>
                  <a:lnTo>
                    <a:pt x="0" y="0"/>
                  </a:lnTo>
                  <a:lnTo>
                    <a:pt x="431151" y="0"/>
                  </a:lnTo>
                  <a:lnTo>
                    <a:pt x="431151" y="203192"/>
                  </a:lnTo>
                  <a:lnTo>
                    <a:pt x="482041" y="203192"/>
                  </a:lnTo>
                  <a:lnTo>
                    <a:pt x="482041" y="227836"/>
                  </a:lnTo>
                  <a:lnTo>
                    <a:pt x="406507" y="227836"/>
                  </a:lnTo>
                  <a:lnTo>
                    <a:pt x="406507" y="24644"/>
                  </a:lnTo>
                  <a:lnTo>
                    <a:pt x="24644" y="24644"/>
                  </a:lnTo>
                  <a:lnTo>
                    <a:pt x="24644" y="406507"/>
                  </a:lnTo>
                  <a:lnTo>
                    <a:pt x="294992" y="406507"/>
                  </a:lnTo>
                  <a:lnTo>
                    <a:pt x="294992" y="482041"/>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802" name="Freeform: Shape 801">
              <a:extLst>
                <a:ext uri="{FF2B5EF4-FFF2-40B4-BE49-F238E27FC236}">
                  <a16:creationId xmlns:a16="http://schemas.microsoft.com/office/drawing/2014/main" id="{355E3011-B991-44EB-B10F-0302BFB5B681}"/>
                </a:ext>
              </a:extLst>
            </p:cNvPr>
            <p:cNvSpPr/>
            <p:nvPr/>
          </p:nvSpPr>
          <p:spPr>
            <a:xfrm>
              <a:off x="1307536" y="2796632"/>
              <a:ext cx="61611" cy="24644"/>
            </a:xfrm>
            <a:custGeom>
              <a:avLst/>
              <a:gdLst>
                <a:gd name="connsiteX0" fmla="*/ 0 w 61610"/>
                <a:gd name="connsiteY0" fmla="*/ 0 h 24644"/>
                <a:gd name="connsiteX1" fmla="*/ 63212 w 61610"/>
                <a:gd name="connsiteY1" fmla="*/ 0 h 24644"/>
                <a:gd name="connsiteX2" fmla="*/ 63212 w 61610"/>
                <a:gd name="connsiteY2" fmla="*/ 24644 h 24644"/>
                <a:gd name="connsiteX3" fmla="*/ 0 w 61610"/>
                <a:gd name="connsiteY3" fmla="*/ 24644 h 24644"/>
              </a:gdLst>
              <a:ahLst/>
              <a:cxnLst>
                <a:cxn ang="0">
                  <a:pos x="connsiteX0" y="connsiteY0"/>
                </a:cxn>
                <a:cxn ang="0">
                  <a:pos x="connsiteX1" y="connsiteY1"/>
                </a:cxn>
                <a:cxn ang="0">
                  <a:pos x="connsiteX2" y="connsiteY2"/>
                </a:cxn>
                <a:cxn ang="0">
                  <a:pos x="connsiteX3" y="connsiteY3"/>
                </a:cxn>
              </a:cxnLst>
              <a:rect l="l" t="t" r="r" b="b"/>
              <a:pathLst>
                <a:path w="61610" h="24644">
                  <a:moveTo>
                    <a:pt x="0" y="0"/>
                  </a:moveTo>
                  <a:lnTo>
                    <a:pt x="63212" y="0"/>
                  </a:lnTo>
                  <a:lnTo>
                    <a:pt x="63212" y="24644"/>
                  </a:lnTo>
                  <a:lnTo>
                    <a:pt x="0" y="24644"/>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803" name="Freeform: Shape 802">
              <a:extLst>
                <a:ext uri="{FF2B5EF4-FFF2-40B4-BE49-F238E27FC236}">
                  <a16:creationId xmlns:a16="http://schemas.microsoft.com/office/drawing/2014/main" id="{18B04D59-1626-44FC-B04B-3A91BE9B9BE1}"/>
                </a:ext>
              </a:extLst>
            </p:cNvPr>
            <p:cNvSpPr/>
            <p:nvPr/>
          </p:nvSpPr>
          <p:spPr>
            <a:xfrm>
              <a:off x="1307536" y="2866375"/>
              <a:ext cx="61611" cy="24644"/>
            </a:xfrm>
            <a:custGeom>
              <a:avLst/>
              <a:gdLst>
                <a:gd name="connsiteX0" fmla="*/ 0 w 61610"/>
                <a:gd name="connsiteY0" fmla="*/ 0 h 24644"/>
                <a:gd name="connsiteX1" fmla="*/ 63212 w 61610"/>
                <a:gd name="connsiteY1" fmla="*/ 0 h 24644"/>
                <a:gd name="connsiteX2" fmla="*/ 63212 w 61610"/>
                <a:gd name="connsiteY2" fmla="*/ 24644 h 24644"/>
                <a:gd name="connsiteX3" fmla="*/ 0 w 61610"/>
                <a:gd name="connsiteY3" fmla="*/ 24644 h 24644"/>
              </a:gdLst>
              <a:ahLst/>
              <a:cxnLst>
                <a:cxn ang="0">
                  <a:pos x="connsiteX0" y="connsiteY0"/>
                </a:cxn>
                <a:cxn ang="0">
                  <a:pos x="connsiteX1" y="connsiteY1"/>
                </a:cxn>
                <a:cxn ang="0">
                  <a:pos x="connsiteX2" y="connsiteY2"/>
                </a:cxn>
                <a:cxn ang="0">
                  <a:pos x="connsiteX3" y="connsiteY3"/>
                </a:cxn>
              </a:cxnLst>
              <a:rect l="l" t="t" r="r" b="b"/>
              <a:pathLst>
                <a:path w="61610" h="24644">
                  <a:moveTo>
                    <a:pt x="0" y="0"/>
                  </a:moveTo>
                  <a:lnTo>
                    <a:pt x="63212" y="0"/>
                  </a:lnTo>
                  <a:lnTo>
                    <a:pt x="63212" y="24644"/>
                  </a:lnTo>
                  <a:lnTo>
                    <a:pt x="0" y="24644"/>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804" name="Freeform: Shape 803">
              <a:extLst>
                <a:ext uri="{FF2B5EF4-FFF2-40B4-BE49-F238E27FC236}">
                  <a16:creationId xmlns:a16="http://schemas.microsoft.com/office/drawing/2014/main" id="{A453A472-CD2E-4441-A6E1-F43DE7D449FC}"/>
                </a:ext>
              </a:extLst>
            </p:cNvPr>
            <p:cNvSpPr/>
            <p:nvPr/>
          </p:nvSpPr>
          <p:spPr>
            <a:xfrm>
              <a:off x="1307536" y="2935995"/>
              <a:ext cx="61611" cy="24644"/>
            </a:xfrm>
            <a:custGeom>
              <a:avLst/>
              <a:gdLst>
                <a:gd name="connsiteX0" fmla="*/ 0 w 61610"/>
                <a:gd name="connsiteY0" fmla="*/ 0 h 24644"/>
                <a:gd name="connsiteX1" fmla="*/ 63212 w 61610"/>
                <a:gd name="connsiteY1" fmla="*/ 0 h 24644"/>
                <a:gd name="connsiteX2" fmla="*/ 63212 w 61610"/>
                <a:gd name="connsiteY2" fmla="*/ 24644 h 24644"/>
                <a:gd name="connsiteX3" fmla="*/ 0 w 61610"/>
                <a:gd name="connsiteY3" fmla="*/ 24644 h 24644"/>
              </a:gdLst>
              <a:ahLst/>
              <a:cxnLst>
                <a:cxn ang="0">
                  <a:pos x="connsiteX0" y="connsiteY0"/>
                </a:cxn>
                <a:cxn ang="0">
                  <a:pos x="connsiteX1" y="connsiteY1"/>
                </a:cxn>
                <a:cxn ang="0">
                  <a:pos x="connsiteX2" y="connsiteY2"/>
                </a:cxn>
                <a:cxn ang="0">
                  <a:pos x="connsiteX3" y="connsiteY3"/>
                </a:cxn>
              </a:cxnLst>
              <a:rect l="l" t="t" r="r" b="b"/>
              <a:pathLst>
                <a:path w="61610" h="24644">
                  <a:moveTo>
                    <a:pt x="0" y="0"/>
                  </a:moveTo>
                  <a:lnTo>
                    <a:pt x="63212" y="0"/>
                  </a:lnTo>
                  <a:lnTo>
                    <a:pt x="63212" y="24644"/>
                  </a:lnTo>
                  <a:lnTo>
                    <a:pt x="0" y="24644"/>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805" name="Freeform: Shape 804">
              <a:extLst>
                <a:ext uri="{FF2B5EF4-FFF2-40B4-BE49-F238E27FC236}">
                  <a16:creationId xmlns:a16="http://schemas.microsoft.com/office/drawing/2014/main" id="{E34A71F2-2BD3-4829-A71E-7111730EFA7F}"/>
                </a:ext>
              </a:extLst>
            </p:cNvPr>
            <p:cNvSpPr/>
            <p:nvPr/>
          </p:nvSpPr>
          <p:spPr>
            <a:xfrm>
              <a:off x="1307536" y="3005738"/>
              <a:ext cx="61611" cy="24644"/>
            </a:xfrm>
            <a:custGeom>
              <a:avLst/>
              <a:gdLst>
                <a:gd name="connsiteX0" fmla="*/ 0 w 61610"/>
                <a:gd name="connsiteY0" fmla="*/ 0 h 24644"/>
                <a:gd name="connsiteX1" fmla="*/ 63212 w 61610"/>
                <a:gd name="connsiteY1" fmla="*/ 0 h 24644"/>
                <a:gd name="connsiteX2" fmla="*/ 63212 w 61610"/>
                <a:gd name="connsiteY2" fmla="*/ 24644 h 24644"/>
                <a:gd name="connsiteX3" fmla="*/ 0 w 61610"/>
                <a:gd name="connsiteY3" fmla="*/ 24644 h 24644"/>
              </a:gdLst>
              <a:ahLst/>
              <a:cxnLst>
                <a:cxn ang="0">
                  <a:pos x="connsiteX0" y="connsiteY0"/>
                </a:cxn>
                <a:cxn ang="0">
                  <a:pos x="connsiteX1" y="connsiteY1"/>
                </a:cxn>
                <a:cxn ang="0">
                  <a:pos x="connsiteX2" y="connsiteY2"/>
                </a:cxn>
                <a:cxn ang="0">
                  <a:pos x="connsiteX3" y="connsiteY3"/>
                </a:cxn>
              </a:cxnLst>
              <a:rect l="l" t="t" r="r" b="b"/>
              <a:pathLst>
                <a:path w="61610" h="24644">
                  <a:moveTo>
                    <a:pt x="0" y="0"/>
                  </a:moveTo>
                  <a:lnTo>
                    <a:pt x="63212" y="0"/>
                  </a:lnTo>
                  <a:lnTo>
                    <a:pt x="63212" y="24644"/>
                  </a:lnTo>
                  <a:lnTo>
                    <a:pt x="0" y="24644"/>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806" name="Freeform: Shape 805">
              <a:extLst>
                <a:ext uri="{FF2B5EF4-FFF2-40B4-BE49-F238E27FC236}">
                  <a16:creationId xmlns:a16="http://schemas.microsoft.com/office/drawing/2014/main" id="{C3F766A9-5C75-4255-B36C-FF5E1FC7B7CB}"/>
                </a:ext>
              </a:extLst>
            </p:cNvPr>
            <p:cNvSpPr/>
            <p:nvPr/>
          </p:nvSpPr>
          <p:spPr>
            <a:xfrm>
              <a:off x="1307536" y="3075482"/>
              <a:ext cx="61611" cy="24644"/>
            </a:xfrm>
            <a:custGeom>
              <a:avLst/>
              <a:gdLst>
                <a:gd name="connsiteX0" fmla="*/ 0 w 61610"/>
                <a:gd name="connsiteY0" fmla="*/ 0 h 24644"/>
                <a:gd name="connsiteX1" fmla="*/ 63212 w 61610"/>
                <a:gd name="connsiteY1" fmla="*/ 0 h 24644"/>
                <a:gd name="connsiteX2" fmla="*/ 63212 w 61610"/>
                <a:gd name="connsiteY2" fmla="*/ 24644 h 24644"/>
                <a:gd name="connsiteX3" fmla="*/ 0 w 61610"/>
                <a:gd name="connsiteY3" fmla="*/ 24644 h 24644"/>
              </a:gdLst>
              <a:ahLst/>
              <a:cxnLst>
                <a:cxn ang="0">
                  <a:pos x="connsiteX0" y="connsiteY0"/>
                </a:cxn>
                <a:cxn ang="0">
                  <a:pos x="connsiteX1" y="connsiteY1"/>
                </a:cxn>
                <a:cxn ang="0">
                  <a:pos x="connsiteX2" y="connsiteY2"/>
                </a:cxn>
                <a:cxn ang="0">
                  <a:pos x="connsiteX3" y="connsiteY3"/>
                </a:cxn>
              </a:cxnLst>
              <a:rect l="l" t="t" r="r" b="b"/>
              <a:pathLst>
                <a:path w="61610" h="24644">
                  <a:moveTo>
                    <a:pt x="0" y="0"/>
                  </a:moveTo>
                  <a:lnTo>
                    <a:pt x="63212" y="0"/>
                  </a:lnTo>
                  <a:lnTo>
                    <a:pt x="63212" y="24644"/>
                  </a:lnTo>
                  <a:lnTo>
                    <a:pt x="0" y="24644"/>
                  </a:ln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807" name="Freeform: Shape 806">
              <a:extLst>
                <a:ext uri="{FF2B5EF4-FFF2-40B4-BE49-F238E27FC236}">
                  <a16:creationId xmlns:a16="http://schemas.microsoft.com/office/drawing/2014/main" id="{9FA5020B-474E-488C-B04F-B940E6035616}"/>
                </a:ext>
              </a:extLst>
            </p:cNvPr>
            <p:cNvSpPr/>
            <p:nvPr/>
          </p:nvSpPr>
          <p:spPr>
            <a:xfrm>
              <a:off x="1686318" y="2991814"/>
              <a:ext cx="221798" cy="295731"/>
            </a:xfrm>
            <a:custGeom>
              <a:avLst/>
              <a:gdLst>
                <a:gd name="connsiteX0" fmla="*/ 112255 w 221798"/>
                <a:gd name="connsiteY0" fmla="*/ 298442 h 295730"/>
                <a:gd name="connsiteX1" fmla="*/ 0 w 221798"/>
                <a:gd name="connsiteY1" fmla="*/ 250632 h 295730"/>
                <a:gd name="connsiteX2" fmla="*/ 0 w 221798"/>
                <a:gd name="connsiteY2" fmla="*/ 47810 h 295730"/>
                <a:gd name="connsiteX3" fmla="*/ 112255 w 221798"/>
                <a:gd name="connsiteY3" fmla="*/ 0 h 295730"/>
                <a:gd name="connsiteX4" fmla="*/ 224755 w 221798"/>
                <a:gd name="connsiteY4" fmla="*/ 47810 h 295730"/>
                <a:gd name="connsiteX5" fmla="*/ 224755 w 221798"/>
                <a:gd name="connsiteY5" fmla="*/ 250632 h 295730"/>
                <a:gd name="connsiteX6" fmla="*/ 112255 w 221798"/>
                <a:gd name="connsiteY6" fmla="*/ 298442 h 295730"/>
                <a:gd name="connsiteX7" fmla="*/ 112255 w 221798"/>
                <a:gd name="connsiteY7" fmla="*/ 24644 h 295730"/>
                <a:gd name="connsiteX8" fmla="*/ 24644 w 221798"/>
                <a:gd name="connsiteY8" fmla="*/ 47810 h 295730"/>
                <a:gd name="connsiteX9" fmla="*/ 24644 w 221798"/>
                <a:gd name="connsiteY9" fmla="*/ 250632 h 295730"/>
                <a:gd name="connsiteX10" fmla="*/ 112255 w 221798"/>
                <a:gd name="connsiteY10" fmla="*/ 273798 h 295730"/>
                <a:gd name="connsiteX11" fmla="*/ 200111 w 221798"/>
                <a:gd name="connsiteY11" fmla="*/ 250632 h 295730"/>
                <a:gd name="connsiteX12" fmla="*/ 200111 w 221798"/>
                <a:gd name="connsiteY12" fmla="*/ 47810 h 295730"/>
                <a:gd name="connsiteX13" fmla="*/ 112255 w 221798"/>
                <a:gd name="connsiteY13" fmla="*/ 25014 h 29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798" h="295730">
                  <a:moveTo>
                    <a:pt x="112255" y="298442"/>
                  </a:moveTo>
                  <a:cubicBezTo>
                    <a:pt x="58160" y="298442"/>
                    <a:pt x="0" y="283409"/>
                    <a:pt x="0" y="250632"/>
                  </a:cubicBezTo>
                  <a:lnTo>
                    <a:pt x="0" y="47810"/>
                  </a:lnTo>
                  <a:cubicBezTo>
                    <a:pt x="0" y="14910"/>
                    <a:pt x="58160" y="0"/>
                    <a:pt x="112255" y="0"/>
                  </a:cubicBezTo>
                  <a:cubicBezTo>
                    <a:pt x="166349" y="0"/>
                    <a:pt x="224755" y="14910"/>
                    <a:pt x="224755" y="47810"/>
                  </a:cubicBezTo>
                  <a:lnTo>
                    <a:pt x="224755" y="250632"/>
                  </a:lnTo>
                  <a:cubicBezTo>
                    <a:pt x="224755" y="283778"/>
                    <a:pt x="166349" y="298442"/>
                    <a:pt x="112255" y="298442"/>
                  </a:cubicBezTo>
                  <a:close/>
                  <a:moveTo>
                    <a:pt x="112255" y="24644"/>
                  </a:moveTo>
                  <a:cubicBezTo>
                    <a:pt x="54833" y="24644"/>
                    <a:pt x="24644" y="41772"/>
                    <a:pt x="24644" y="47810"/>
                  </a:cubicBezTo>
                  <a:lnTo>
                    <a:pt x="24644" y="250632"/>
                  </a:lnTo>
                  <a:cubicBezTo>
                    <a:pt x="24644" y="256547"/>
                    <a:pt x="54833" y="273798"/>
                    <a:pt x="112255" y="273798"/>
                  </a:cubicBezTo>
                  <a:cubicBezTo>
                    <a:pt x="169676" y="273798"/>
                    <a:pt x="200111" y="256547"/>
                    <a:pt x="200111" y="250632"/>
                  </a:cubicBezTo>
                  <a:lnTo>
                    <a:pt x="200111" y="47810"/>
                  </a:lnTo>
                  <a:cubicBezTo>
                    <a:pt x="200111" y="41772"/>
                    <a:pt x="169799" y="25014"/>
                    <a:pt x="112255" y="25014"/>
                  </a:cubicBez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808" name="Freeform: Shape 807">
              <a:extLst>
                <a:ext uri="{FF2B5EF4-FFF2-40B4-BE49-F238E27FC236}">
                  <a16:creationId xmlns:a16="http://schemas.microsoft.com/office/drawing/2014/main" id="{8971C6D2-15A5-4540-ABC4-B813E43C6C42}"/>
                </a:ext>
              </a:extLst>
            </p:cNvPr>
            <p:cNvSpPr/>
            <p:nvPr/>
          </p:nvSpPr>
          <p:spPr>
            <a:xfrm>
              <a:off x="1686318" y="3033463"/>
              <a:ext cx="221798" cy="36966"/>
            </a:xfrm>
            <a:custGeom>
              <a:avLst/>
              <a:gdLst>
                <a:gd name="connsiteX0" fmla="*/ 112255 w 221798"/>
                <a:gd name="connsiteY0" fmla="*/ 47810 h 36966"/>
                <a:gd name="connsiteX1" fmla="*/ 0 w 221798"/>
                <a:gd name="connsiteY1" fmla="*/ 0 h 36966"/>
                <a:gd name="connsiteX2" fmla="*/ 24644 w 221798"/>
                <a:gd name="connsiteY2" fmla="*/ 0 h 36966"/>
                <a:gd name="connsiteX3" fmla="*/ 112255 w 221798"/>
                <a:gd name="connsiteY3" fmla="*/ 23166 h 36966"/>
                <a:gd name="connsiteX4" fmla="*/ 200111 w 221798"/>
                <a:gd name="connsiteY4" fmla="*/ 0 h 36966"/>
                <a:gd name="connsiteX5" fmla="*/ 224755 w 221798"/>
                <a:gd name="connsiteY5" fmla="*/ 0 h 36966"/>
                <a:gd name="connsiteX6" fmla="*/ 112255 w 221798"/>
                <a:gd name="connsiteY6" fmla="*/ 47810 h 36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798" h="36966">
                  <a:moveTo>
                    <a:pt x="112255" y="47810"/>
                  </a:moveTo>
                  <a:cubicBezTo>
                    <a:pt x="58160" y="47810"/>
                    <a:pt x="0" y="32777"/>
                    <a:pt x="0" y="0"/>
                  </a:cubicBezTo>
                  <a:lnTo>
                    <a:pt x="24644" y="0"/>
                  </a:lnTo>
                  <a:cubicBezTo>
                    <a:pt x="24644" y="5915"/>
                    <a:pt x="54833" y="23166"/>
                    <a:pt x="112255" y="23166"/>
                  </a:cubicBezTo>
                  <a:cubicBezTo>
                    <a:pt x="169676" y="23166"/>
                    <a:pt x="200111" y="5915"/>
                    <a:pt x="200111" y="0"/>
                  </a:cubicBezTo>
                  <a:lnTo>
                    <a:pt x="224755" y="0"/>
                  </a:lnTo>
                  <a:cubicBezTo>
                    <a:pt x="224755" y="32654"/>
                    <a:pt x="166349" y="47810"/>
                    <a:pt x="112255" y="47810"/>
                  </a:cubicBezTo>
                  <a:close/>
                </a:path>
              </a:pathLst>
            </a:custGeom>
            <a:grpFill/>
            <a:ln w="12192"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23" name="Group 22">
            <a:extLst>
              <a:ext uri="{FF2B5EF4-FFF2-40B4-BE49-F238E27FC236}">
                <a16:creationId xmlns:a16="http://schemas.microsoft.com/office/drawing/2014/main" id="{C8FCDE24-E6A6-4BF7-A149-C30692E18151}"/>
              </a:ext>
            </a:extLst>
          </p:cNvPr>
          <p:cNvGrpSpPr/>
          <p:nvPr/>
        </p:nvGrpSpPr>
        <p:grpSpPr>
          <a:xfrm>
            <a:off x="5188893" y="4076735"/>
            <a:ext cx="5372183" cy="1321859"/>
            <a:chOff x="3113335" y="2446040"/>
            <a:chExt cx="3223310" cy="793115"/>
          </a:xfrm>
        </p:grpSpPr>
        <p:sp>
          <p:nvSpPr>
            <p:cNvPr id="816" name="TextBox 815">
              <a:extLst>
                <a:ext uri="{FF2B5EF4-FFF2-40B4-BE49-F238E27FC236}">
                  <a16:creationId xmlns:a16="http://schemas.microsoft.com/office/drawing/2014/main" id="{6E7BEF13-9BBC-4C32-BA1E-1FD4D364A172}"/>
                </a:ext>
              </a:extLst>
            </p:cNvPr>
            <p:cNvSpPr txBox="1"/>
            <p:nvPr/>
          </p:nvSpPr>
          <p:spPr>
            <a:xfrm>
              <a:off x="3113335" y="2446040"/>
              <a:ext cx="2743200" cy="720197"/>
            </a:xfrm>
            <a:prstGeom prst="rect">
              <a:avLst/>
            </a:prstGeom>
            <a:noFill/>
          </p:spPr>
          <p:txBody>
            <a:bodyPr wrap="square" rtlCol="0">
              <a:spAutoFit/>
            </a:bodyPr>
            <a:lstStyle/>
            <a:p>
              <a:pPr algn="r" defTabSz="1219148" hangingPunct="1">
                <a:lnSpc>
                  <a:spcPct val="90000"/>
                </a:lnSpc>
                <a:spcAft>
                  <a:spcPts val="1667"/>
                </a:spcAft>
                <a:defRPr/>
              </a:pPr>
              <a:r>
                <a:rPr lang="en-US" sz="4000" kern="1200" dirty="0">
                  <a:solidFill>
                    <a:srgbClr val="FFFFFF"/>
                  </a:solidFill>
                  <a:ea typeface="Amazon Ember" panose="020B0603020204020204" pitchFamily="34" charset="0"/>
                  <a:cs typeface="Amazon Ember" panose="020B0603020204020204" pitchFamily="34" charset="0"/>
                </a:rPr>
                <a:t>Set up an AWS landing zone</a:t>
              </a:r>
            </a:p>
          </p:txBody>
        </p:sp>
        <p:cxnSp>
          <p:nvCxnSpPr>
            <p:cNvPr id="8" name="Connector: Elbow 7">
              <a:extLst>
                <a:ext uri="{FF2B5EF4-FFF2-40B4-BE49-F238E27FC236}">
                  <a16:creationId xmlns:a16="http://schemas.microsoft.com/office/drawing/2014/main" id="{7964F17E-D421-4BD6-8AD7-F9FE82EBA168}"/>
                </a:ext>
              </a:extLst>
            </p:cNvPr>
            <p:cNvCxnSpPr>
              <a:stCxn id="816" idx="3"/>
              <a:endCxn id="729" idx="1"/>
            </p:cNvCxnSpPr>
            <p:nvPr/>
          </p:nvCxnSpPr>
          <p:spPr>
            <a:xfrm>
              <a:off x="5856535" y="2806139"/>
              <a:ext cx="480110" cy="433016"/>
            </a:xfrm>
            <a:prstGeom prst="bentConnector2">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A45F9B3A-661B-419F-A886-64BFF3E70DD7}"/>
              </a:ext>
            </a:extLst>
          </p:cNvPr>
          <p:cNvGrpSpPr/>
          <p:nvPr/>
        </p:nvGrpSpPr>
        <p:grpSpPr>
          <a:xfrm>
            <a:off x="14011243" y="4076731"/>
            <a:ext cx="4845790" cy="1200328"/>
            <a:chOff x="8406746" y="2446040"/>
            <a:chExt cx="2907474" cy="720197"/>
          </a:xfrm>
        </p:grpSpPr>
        <p:sp>
          <p:nvSpPr>
            <p:cNvPr id="815" name="TextBox 814">
              <a:extLst>
                <a:ext uri="{FF2B5EF4-FFF2-40B4-BE49-F238E27FC236}">
                  <a16:creationId xmlns:a16="http://schemas.microsoft.com/office/drawing/2014/main" id="{7811A296-B916-4165-8D86-58DF40CB3770}"/>
                </a:ext>
              </a:extLst>
            </p:cNvPr>
            <p:cNvSpPr txBox="1"/>
            <p:nvPr/>
          </p:nvSpPr>
          <p:spPr>
            <a:xfrm>
              <a:off x="8937155" y="2446040"/>
              <a:ext cx="2377065" cy="720197"/>
            </a:xfrm>
            <a:prstGeom prst="rect">
              <a:avLst/>
            </a:prstGeom>
            <a:noFill/>
          </p:spPr>
          <p:txBody>
            <a:bodyPr wrap="square" rtlCol="0">
              <a:spAutoFit/>
            </a:bodyPr>
            <a:lstStyle/>
            <a:p>
              <a:pPr defTabSz="1219148" hangingPunct="1">
                <a:lnSpc>
                  <a:spcPct val="90000"/>
                </a:lnSpc>
                <a:spcAft>
                  <a:spcPts val="1667"/>
                </a:spcAft>
                <a:defRPr/>
              </a:pPr>
              <a:r>
                <a:rPr lang="en-US" sz="4000" kern="1200" dirty="0">
                  <a:solidFill>
                    <a:srgbClr val="88CEB8"/>
                  </a:solidFill>
                  <a:ea typeface="Amazon Ember" panose="020B0603020204020204" pitchFamily="34" charset="0"/>
                  <a:cs typeface="Amazon Ember" panose="020B0603020204020204" pitchFamily="34" charset="0"/>
                </a:rPr>
                <a:t>Establish guardrails</a:t>
              </a:r>
            </a:p>
          </p:txBody>
        </p:sp>
        <p:cxnSp>
          <p:nvCxnSpPr>
            <p:cNvPr id="10" name="Connector: Elbow 9">
              <a:extLst>
                <a:ext uri="{FF2B5EF4-FFF2-40B4-BE49-F238E27FC236}">
                  <a16:creationId xmlns:a16="http://schemas.microsoft.com/office/drawing/2014/main" id="{3B20EA6B-AB05-4677-A629-F7B4C578AD4E}"/>
                </a:ext>
              </a:extLst>
            </p:cNvPr>
            <p:cNvCxnSpPr>
              <a:cxnSpLocks/>
              <a:endCxn id="41" idx="0"/>
            </p:cNvCxnSpPr>
            <p:nvPr/>
          </p:nvCxnSpPr>
          <p:spPr>
            <a:xfrm rot="10800000" flipV="1">
              <a:off x="8406746" y="2677885"/>
              <a:ext cx="508655" cy="448279"/>
            </a:xfrm>
            <a:prstGeom prst="bentConnector3">
              <a:avLst>
                <a:gd name="adj1" fmla="val 50000"/>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920709AF-5AC5-4DD1-B588-8DE29891542D}"/>
              </a:ext>
            </a:extLst>
          </p:cNvPr>
          <p:cNvGrpSpPr/>
          <p:nvPr/>
        </p:nvGrpSpPr>
        <p:grpSpPr>
          <a:xfrm>
            <a:off x="15131985" y="8445281"/>
            <a:ext cx="5687647" cy="1200329"/>
            <a:chOff x="9079190" y="4960840"/>
            <a:chExt cx="3412588" cy="720197"/>
          </a:xfrm>
        </p:grpSpPr>
        <p:sp>
          <p:nvSpPr>
            <p:cNvPr id="844" name="TextBox 843">
              <a:extLst>
                <a:ext uri="{FF2B5EF4-FFF2-40B4-BE49-F238E27FC236}">
                  <a16:creationId xmlns:a16="http://schemas.microsoft.com/office/drawing/2014/main" id="{1ADAB1C5-F3AF-4853-8ACC-C942B1192593}"/>
                </a:ext>
              </a:extLst>
            </p:cNvPr>
            <p:cNvSpPr txBox="1"/>
            <p:nvPr/>
          </p:nvSpPr>
          <p:spPr>
            <a:xfrm>
              <a:off x="9391361" y="4960840"/>
              <a:ext cx="3100417" cy="720197"/>
            </a:xfrm>
            <a:prstGeom prst="rect">
              <a:avLst/>
            </a:prstGeom>
            <a:noFill/>
          </p:spPr>
          <p:txBody>
            <a:bodyPr wrap="square" rtlCol="0">
              <a:spAutoFit/>
            </a:bodyPr>
            <a:lstStyle/>
            <a:p>
              <a:pPr defTabSz="1219148" hangingPunct="1">
                <a:lnSpc>
                  <a:spcPct val="90000"/>
                </a:lnSpc>
                <a:spcAft>
                  <a:spcPts val="1667"/>
                </a:spcAft>
                <a:defRPr/>
              </a:pPr>
              <a:r>
                <a:rPr lang="en-US" sz="4000" kern="1200" dirty="0">
                  <a:solidFill>
                    <a:srgbClr val="FFCE3F"/>
                  </a:solidFill>
                  <a:ea typeface="Amazon Ember" panose="020B0603020204020204" pitchFamily="34" charset="0"/>
                  <a:cs typeface="Amazon Ember" panose="020B0603020204020204" pitchFamily="34" charset="0"/>
                </a:rPr>
                <a:t>Automate compliant account provisioning </a:t>
              </a:r>
            </a:p>
          </p:txBody>
        </p:sp>
        <p:cxnSp>
          <p:nvCxnSpPr>
            <p:cNvPr id="45" name="Straight Connector 44">
              <a:extLst>
                <a:ext uri="{FF2B5EF4-FFF2-40B4-BE49-F238E27FC236}">
                  <a16:creationId xmlns:a16="http://schemas.microsoft.com/office/drawing/2014/main" id="{ECFB761D-A129-49BB-BE79-22EF9C725B12}"/>
                </a:ext>
              </a:extLst>
            </p:cNvPr>
            <p:cNvCxnSpPr>
              <a:stCxn id="872" idx="6"/>
              <a:endCxn id="844" idx="1"/>
            </p:cNvCxnSpPr>
            <p:nvPr/>
          </p:nvCxnSpPr>
          <p:spPr>
            <a:xfrm>
              <a:off x="9079190" y="5125995"/>
              <a:ext cx="312170" cy="194944"/>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27E66B09-78D9-4390-868D-C3E5D63668EA}"/>
              </a:ext>
            </a:extLst>
          </p:cNvPr>
          <p:cNvGrpSpPr/>
          <p:nvPr/>
        </p:nvGrpSpPr>
        <p:grpSpPr>
          <a:xfrm>
            <a:off x="3543438" y="8466632"/>
            <a:ext cx="5708576" cy="1200329"/>
            <a:chOff x="2306925" y="4960840"/>
            <a:chExt cx="3425146" cy="720197"/>
          </a:xfrm>
        </p:grpSpPr>
        <p:sp>
          <p:nvSpPr>
            <p:cNvPr id="841" name="TextBox 840">
              <a:extLst>
                <a:ext uri="{FF2B5EF4-FFF2-40B4-BE49-F238E27FC236}">
                  <a16:creationId xmlns:a16="http://schemas.microsoft.com/office/drawing/2014/main" id="{F96328A4-5960-40EB-ABD3-E21C2A2F2395}"/>
                </a:ext>
              </a:extLst>
            </p:cNvPr>
            <p:cNvSpPr txBox="1"/>
            <p:nvPr/>
          </p:nvSpPr>
          <p:spPr>
            <a:xfrm>
              <a:off x="2306925" y="4960840"/>
              <a:ext cx="2932701" cy="720197"/>
            </a:xfrm>
            <a:prstGeom prst="rect">
              <a:avLst/>
            </a:prstGeom>
            <a:noFill/>
          </p:spPr>
          <p:txBody>
            <a:bodyPr wrap="square" rtlCol="0">
              <a:spAutoFit/>
            </a:bodyPr>
            <a:lstStyle/>
            <a:p>
              <a:pPr algn="r" defTabSz="1219148" hangingPunct="1">
                <a:lnSpc>
                  <a:spcPct val="90000"/>
                </a:lnSpc>
                <a:spcAft>
                  <a:spcPts val="1667"/>
                </a:spcAft>
                <a:defRPr/>
              </a:pPr>
              <a:r>
                <a:rPr lang="en-US" sz="4000" kern="1200" dirty="0">
                  <a:solidFill>
                    <a:srgbClr val="4861AD"/>
                  </a:solidFill>
                  <a:ea typeface="Amazon Ember" panose="020B0603020204020204" pitchFamily="34" charset="0"/>
                  <a:cs typeface="Amazon Ember" panose="020B0603020204020204" pitchFamily="34" charset="0"/>
                </a:rPr>
                <a:t>Centralize identity and access</a:t>
              </a:r>
            </a:p>
          </p:txBody>
        </p:sp>
        <p:cxnSp>
          <p:nvCxnSpPr>
            <p:cNvPr id="47" name="Straight Connector 46">
              <a:extLst>
                <a:ext uri="{FF2B5EF4-FFF2-40B4-BE49-F238E27FC236}">
                  <a16:creationId xmlns:a16="http://schemas.microsoft.com/office/drawing/2014/main" id="{B1C7C7A8-1962-482C-A0C7-D8A286B5EBDC}"/>
                </a:ext>
              </a:extLst>
            </p:cNvPr>
            <p:cNvCxnSpPr>
              <a:cxnSpLocks/>
              <a:stCxn id="869" idx="2"/>
              <a:endCxn id="841" idx="3"/>
            </p:cNvCxnSpPr>
            <p:nvPr/>
          </p:nvCxnSpPr>
          <p:spPr>
            <a:xfrm flipH="1">
              <a:off x="5239626" y="5113184"/>
              <a:ext cx="492445" cy="207755"/>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71" name="Group 2770">
            <a:extLst>
              <a:ext uri="{FF2B5EF4-FFF2-40B4-BE49-F238E27FC236}">
                <a16:creationId xmlns:a16="http://schemas.microsoft.com/office/drawing/2014/main" id="{7266B847-F156-456F-BA94-79030107E714}"/>
              </a:ext>
            </a:extLst>
          </p:cNvPr>
          <p:cNvGrpSpPr/>
          <p:nvPr/>
        </p:nvGrpSpPr>
        <p:grpSpPr>
          <a:xfrm>
            <a:off x="9252015" y="7749052"/>
            <a:ext cx="1942970" cy="1942970"/>
            <a:chOff x="4054239" y="4295489"/>
            <a:chExt cx="1165782" cy="1165782"/>
          </a:xfrm>
        </p:grpSpPr>
        <p:sp>
          <p:nvSpPr>
            <p:cNvPr id="869" name="Oval 868">
              <a:extLst>
                <a:ext uri="{FF2B5EF4-FFF2-40B4-BE49-F238E27FC236}">
                  <a16:creationId xmlns:a16="http://schemas.microsoft.com/office/drawing/2014/main" id="{22FB6909-A0AC-477F-8032-3584024474A1}"/>
                </a:ext>
              </a:extLst>
            </p:cNvPr>
            <p:cNvSpPr/>
            <p:nvPr/>
          </p:nvSpPr>
          <p:spPr bwMode="auto">
            <a:xfrm>
              <a:off x="4054239" y="4295489"/>
              <a:ext cx="1165782" cy="1165782"/>
            </a:xfrm>
            <a:prstGeom prst="ellipse">
              <a:avLst/>
            </a:prstGeom>
            <a:solidFill>
              <a:srgbClr val="000000"/>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04800" tIns="243840" rIns="304800" bIns="243840" numCol="1" spcCol="0" rtlCol="0" fromWordArt="0" anchor="t" anchorCtr="0" forceAA="0" compatLnSpc="1">
              <a:prstTxWarp prst="textNoShape">
                <a:avLst/>
              </a:prstTxWarp>
              <a:noAutofit/>
            </a:bodyPr>
            <a:lstStyle/>
            <a:p>
              <a:pPr algn="ctr" defTabSz="1554151" fontAlgn="base" hangingPunct="1">
                <a:lnSpc>
                  <a:spcPct val="90000"/>
                </a:lnSpc>
                <a:spcBef>
                  <a:spcPct val="0"/>
                </a:spcBef>
                <a:spcAft>
                  <a:spcPct val="0"/>
                </a:spcAft>
              </a:pPr>
              <a:endParaRPr lang="en-US" sz="4000" kern="12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nvGrpSpPr>
            <p:cNvPr id="2770" name="Group 2769">
              <a:extLst>
                <a:ext uri="{FF2B5EF4-FFF2-40B4-BE49-F238E27FC236}">
                  <a16:creationId xmlns:a16="http://schemas.microsoft.com/office/drawing/2014/main" id="{C1CD412D-3AFB-466E-B33A-6DBCE404D308}"/>
                </a:ext>
              </a:extLst>
            </p:cNvPr>
            <p:cNvGrpSpPr/>
            <p:nvPr/>
          </p:nvGrpSpPr>
          <p:grpSpPr>
            <a:xfrm>
              <a:off x="4290305" y="4493511"/>
              <a:ext cx="693651" cy="769738"/>
              <a:chOff x="2504132" y="3531668"/>
              <a:chExt cx="874484" cy="970407"/>
            </a:xfrm>
          </p:grpSpPr>
          <p:grpSp>
            <p:nvGrpSpPr>
              <p:cNvPr id="2760" name="Graphic 36">
                <a:extLst>
                  <a:ext uri="{FF2B5EF4-FFF2-40B4-BE49-F238E27FC236}">
                    <a16:creationId xmlns:a16="http://schemas.microsoft.com/office/drawing/2014/main" id="{5E32B235-86AE-42B7-BF2C-4B508A8AE444}"/>
                  </a:ext>
                </a:extLst>
              </p:cNvPr>
              <p:cNvGrpSpPr/>
              <p:nvPr/>
            </p:nvGrpSpPr>
            <p:grpSpPr>
              <a:xfrm>
                <a:off x="2658885" y="3531668"/>
                <a:ext cx="719731" cy="755105"/>
                <a:chOff x="2658885" y="3531668"/>
                <a:chExt cx="719731" cy="755105"/>
              </a:xfrm>
            </p:grpSpPr>
            <p:sp>
              <p:nvSpPr>
                <p:cNvPr id="2762" name="Freeform: Shape 2761">
                  <a:extLst>
                    <a:ext uri="{FF2B5EF4-FFF2-40B4-BE49-F238E27FC236}">
                      <a16:creationId xmlns:a16="http://schemas.microsoft.com/office/drawing/2014/main" id="{87743F48-B371-41E2-9124-C185DF403DA2}"/>
                    </a:ext>
                  </a:extLst>
                </p:cNvPr>
                <p:cNvSpPr/>
                <p:nvPr/>
              </p:nvSpPr>
              <p:spPr>
                <a:xfrm>
                  <a:off x="2658885" y="3782726"/>
                  <a:ext cx="487897" cy="319656"/>
                </a:xfrm>
                <a:custGeom>
                  <a:avLst/>
                  <a:gdLst>
                    <a:gd name="connsiteX0" fmla="*/ 336481 w 487896"/>
                    <a:gd name="connsiteY0" fmla="*/ 322685 h 319656"/>
                    <a:gd name="connsiteX1" fmla="*/ 0 w 487896"/>
                    <a:gd name="connsiteY1" fmla="*/ 322685 h 319656"/>
                    <a:gd name="connsiteX2" fmla="*/ 0 w 487896"/>
                    <a:gd name="connsiteY2" fmla="*/ 270194 h 319656"/>
                    <a:gd name="connsiteX3" fmla="*/ 210469 w 487896"/>
                    <a:gd name="connsiteY3" fmla="*/ 1514 h 319656"/>
                    <a:gd name="connsiteX4" fmla="*/ 216694 w 487896"/>
                    <a:gd name="connsiteY4" fmla="*/ 0 h 319656"/>
                    <a:gd name="connsiteX5" fmla="*/ 222414 w 487896"/>
                    <a:gd name="connsiteY5" fmla="*/ 3028 h 319656"/>
                    <a:gd name="connsiteX6" fmla="*/ 347080 w 487896"/>
                    <a:gd name="connsiteY6" fmla="*/ 3028 h 319656"/>
                    <a:gd name="connsiteX7" fmla="*/ 352800 w 487896"/>
                    <a:gd name="connsiteY7" fmla="*/ 0 h 319656"/>
                    <a:gd name="connsiteX8" fmla="*/ 359025 w 487896"/>
                    <a:gd name="connsiteY8" fmla="*/ 1514 h 319656"/>
                    <a:gd name="connsiteX9" fmla="*/ 499001 w 487896"/>
                    <a:gd name="connsiteY9" fmla="*/ 85634 h 319656"/>
                    <a:gd name="connsiteX10" fmla="*/ 474101 w 487896"/>
                    <a:gd name="connsiteY10" fmla="*/ 108178 h 319656"/>
                    <a:gd name="connsiteX11" fmla="*/ 356333 w 487896"/>
                    <a:gd name="connsiteY11" fmla="*/ 36172 h 319656"/>
                    <a:gd name="connsiteX12" fmla="*/ 211815 w 487896"/>
                    <a:gd name="connsiteY12" fmla="*/ 36172 h 319656"/>
                    <a:gd name="connsiteX13" fmla="*/ 32975 w 487896"/>
                    <a:gd name="connsiteY13" fmla="*/ 270194 h 319656"/>
                    <a:gd name="connsiteX14" fmla="*/ 32975 w 487896"/>
                    <a:gd name="connsiteY14" fmla="*/ 289037 h 319656"/>
                    <a:gd name="connsiteX15" fmla="*/ 335808 w 487896"/>
                    <a:gd name="connsiteY15" fmla="*/ 289037 h 319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7896" h="319656">
                      <a:moveTo>
                        <a:pt x="336481" y="322685"/>
                      </a:moveTo>
                      <a:lnTo>
                        <a:pt x="0" y="322685"/>
                      </a:lnTo>
                      <a:lnTo>
                        <a:pt x="0" y="270194"/>
                      </a:lnTo>
                      <a:cubicBezTo>
                        <a:pt x="-173" y="142823"/>
                        <a:pt x="86762" y="31844"/>
                        <a:pt x="210469" y="1514"/>
                      </a:cubicBezTo>
                      <a:lnTo>
                        <a:pt x="216694" y="0"/>
                      </a:lnTo>
                      <a:lnTo>
                        <a:pt x="222414" y="3028"/>
                      </a:lnTo>
                      <a:cubicBezTo>
                        <a:pt x="261355" y="23875"/>
                        <a:pt x="308139" y="23875"/>
                        <a:pt x="347080" y="3028"/>
                      </a:cubicBezTo>
                      <a:lnTo>
                        <a:pt x="352800" y="0"/>
                      </a:lnTo>
                      <a:lnTo>
                        <a:pt x="359025" y="1514"/>
                      </a:lnTo>
                      <a:cubicBezTo>
                        <a:pt x="413050" y="14914"/>
                        <a:pt x="461812" y="44218"/>
                        <a:pt x="499001" y="85634"/>
                      </a:cubicBezTo>
                      <a:lnTo>
                        <a:pt x="474101" y="108178"/>
                      </a:lnTo>
                      <a:cubicBezTo>
                        <a:pt x="442566" y="73376"/>
                        <a:pt x="401684" y="48379"/>
                        <a:pt x="356333" y="36172"/>
                      </a:cubicBezTo>
                      <a:cubicBezTo>
                        <a:pt x="310698" y="58283"/>
                        <a:pt x="257450" y="58283"/>
                        <a:pt x="211815" y="36172"/>
                      </a:cubicBezTo>
                      <a:cubicBezTo>
                        <a:pt x="106320" y="65029"/>
                        <a:pt x="33114" y="160823"/>
                        <a:pt x="32975" y="270194"/>
                      </a:cubicBezTo>
                      <a:lnTo>
                        <a:pt x="32975" y="289037"/>
                      </a:lnTo>
                      <a:lnTo>
                        <a:pt x="335808" y="289037"/>
                      </a:lnTo>
                      <a:close/>
                    </a:path>
                  </a:pathLst>
                </a:custGeom>
                <a:solidFill>
                  <a:schemeClr val="accent1"/>
                </a:solidFill>
                <a:ln w="16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763" name="Freeform: Shape 2762">
                  <a:extLst>
                    <a:ext uri="{FF2B5EF4-FFF2-40B4-BE49-F238E27FC236}">
                      <a16:creationId xmlns:a16="http://schemas.microsoft.com/office/drawing/2014/main" id="{2DFAA0FC-4365-415A-96A6-4FF06236B014}"/>
                    </a:ext>
                  </a:extLst>
                </p:cNvPr>
                <p:cNvSpPr/>
                <p:nvPr/>
              </p:nvSpPr>
              <p:spPr>
                <a:xfrm>
                  <a:off x="2791766" y="3531668"/>
                  <a:ext cx="302832" cy="286008"/>
                </a:xfrm>
                <a:custGeom>
                  <a:avLst/>
                  <a:gdLst>
                    <a:gd name="connsiteX0" fmla="*/ 151613 w 302832"/>
                    <a:gd name="connsiteY0" fmla="*/ 302708 h 286008"/>
                    <a:gd name="connsiteX1" fmla="*/ 78933 w 302832"/>
                    <a:gd name="connsiteY1" fmla="*/ 284369 h 286008"/>
                    <a:gd name="connsiteX2" fmla="*/ 18520 w 302832"/>
                    <a:gd name="connsiteY2" fmla="*/ 78933 h 286008"/>
                    <a:gd name="connsiteX3" fmla="*/ 223956 w 302832"/>
                    <a:gd name="connsiteY3" fmla="*/ 18520 h 286008"/>
                    <a:gd name="connsiteX4" fmla="*/ 284369 w 302832"/>
                    <a:gd name="connsiteY4" fmla="*/ 223956 h 286008"/>
                    <a:gd name="connsiteX5" fmla="*/ 223956 w 302832"/>
                    <a:gd name="connsiteY5" fmla="*/ 284369 h 286008"/>
                    <a:gd name="connsiteX6" fmla="*/ 223956 w 302832"/>
                    <a:gd name="connsiteY6" fmla="*/ 284369 h 286008"/>
                    <a:gd name="connsiteX7" fmla="*/ 151613 w 302832"/>
                    <a:gd name="connsiteY7" fmla="*/ 302708 h 286008"/>
                    <a:gd name="connsiteX8" fmla="*/ 151613 w 302832"/>
                    <a:gd name="connsiteY8" fmla="*/ 37897 h 286008"/>
                    <a:gd name="connsiteX9" fmla="*/ 34010 w 302832"/>
                    <a:gd name="connsiteY9" fmla="*/ 151078 h 286008"/>
                    <a:gd name="connsiteX10" fmla="*/ 94411 w 302832"/>
                    <a:gd name="connsiteY10" fmla="*/ 254759 h 286008"/>
                    <a:gd name="connsiteX11" fmla="*/ 207469 w 302832"/>
                    <a:gd name="connsiteY11" fmla="*/ 254759 h 286008"/>
                    <a:gd name="connsiteX12" fmla="*/ 253897 w 302832"/>
                    <a:gd name="connsiteY12" fmla="*/ 98283 h 286008"/>
                    <a:gd name="connsiteX13" fmla="*/ 151613 w 302832"/>
                    <a:gd name="connsiteY13" fmla="*/ 37898 h 286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2832" h="286008">
                      <a:moveTo>
                        <a:pt x="151613" y="302708"/>
                      </a:moveTo>
                      <a:cubicBezTo>
                        <a:pt x="126232" y="302783"/>
                        <a:pt x="101240" y="296477"/>
                        <a:pt x="78933" y="284369"/>
                      </a:cubicBezTo>
                      <a:cubicBezTo>
                        <a:pt x="5521" y="244322"/>
                        <a:pt x="-21527" y="152346"/>
                        <a:pt x="18520" y="78933"/>
                      </a:cubicBezTo>
                      <a:cubicBezTo>
                        <a:pt x="58567" y="5521"/>
                        <a:pt x="150544" y="-21527"/>
                        <a:pt x="223956" y="18520"/>
                      </a:cubicBezTo>
                      <a:cubicBezTo>
                        <a:pt x="297369" y="58567"/>
                        <a:pt x="324416" y="150544"/>
                        <a:pt x="284369" y="223956"/>
                      </a:cubicBezTo>
                      <a:cubicBezTo>
                        <a:pt x="270448" y="249476"/>
                        <a:pt x="249476" y="270448"/>
                        <a:pt x="223956" y="284369"/>
                      </a:cubicBezTo>
                      <a:lnTo>
                        <a:pt x="223956" y="284369"/>
                      </a:lnTo>
                      <a:cubicBezTo>
                        <a:pt x="201719" y="296343"/>
                        <a:pt x="176869" y="302642"/>
                        <a:pt x="151613" y="302708"/>
                      </a:cubicBezTo>
                      <a:close/>
                      <a:moveTo>
                        <a:pt x="151613" y="37897"/>
                      </a:moveTo>
                      <a:cubicBezTo>
                        <a:pt x="87884" y="36676"/>
                        <a:pt x="35231" y="87349"/>
                        <a:pt x="34010" y="151078"/>
                      </a:cubicBezTo>
                      <a:cubicBezTo>
                        <a:pt x="33184" y="194211"/>
                        <a:pt x="56482" y="234204"/>
                        <a:pt x="94411" y="254759"/>
                      </a:cubicBezTo>
                      <a:cubicBezTo>
                        <a:pt x="129719" y="273692"/>
                        <a:pt x="172161" y="273692"/>
                        <a:pt x="207469" y="254759"/>
                      </a:cubicBezTo>
                      <a:cubicBezTo>
                        <a:pt x="263499" y="224370"/>
                        <a:pt x="284286" y="154314"/>
                        <a:pt x="253897" y="98283"/>
                      </a:cubicBezTo>
                      <a:cubicBezTo>
                        <a:pt x="233572" y="60809"/>
                        <a:pt x="194244" y="37590"/>
                        <a:pt x="151613" y="37898"/>
                      </a:cubicBezTo>
                      <a:close/>
                    </a:path>
                  </a:pathLst>
                </a:custGeom>
                <a:solidFill>
                  <a:schemeClr val="accent1"/>
                </a:solidFill>
                <a:ln w="16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764" name="Freeform: Shape 2763">
                  <a:extLst>
                    <a:ext uri="{FF2B5EF4-FFF2-40B4-BE49-F238E27FC236}">
                      <a16:creationId xmlns:a16="http://schemas.microsoft.com/office/drawing/2014/main" id="{EDDE6FAE-C5D7-497E-B4FC-4B1527295782}"/>
                    </a:ext>
                  </a:extLst>
                </p:cNvPr>
                <p:cNvSpPr/>
                <p:nvPr/>
              </p:nvSpPr>
              <p:spPr>
                <a:xfrm>
                  <a:off x="3025312" y="3882997"/>
                  <a:ext cx="353304" cy="403776"/>
                </a:xfrm>
                <a:custGeom>
                  <a:avLst/>
                  <a:gdLst>
                    <a:gd name="connsiteX0" fmla="*/ 179008 w 353304"/>
                    <a:gd name="connsiteY0" fmla="*/ 413366 h 403776"/>
                    <a:gd name="connsiteX1" fmla="*/ 0 w 353304"/>
                    <a:gd name="connsiteY1" fmla="*/ 310067 h 403776"/>
                    <a:gd name="connsiteX2" fmla="*/ 0 w 353304"/>
                    <a:gd name="connsiteY2" fmla="*/ 103299 h 403776"/>
                    <a:gd name="connsiteX3" fmla="*/ 179008 w 353304"/>
                    <a:gd name="connsiteY3" fmla="*/ 0 h 403776"/>
                    <a:gd name="connsiteX4" fmla="*/ 358015 w 353304"/>
                    <a:gd name="connsiteY4" fmla="*/ 103299 h 403776"/>
                    <a:gd name="connsiteX5" fmla="*/ 358015 w 353304"/>
                    <a:gd name="connsiteY5" fmla="*/ 310067 h 403776"/>
                    <a:gd name="connsiteX6" fmla="*/ 33648 w 353304"/>
                    <a:gd name="connsiteY6" fmla="*/ 290551 h 403776"/>
                    <a:gd name="connsiteX7" fmla="*/ 179008 w 353304"/>
                    <a:gd name="connsiteY7" fmla="*/ 374671 h 403776"/>
                    <a:gd name="connsiteX8" fmla="*/ 324367 w 353304"/>
                    <a:gd name="connsiteY8" fmla="*/ 290551 h 403776"/>
                    <a:gd name="connsiteX9" fmla="*/ 324367 w 353304"/>
                    <a:gd name="connsiteY9" fmla="*/ 122311 h 403776"/>
                    <a:gd name="connsiteX10" fmla="*/ 179008 w 353304"/>
                    <a:gd name="connsiteY10" fmla="*/ 38191 h 403776"/>
                    <a:gd name="connsiteX11" fmla="*/ 33648 w 353304"/>
                    <a:gd name="connsiteY11" fmla="*/ 122311 h 40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3304" h="403776">
                      <a:moveTo>
                        <a:pt x="179008" y="413366"/>
                      </a:moveTo>
                      <a:lnTo>
                        <a:pt x="0" y="310067"/>
                      </a:lnTo>
                      <a:lnTo>
                        <a:pt x="0" y="103299"/>
                      </a:lnTo>
                      <a:lnTo>
                        <a:pt x="179008" y="0"/>
                      </a:lnTo>
                      <a:lnTo>
                        <a:pt x="358015" y="103299"/>
                      </a:lnTo>
                      <a:lnTo>
                        <a:pt x="358015" y="310067"/>
                      </a:lnTo>
                      <a:close/>
                      <a:moveTo>
                        <a:pt x="33648" y="290551"/>
                      </a:moveTo>
                      <a:lnTo>
                        <a:pt x="179008" y="374671"/>
                      </a:lnTo>
                      <a:lnTo>
                        <a:pt x="324367" y="290551"/>
                      </a:lnTo>
                      <a:lnTo>
                        <a:pt x="324367" y="122311"/>
                      </a:lnTo>
                      <a:lnTo>
                        <a:pt x="179008" y="38191"/>
                      </a:lnTo>
                      <a:lnTo>
                        <a:pt x="33648" y="122311"/>
                      </a:lnTo>
                      <a:close/>
                    </a:path>
                  </a:pathLst>
                </a:custGeom>
                <a:solidFill>
                  <a:schemeClr val="tx1"/>
                </a:solidFill>
                <a:ln w="16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765" name="Freeform: Shape 2764">
                  <a:extLst>
                    <a:ext uri="{FF2B5EF4-FFF2-40B4-BE49-F238E27FC236}">
                      <a16:creationId xmlns:a16="http://schemas.microsoft.com/office/drawing/2014/main" id="{83D35ED0-08A1-48B5-BA69-73BDE7A404BC}"/>
                    </a:ext>
                  </a:extLst>
                </p:cNvPr>
                <p:cNvSpPr/>
                <p:nvPr/>
              </p:nvSpPr>
              <p:spPr>
                <a:xfrm>
                  <a:off x="3033724" y="3981586"/>
                  <a:ext cx="336480" cy="117768"/>
                </a:xfrm>
                <a:custGeom>
                  <a:avLst/>
                  <a:gdLst>
                    <a:gd name="connsiteX0" fmla="*/ 170596 w 336480"/>
                    <a:gd name="connsiteY0" fmla="*/ 127526 h 117768"/>
                    <a:gd name="connsiteX1" fmla="*/ 0 w 336480"/>
                    <a:gd name="connsiteY1" fmla="*/ 29106 h 117768"/>
                    <a:gd name="connsiteX2" fmla="*/ 16824 w 336480"/>
                    <a:gd name="connsiteY2" fmla="*/ 0 h 117768"/>
                    <a:gd name="connsiteX3" fmla="*/ 170596 w 336480"/>
                    <a:gd name="connsiteY3" fmla="*/ 88663 h 117768"/>
                    <a:gd name="connsiteX4" fmla="*/ 324367 w 336480"/>
                    <a:gd name="connsiteY4" fmla="*/ 0 h 117768"/>
                    <a:gd name="connsiteX5" fmla="*/ 341191 w 336480"/>
                    <a:gd name="connsiteY5" fmla="*/ 29106 h 117768"/>
                    <a:gd name="connsiteX6" fmla="*/ 170596 w 336480"/>
                    <a:gd name="connsiteY6" fmla="*/ 127526 h 117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480" h="117768">
                      <a:moveTo>
                        <a:pt x="170596" y="127526"/>
                      </a:moveTo>
                      <a:lnTo>
                        <a:pt x="0" y="29106"/>
                      </a:lnTo>
                      <a:lnTo>
                        <a:pt x="16824" y="0"/>
                      </a:lnTo>
                      <a:lnTo>
                        <a:pt x="170596" y="88663"/>
                      </a:lnTo>
                      <a:lnTo>
                        <a:pt x="324367" y="0"/>
                      </a:lnTo>
                      <a:lnTo>
                        <a:pt x="341191" y="29106"/>
                      </a:lnTo>
                      <a:lnTo>
                        <a:pt x="170596" y="127526"/>
                      </a:lnTo>
                      <a:close/>
                    </a:path>
                  </a:pathLst>
                </a:custGeom>
                <a:solidFill>
                  <a:schemeClr val="tx1"/>
                </a:solidFill>
                <a:ln w="16764"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766" name="Freeform: Shape 2765">
                  <a:extLst>
                    <a:ext uri="{FF2B5EF4-FFF2-40B4-BE49-F238E27FC236}">
                      <a16:creationId xmlns:a16="http://schemas.microsoft.com/office/drawing/2014/main" id="{7A2183DF-D5F6-49ED-BDE5-F5FE2C0819F3}"/>
                    </a:ext>
                  </a:extLst>
                </p:cNvPr>
                <p:cNvSpPr/>
                <p:nvPr/>
              </p:nvSpPr>
              <p:spPr>
                <a:xfrm>
                  <a:off x="3187496" y="4089764"/>
                  <a:ext cx="33648" cy="185064"/>
                </a:xfrm>
                <a:custGeom>
                  <a:avLst/>
                  <a:gdLst>
                    <a:gd name="connsiteX0" fmla="*/ 0 w 33648"/>
                    <a:gd name="connsiteY0" fmla="*/ 0 h 185064"/>
                    <a:gd name="connsiteX1" fmla="*/ 33648 w 33648"/>
                    <a:gd name="connsiteY1" fmla="*/ 0 h 185064"/>
                    <a:gd name="connsiteX2" fmla="*/ 33648 w 33648"/>
                    <a:gd name="connsiteY2" fmla="*/ 187251 h 185064"/>
                    <a:gd name="connsiteX3" fmla="*/ 0 w 33648"/>
                    <a:gd name="connsiteY3" fmla="*/ 187251 h 185064"/>
                  </a:gdLst>
                  <a:ahLst/>
                  <a:cxnLst>
                    <a:cxn ang="0">
                      <a:pos x="connsiteX0" y="connsiteY0"/>
                    </a:cxn>
                    <a:cxn ang="0">
                      <a:pos x="connsiteX1" y="connsiteY1"/>
                    </a:cxn>
                    <a:cxn ang="0">
                      <a:pos x="connsiteX2" y="connsiteY2"/>
                    </a:cxn>
                    <a:cxn ang="0">
                      <a:pos x="connsiteX3" y="connsiteY3"/>
                    </a:cxn>
                  </a:cxnLst>
                  <a:rect l="l" t="t" r="r" b="b"/>
                  <a:pathLst>
                    <a:path w="33648" h="185064">
                      <a:moveTo>
                        <a:pt x="0" y="0"/>
                      </a:moveTo>
                      <a:lnTo>
                        <a:pt x="33648" y="0"/>
                      </a:lnTo>
                      <a:lnTo>
                        <a:pt x="33648" y="187251"/>
                      </a:lnTo>
                      <a:lnTo>
                        <a:pt x="0" y="187251"/>
                      </a:lnTo>
                      <a:close/>
                    </a:path>
                  </a:pathLst>
                </a:custGeom>
                <a:solidFill>
                  <a:schemeClr val="tx1"/>
                </a:solidFill>
                <a:ln w="16764"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nvGrpSpPr>
              <p:cNvPr id="2769" name="Group 2768">
                <a:extLst>
                  <a:ext uri="{FF2B5EF4-FFF2-40B4-BE49-F238E27FC236}">
                    <a16:creationId xmlns:a16="http://schemas.microsoft.com/office/drawing/2014/main" id="{C1643D61-EC32-4B00-BF28-288C9AB526AC}"/>
                  </a:ext>
                </a:extLst>
              </p:cNvPr>
              <p:cNvGrpSpPr/>
              <p:nvPr/>
            </p:nvGrpSpPr>
            <p:grpSpPr>
              <a:xfrm>
                <a:off x="2504132" y="3882997"/>
                <a:ext cx="690394" cy="619078"/>
                <a:chOff x="2504132" y="3882997"/>
                <a:chExt cx="690394" cy="619078"/>
              </a:xfrm>
            </p:grpSpPr>
            <p:sp>
              <p:nvSpPr>
                <p:cNvPr id="2767" name="Rectangle: Rounded Corners 2766">
                  <a:extLst>
                    <a:ext uri="{FF2B5EF4-FFF2-40B4-BE49-F238E27FC236}">
                      <a16:creationId xmlns:a16="http://schemas.microsoft.com/office/drawing/2014/main" id="{509FBB01-FFB7-41AA-85F1-84AEB419CC88}"/>
                    </a:ext>
                  </a:extLst>
                </p:cNvPr>
                <p:cNvSpPr/>
                <p:nvPr/>
              </p:nvSpPr>
              <p:spPr bwMode="auto">
                <a:xfrm>
                  <a:off x="2519362" y="3882997"/>
                  <a:ext cx="407656" cy="546128"/>
                </a:xfrm>
                <a:prstGeom prst="round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04800" tIns="243840" rIns="304800" bIns="243840" numCol="1" spcCol="0" rtlCol="0" fromWordArt="0" anchor="t" anchorCtr="0" forceAA="0" compatLnSpc="1">
                  <a:prstTxWarp prst="textNoShape">
                    <a:avLst/>
                  </a:prstTxWarp>
                  <a:noAutofit/>
                </a:bodyPr>
                <a:lstStyle/>
                <a:p>
                  <a:pPr algn="ctr" defTabSz="1554151" fontAlgn="base" hangingPunct="1">
                    <a:lnSpc>
                      <a:spcPct val="90000"/>
                    </a:lnSpc>
                    <a:spcBef>
                      <a:spcPct val="0"/>
                    </a:spcBef>
                    <a:spcAft>
                      <a:spcPct val="0"/>
                    </a:spcAft>
                  </a:pPr>
                  <a:endParaRPr lang="en-US" sz="4000" kern="12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nvGrpSpPr>
                <p:cNvPr id="24" name="Graphic 149">
                  <a:extLst>
                    <a:ext uri="{FF2B5EF4-FFF2-40B4-BE49-F238E27FC236}">
                      <a16:creationId xmlns:a16="http://schemas.microsoft.com/office/drawing/2014/main" id="{D8D87F29-0CB9-478F-8BEE-0F794EE0C781}"/>
                    </a:ext>
                  </a:extLst>
                </p:cNvPr>
                <p:cNvGrpSpPr/>
                <p:nvPr/>
              </p:nvGrpSpPr>
              <p:grpSpPr>
                <a:xfrm>
                  <a:off x="2504132" y="3908782"/>
                  <a:ext cx="690394" cy="593293"/>
                  <a:chOff x="3319469" y="3976563"/>
                  <a:chExt cx="690394" cy="593293"/>
                </a:xfrm>
              </p:grpSpPr>
              <p:sp>
                <p:nvSpPr>
                  <p:cNvPr id="31" name="Freeform: Shape 30">
                    <a:extLst>
                      <a:ext uri="{FF2B5EF4-FFF2-40B4-BE49-F238E27FC236}">
                        <a16:creationId xmlns:a16="http://schemas.microsoft.com/office/drawing/2014/main" id="{9C4136BD-2BD7-41FE-9714-563B11BA8055}"/>
                      </a:ext>
                    </a:extLst>
                  </p:cNvPr>
                  <p:cNvSpPr/>
                  <p:nvPr/>
                </p:nvSpPr>
                <p:spPr>
                  <a:xfrm>
                    <a:off x="3653531" y="4213524"/>
                    <a:ext cx="356332" cy="356332"/>
                  </a:xfrm>
                  <a:custGeom>
                    <a:avLst/>
                    <a:gdLst>
                      <a:gd name="connsiteX0" fmla="*/ 181878 w 356332"/>
                      <a:gd name="connsiteY0" fmla="*/ 363756 h 356332"/>
                      <a:gd name="connsiteX1" fmla="*/ 0 w 356332"/>
                      <a:gd name="connsiteY1" fmla="*/ 181878 h 356332"/>
                      <a:gd name="connsiteX2" fmla="*/ 181878 w 356332"/>
                      <a:gd name="connsiteY2" fmla="*/ 0 h 356332"/>
                      <a:gd name="connsiteX3" fmla="*/ 363756 w 356332"/>
                      <a:gd name="connsiteY3" fmla="*/ 181878 h 356332"/>
                      <a:gd name="connsiteX4" fmla="*/ 363756 w 356332"/>
                      <a:gd name="connsiteY4" fmla="*/ 182175 h 356332"/>
                      <a:gd name="connsiteX5" fmla="*/ 181878 w 356332"/>
                      <a:gd name="connsiteY5" fmla="*/ 363756 h 356332"/>
                      <a:gd name="connsiteX6" fmla="*/ 181878 w 356332"/>
                      <a:gd name="connsiteY6" fmla="*/ 29694 h 356332"/>
                      <a:gd name="connsiteX7" fmla="*/ 29694 w 356332"/>
                      <a:gd name="connsiteY7" fmla="*/ 181878 h 356332"/>
                      <a:gd name="connsiteX8" fmla="*/ 181878 w 356332"/>
                      <a:gd name="connsiteY8" fmla="*/ 334062 h 356332"/>
                      <a:gd name="connsiteX9" fmla="*/ 334061 w 356332"/>
                      <a:gd name="connsiteY9" fmla="*/ 182175 h 356332"/>
                      <a:gd name="connsiteX10" fmla="*/ 181878 w 356332"/>
                      <a:gd name="connsiteY10" fmla="*/ 29694 h 356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6332" h="356332">
                        <a:moveTo>
                          <a:pt x="181878" y="363756"/>
                        </a:moveTo>
                        <a:cubicBezTo>
                          <a:pt x="81429" y="363756"/>
                          <a:pt x="0" y="282326"/>
                          <a:pt x="0" y="181878"/>
                        </a:cubicBezTo>
                        <a:cubicBezTo>
                          <a:pt x="0" y="81429"/>
                          <a:pt x="81430" y="0"/>
                          <a:pt x="181878" y="0"/>
                        </a:cubicBezTo>
                        <a:cubicBezTo>
                          <a:pt x="282327" y="0"/>
                          <a:pt x="363756" y="81430"/>
                          <a:pt x="363756" y="181878"/>
                        </a:cubicBezTo>
                        <a:cubicBezTo>
                          <a:pt x="363756" y="181977"/>
                          <a:pt x="363756" y="182076"/>
                          <a:pt x="363756" y="182175"/>
                        </a:cubicBezTo>
                        <a:cubicBezTo>
                          <a:pt x="363429" y="282440"/>
                          <a:pt x="282143" y="363593"/>
                          <a:pt x="181878" y="363756"/>
                        </a:cubicBezTo>
                        <a:close/>
                        <a:moveTo>
                          <a:pt x="181878" y="29694"/>
                        </a:moveTo>
                        <a:cubicBezTo>
                          <a:pt x="97829" y="29695"/>
                          <a:pt x="29694" y="97830"/>
                          <a:pt x="29694" y="181878"/>
                        </a:cubicBezTo>
                        <a:cubicBezTo>
                          <a:pt x="29695" y="265927"/>
                          <a:pt x="97830" y="334062"/>
                          <a:pt x="181878" y="334062"/>
                        </a:cubicBezTo>
                        <a:cubicBezTo>
                          <a:pt x="265811" y="334061"/>
                          <a:pt x="333898" y="266107"/>
                          <a:pt x="334061" y="182175"/>
                        </a:cubicBezTo>
                        <a:cubicBezTo>
                          <a:pt x="334143" y="98044"/>
                          <a:pt x="266008" y="29776"/>
                          <a:pt x="181878" y="29694"/>
                        </a:cubicBezTo>
                        <a:close/>
                      </a:path>
                    </a:pathLst>
                  </a:custGeom>
                  <a:solidFill>
                    <a:srgbClr val="000000"/>
                  </a:solidFill>
                  <a:ln w="85725" cap="flat">
                    <a:solidFill>
                      <a:srgbClr val="000000"/>
                    </a:solid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5" name="Freeform: Shape 24">
                    <a:extLst>
                      <a:ext uri="{FF2B5EF4-FFF2-40B4-BE49-F238E27FC236}">
                        <a16:creationId xmlns:a16="http://schemas.microsoft.com/office/drawing/2014/main" id="{A9266432-9362-4F69-A1DE-36C1568E69FA}"/>
                      </a:ext>
                    </a:extLst>
                  </p:cNvPr>
                  <p:cNvSpPr/>
                  <p:nvPr/>
                </p:nvSpPr>
                <p:spPr>
                  <a:xfrm>
                    <a:off x="3319469" y="3976563"/>
                    <a:ext cx="400874" cy="519651"/>
                  </a:xfrm>
                  <a:custGeom>
                    <a:avLst/>
                    <a:gdLst>
                      <a:gd name="connsiteX0" fmla="*/ 331241 w 400873"/>
                      <a:gd name="connsiteY0" fmla="*/ 530787 h 519651"/>
                      <a:gd name="connsiteX1" fmla="*/ 33258 w 400873"/>
                      <a:gd name="connsiteY1" fmla="*/ 530787 h 519651"/>
                      <a:gd name="connsiteX2" fmla="*/ 0 w 400873"/>
                      <a:gd name="connsiteY2" fmla="*/ 497826 h 519651"/>
                      <a:gd name="connsiteX3" fmla="*/ 0 w 400873"/>
                      <a:gd name="connsiteY3" fmla="*/ 497678 h 519651"/>
                      <a:gd name="connsiteX4" fmla="*/ 0 w 400873"/>
                      <a:gd name="connsiteY4" fmla="*/ 33109 h 519651"/>
                      <a:gd name="connsiteX5" fmla="*/ 33258 w 400873"/>
                      <a:gd name="connsiteY5" fmla="*/ 0 h 519651"/>
                      <a:gd name="connsiteX6" fmla="*/ 372367 w 400873"/>
                      <a:gd name="connsiteY6" fmla="*/ 0 h 519651"/>
                      <a:gd name="connsiteX7" fmla="*/ 405476 w 400873"/>
                      <a:gd name="connsiteY7" fmla="*/ 33109 h 519651"/>
                      <a:gd name="connsiteX8" fmla="*/ 405476 w 400873"/>
                      <a:gd name="connsiteY8" fmla="*/ 251660 h 519651"/>
                      <a:gd name="connsiteX9" fmla="*/ 375782 w 400873"/>
                      <a:gd name="connsiteY9" fmla="*/ 251660 h 519651"/>
                      <a:gd name="connsiteX10" fmla="*/ 375782 w 400873"/>
                      <a:gd name="connsiteY10" fmla="*/ 33109 h 519651"/>
                      <a:gd name="connsiteX11" fmla="*/ 372519 w 400873"/>
                      <a:gd name="connsiteY11" fmla="*/ 29549 h 519651"/>
                      <a:gd name="connsiteX12" fmla="*/ 372367 w 400873"/>
                      <a:gd name="connsiteY12" fmla="*/ 29546 h 519651"/>
                      <a:gd name="connsiteX13" fmla="*/ 33258 w 400873"/>
                      <a:gd name="connsiteY13" fmla="*/ 29546 h 519651"/>
                      <a:gd name="connsiteX14" fmla="*/ 29694 w 400873"/>
                      <a:gd name="connsiteY14" fmla="*/ 33109 h 519651"/>
                      <a:gd name="connsiteX15" fmla="*/ 29694 w 400873"/>
                      <a:gd name="connsiteY15" fmla="*/ 497678 h 519651"/>
                      <a:gd name="connsiteX16" fmla="*/ 33106 w 400873"/>
                      <a:gd name="connsiteY16" fmla="*/ 501096 h 519651"/>
                      <a:gd name="connsiteX17" fmla="*/ 33258 w 400873"/>
                      <a:gd name="connsiteY17" fmla="*/ 501092 h 519651"/>
                      <a:gd name="connsiteX18" fmla="*/ 331241 w 400873"/>
                      <a:gd name="connsiteY18" fmla="*/ 501092 h 51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0873" h="519651">
                        <a:moveTo>
                          <a:pt x="331241" y="530787"/>
                        </a:moveTo>
                        <a:lnTo>
                          <a:pt x="33258" y="530787"/>
                        </a:lnTo>
                        <a:cubicBezTo>
                          <a:pt x="14972" y="530869"/>
                          <a:pt x="82" y="516112"/>
                          <a:pt x="0" y="497826"/>
                        </a:cubicBezTo>
                        <a:cubicBezTo>
                          <a:pt x="0" y="497777"/>
                          <a:pt x="0" y="497727"/>
                          <a:pt x="0" y="497678"/>
                        </a:cubicBezTo>
                        <a:lnTo>
                          <a:pt x="0" y="33109"/>
                        </a:lnTo>
                        <a:cubicBezTo>
                          <a:pt x="82" y="14800"/>
                          <a:pt x="14948" y="0"/>
                          <a:pt x="33258" y="0"/>
                        </a:cubicBezTo>
                        <a:lnTo>
                          <a:pt x="372367" y="0"/>
                        </a:lnTo>
                        <a:cubicBezTo>
                          <a:pt x="390619" y="81"/>
                          <a:pt x="405395" y="14857"/>
                          <a:pt x="405476" y="33109"/>
                        </a:cubicBezTo>
                        <a:lnTo>
                          <a:pt x="405476" y="251660"/>
                        </a:lnTo>
                        <a:lnTo>
                          <a:pt x="375782" y="251660"/>
                        </a:lnTo>
                        <a:lnTo>
                          <a:pt x="375782" y="33109"/>
                        </a:lnTo>
                        <a:cubicBezTo>
                          <a:pt x="375864" y="31225"/>
                          <a:pt x="374403" y="29631"/>
                          <a:pt x="372519" y="29549"/>
                        </a:cubicBezTo>
                        <a:cubicBezTo>
                          <a:pt x="372468" y="29547"/>
                          <a:pt x="372418" y="29546"/>
                          <a:pt x="372367" y="29546"/>
                        </a:cubicBezTo>
                        <a:lnTo>
                          <a:pt x="33258" y="29546"/>
                        </a:lnTo>
                        <a:cubicBezTo>
                          <a:pt x="31290" y="29546"/>
                          <a:pt x="29694" y="31141"/>
                          <a:pt x="29694" y="33109"/>
                        </a:cubicBezTo>
                        <a:lnTo>
                          <a:pt x="29694" y="497678"/>
                        </a:lnTo>
                        <a:cubicBezTo>
                          <a:pt x="29693" y="499563"/>
                          <a:pt x="31220" y="501094"/>
                          <a:pt x="33106" y="501096"/>
                        </a:cubicBezTo>
                        <a:cubicBezTo>
                          <a:pt x="33157" y="501096"/>
                          <a:pt x="33207" y="501095"/>
                          <a:pt x="33258" y="501092"/>
                        </a:cubicBezTo>
                        <a:lnTo>
                          <a:pt x="331241" y="501092"/>
                        </a:lnTo>
                        <a:close/>
                      </a:path>
                    </a:pathLst>
                  </a:custGeom>
                  <a:solidFill>
                    <a:schemeClr val="accent1"/>
                  </a:solidFill>
                  <a:ln w="1466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6" name="Freeform: Shape 25">
                    <a:extLst>
                      <a:ext uri="{FF2B5EF4-FFF2-40B4-BE49-F238E27FC236}">
                        <a16:creationId xmlns:a16="http://schemas.microsoft.com/office/drawing/2014/main" id="{8AEF3ACD-6B23-4196-9374-44BC95DD1DBC}"/>
                      </a:ext>
                    </a:extLst>
                  </p:cNvPr>
                  <p:cNvSpPr/>
                  <p:nvPr/>
                </p:nvSpPr>
                <p:spPr>
                  <a:xfrm>
                    <a:off x="3393458" y="4036643"/>
                    <a:ext cx="103930" cy="103930"/>
                  </a:xfrm>
                  <a:custGeom>
                    <a:avLst/>
                    <a:gdLst>
                      <a:gd name="connsiteX0" fmla="*/ 0 w 103930"/>
                      <a:gd name="connsiteY0" fmla="*/ 20997 h 103930"/>
                      <a:gd name="connsiteX1" fmla="*/ 20997 w 103930"/>
                      <a:gd name="connsiteY1" fmla="*/ 0 h 103930"/>
                      <a:gd name="connsiteX2" fmla="*/ 118424 w 103930"/>
                      <a:gd name="connsiteY2" fmla="*/ 97427 h 103930"/>
                      <a:gd name="connsiteX3" fmla="*/ 97427 w 103930"/>
                      <a:gd name="connsiteY3" fmla="*/ 118424 h 103930"/>
                    </a:gdLst>
                    <a:ahLst/>
                    <a:cxnLst>
                      <a:cxn ang="0">
                        <a:pos x="connsiteX0" y="connsiteY0"/>
                      </a:cxn>
                      <a:cxn ang="0">
                        <a:pos x="connsiteX1" y="connsiteY1"/>
                      </a:cxn>
                      <a:cxn ang="0">
                        <a:pos x="connsiteX2" y="connsiteY2"/>
                      </a:cxn>
                      <a:cxn ang="0">
                        <a:pos x="connsiteX3" y="connsiteY3"/>
                      </a:cxn>
                    </a:cxnLst>
                    <a:rect l="l" t="t" r="r" b="b"/>
                    <a:pathLst>
                      <a:path w="103930" h="103930">
                        <a:moveTo>
                          <a:pt x="0" y="20997"/>
                        </a:moveTo>
                        <a:lnTo>
                          <a:pt x="20997" y="0"/>
                        </a:lnTo>
                        <a:lnTo>
                          <a:pt x="118424" y="97427"/>
                        </a:lnTo>
                        <a:lnTo>
                          <a:pt x="97427" y="118424"/>
                        </a:lnTo>
                        <a:close/>
                      </a:path>
                    </a:pathLst>
                  </a:custGeom>
                  <a:solidFill>
                    <a:schemeClr val="tx1"/>
                  </a:solidFill>
                  <a:ln w="1466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7" name="Freeform: Shape 26">
                    <a:extLst>
                      <a:ext uri="{FF2B5EF4-FFF2-40B4-BE49-F238E27FC236}">
                        <a16:creationId xmlns:a16="http://schemas.microsoft.com/office/drawing/2014/main" id="{E0676768-D8C1-4680-88C8-6F827CAB4899}"/>
                      </a:ext>
                    </a:extLst>
                  </p:cNvPr>
                  <p:cNvSpPr/>
                  <p:nvPr/>
                </p:nvSpPr>
                <p:spPr>
                  <a:xfrm>
                    <a:off x="3393458" y="4036643"/>
                    <a:ext cx="103930" cy="103930"/>
                  </a:xfrm>
                  <a:custGeom>
                    <a:avLst/>
                    <a:gdLst>
                      <a:gd name="connsiteX0" fmla="*/ 0 w 103930"/>
                      <a:gd name="connsiteY0" fmla="*/ 97427 h 103930"/>
                      <a:gd name="connsiteX1" fmla="*/ 97427 w 103930"/>
                      <a:gd name="connsiteY1" fmla="*/ 0 h 103930"/>
                      <a:gd name="connsiteX2" fmla="*/ 118424 w 103930"/>
                      <a:gd name="connsiteY2" fmla="*/ 20997 h 103930"/>
                      <a:gd name="connsiteX3" fmla="*/ 20997 w 103930"/>
                      <a:gd name="connsiteY3" fmla="*/ 118424 h 103930"/>
                    </a:gdLst>
                    <a:ahLst/>
                    <a:cxnLst>
                      <a:cxn ang="0">
                        <a:pos x="connsiteX0" y="connsiteY0"/>
                      </a:cxn>
                      <a:cxn ang="0">
                        <a:pos x="connsiteX1" y="connsiteY1"/>
                      </a:cxn>
                      <a:cxn ang="0">
                        <a:pos x="connsiteX2" y="connsiteY2"/>
                      </a:cxn>
                      <a:cxn ang="0">
                        <a:pos x="connsiteX3" y="connsiteY3"/>
                      </a:cxn>
                    </a:cxnLst>
                    <a:rect l="l" t="t" r="r" b="b"/>
                    <a:pathLst>
                      <a:path w="103930" h="103930">
                        <a:moveTo>
                          <a:pt x="0" y="97427"/>
                        </a:moveTo>
                        <a:lnTo>
                          <a:pt x="97427" y="0"/>
                        </a:lnTo>
                        <a:lnTo>
                          <a:pt x="118424" y="20997"/>
                        </a:lnTo>
                        <a:lnTo>
                          <a:pt x="20997" y="118424"/>
                        </a:lnTo>
                        <a:close/>
                      </a:path>
                    </a:pathLst>
                  </a:custGeom>
                  <a:solidFill>
                    <a:schemeClr val="tx1"/>
                  </a:solidFill>
                  <a:ln w="1466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8" name="Freeform: Shape 27">
                    <a:extLst>
                      <a:ext uri="{FF2B5EF4-FFF2-40B4-BE49-F238E27FC236}">
                        <a16:creationId xmlns:a16="http://schemas.microsoft.com/office/drawing/2014/main" id="{3D5F58F0-B9B8-4A78-8B86-09C7128B5AB0}"/>
                      </a:ext>
                    </a:extLst>
                  </p:cNvPr>
                  <p:cNvSpPr/>
                  <p:nvPr/>
                </p:nvSpPr>
                <p:spPr>
                  <a:xfrm>
                    <a:off x="3393462" y="4189721"/>
                    <a:ext cx="103930" cy="103930"/>
                  </a:xfrm>
                  <a:custGeom>
                    <a:avLst/>
                    <a:gdLst>
                      <a:gd name="connsiteX0" fmla="*/ 0 w 103930"/>
                      <a:gd name="connsiteY0" fmla="*/ 20997 h 103930"/>
                      <a:gd name="connsiteX1" fmla="*/ 20997 w 103930"/>
                      <a:gd name="connsiteY1" fmla="*/ 0 h 103930"/>
                      <a:gd name="connsiteX2" fmla="*/ 118424 w 103930"/>
                      <a:gd name="connsiteY2" fmla="*/ 97427 h 103930"/>
                      <a:gd name="connsiteX3" fmla="*/ 97427 w 103930"/>
                      <a:gd name="connsiteY3" fmla="*/ 118424 h 103930"/>
                    </a:gdLst>
                    <a:ahLst/>
                    <a:cxnLst>
                      <a:cxn ang="0">
                        <a:pos x="connsiteX0" y="connsiteY0"/>
                      </a:cxn>
                      <a:cxn ang="0">
                        <a:pos x="connsiteX1" y="connsiteY1"/>
                      </a:cxn>
                      <a:cxn ang="0">
                        <a:pos x="connsiteX2" y="connsiteY2"/>
                      </a:cxn>
                      <a:cxn ang="0">
                        <a:pos x="connsiteX3" y="connsiteY3"/>
                      </a:cxn>
                    </a:cxnLst>
                    <a:rect l="l" t="t" r="r" b="b"/>
                    <a:pathLst>
                      <a:path w="103930" h="103930">
                        <a:moveTo>
                          <a:pt x="0" y="20997"/>
                        </a:moveTo>
                        <a:lnTo>
                          <a:pt x="20997" y="0"/>
                        </a:lnTo>
                        <a:lnTo>
                          <a:pt x="118424" y="97427"/>
                        </a:lnTo>
                        <a:lnTo>
                          <a:pt x="97427" y="118424"/>
                        </a:lnTo>
                        <a:close/>
                      </a:path>
                    </a:pathLst>
                  </a:custGeom>
                  <a:solidFill>
                    <a:schemeClr val="tx1"/>
                  </a:solidFill>
                  <a:ln w="1466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9" name="Freeform: Shape 28">
                    <a:extLst>
                      <a:ext uri="{FF2B5EF4-FFF2-40B4-BE49-F238E27FC236}">
                        <a16:creationId xmlns:a16="http://schemas.microsoft.com/office/drawing/2014/main" id="{C3A24A6F-E95D-454A-8747-50CFD121E836}"/>
                      </a:ext>
                    </a:extLst>
                  </p:cNvPr>
                  <p:cNvSpPr/>
                  <p:nvPr/>
                </p:nvSpPr>
                <p:spPr>
                  <a:xfrm>
                    <a:off x="3393462" y="4189721"/>
                    <a:ext cx="103930" cy="103930"/>
                  </a:xfrm>
                  <a:custGeom>
                    <a:avLst/>
                    <a:gdLst>
                      <a:gd name="connsiteX0" fmla="*/ 0 w 103930"/>
                      <a:gd name="connsiteY0" fmla="*/ 97427 h 103930"/>
                      <a:gd name="connsiteX1" fmla="*/ 97427 w 103930"/>
                      <a:gd name="connsiteY1" fmla="*/ 0 h 103930"/>
                      <a:gd name="connsiteX2" fmla="*/ 118424 w 103930"/>
                      <a:gd name="connsiteY2" fmla="*/ 20997 h 103930"/>
                      <a:gd name="connsiteX3" fmla="*/ 20997 w 103930"/>
                      <a:gd name="connsiteY3" fmla="*/ 118424 h 103930"/>
                    </a:gdLst>
                    <a:ahLst/>
                    <a:cxnLst>
                      <a:cxn ang="0">
                        <a:pos x="connsiteX0" y="connsiteY0"/>
                      </a:cxn>
                      <a:cxn ang="0">
                        <a:pos x="connsiteX1" y="connsiteY1"/>
                      </a:cxn>
                      <a:cxn ang="0">
                        <a:pos x="connsiteX2" y="connsiteY2"/>
                      </a:cxn>
                      <a:cxn ang="0">
                        <a:pos x="connsiteX3" y="connsiteY3"/>
                      </a:cxn>
                    </a:cxnLst>
                    <a:rect l="l" t="t" r="r" b="b"/>
                    <a:pathLst>
                      <a:path w="103930" h="103930">
                        <a:moveTo>
                          <a:pt x="0" y="97427"/>
                        </a:moveTo>
                        <a:lnTo>
                          <a:pt x="97427" y="0"/>
                        </a:lnTo>
                        <a:lnTo>
                          <a:pt x="118424" y="20997"/>
                        </a:lnTo>
                        <a:lnTo>
                          <a:pt x="20997" y="118424"/>
                        </a:lnTo>
                        <a:close/>
                      </a:path>
                    </a:pathLst>
                  </a:custGeom>
                  <a:solidFill>
                    <a:schemeClr val="tx1"/>
                  </a:solidFill>
                  <a:ln w="1466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0" name="Freeform: Shape 29">
                    <a:extLst>
                      <a:ext uri="{FF2B5EF4-FFF2-40B4-BE49-F238E27FC236}">
                        <a16:creationId xmlns:a16="http://schemas.microsoft.com/office/drawing/2014/main" id="{A5B18E23-E839-4D51-BAAB-4CF1F921971A}"/>
                      </a:ext>
                    </a:extLst>
                  </p:cNvPr>
                  <p:cNvSpPr/>
                  <p:nvPr/>
                </p:nvSpPr>
                <p:spPr>
                  <a:xfrm>
                    <a:off x="3379303" y="4343140"/>
                    <a:ext cx="148472" cy="118777"/>
                  </a:xfrm>
                  <a:custGeom>
                    <a:avLst/>
                    <a:gdLst>
                      <a:gd name="connsiteX0" fmla="*/ 57162 w 148471"/>
                      <a:gd name="connsiteY0" fmla="*/ 122489 h 118777"/>
                      <a:gd name="connsiteX1" fmla="*/ 46323 w 148471"/>
                      <a:gd name="connsiteY1" fmla="*/ 117887 h 118777"/>
                      <a:gd name="connsiteX2" fmla="*/ 0 w 148471"/>
                      <a:gd name="connsiteY2" fmla="*/ 69188 h 118777"/>
                      <a:gd name="connsiteX3" fmla="*/ 21825 w 148471"/>
                      <a:gd name="connsiteY3" fmla="*/ 48699 h 118777"/>
                      <a:gd name="connsiteX4" fmla="*/ 57607 w 148471"/>
                      <a:gd name="connsiteY4" fmla="*/ 86114 h 118777"/>
                      <a:gd name="connsiteX5" fmla="*/ 139564 w 148471"/>
                      <a:gd name="connsiteY5" fmla="*/ 0 h 118777"/>
                      <a:gd name="connsiteX6" fmla="*/ 161092 w 148471"/>
                      <a:gd name="connsiteY6" fmla="*/ 20489 h 118777"/>
                      <a:gd name="connsiteX7" fmla="*/ 67852 w 148471"/>
                      <a:gd name="connsiteY7" fmla="*/ 117887 h 118777"/>
                      <a:gd name="connsiteX8" fmla="*/ 57162 w 148471"/>
                      <a:gd name="connsiteY8" fmla="*/ 122489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471" h="118777">
                        <a:moveTo>
                          <a:pt x="57162" y="122489"/>
                        </a:moveTo>
                        <a:cubicBezTo>
                          <a:pt x="53069" y="122514"/>
                          <a:pt x="49147" y="120849"/>
                          <a:pt x="46323" y="117887"/>
                        </a:cubicBezTo>
                        <a:lnTo>
                          <a:pt x="0" y="69188"/>
                        </a:lnTo>
                        <a:lnTo>
                          <a:pt x="21825" y="48699"/>
                        </a:lnTo>
                        <a:lnTo>
                          <a:pt x="57607" y="86114"/>
                        </a:lnTo>
                        <a:lnTo>
                          <a:pt x="139564" y="0"/>
                        </a:lnTo>
                        <a:lnTo>
                          <a:pt x="161092" y="20489"/>
                        </a:lnTo>
                        <a:lnTo>
                          <a:pt x="67852" y="117887"/>
                        </a:lnTo>
                        <a:cubicBezTo>
                          <a:pt x="65063" y="120812"/>
                          <a:pt x="61203" y="122474"/>
                          <a:pt x="57162" y="122489"/>
                        </a:cubicBezTo>
                        <a:close/>
                      </a:path>
                    </a:pathLst>
                  </a:custGeom>
                  <a:solidFill>
                    <a:schemeClr val="tx1"/>
                  </a:solidFill>
                  <a:ln w="1466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757" name="Freeform: Shape 2756">
                    <a:extLst>
                      <a:ext uri="{FF2B5EF4-FFF2-40B4-BE49-F238E27FC236}">
                        <a16:creationId xmlns:a16="http://schemas.microsoft.com/office/drawing/2014/main" id="{01F114E0-6F09-4985-82E5-ECDC1B194B3D}"/>
                      </a:ext>
                    </a:extLst>
                  </p:cNvPr>
                  <p:cNvSpPr/>
                  <p:nvPr/>
                </p:nvSpPr>
                <p:spPr>
                  <a:xfrm>
                    <a:off x="3697329" y="4324578"/>
                    <a:ext cx="282096" cy="148472"/>
                  </a:xfrm>
                  <a:custGeom>
                    <a:avLst/>
                    <a:gdLst>
                      <a:gd name="connsiteX0" fmla="*/ 77502 w 282096"/>
                      <a:gd name="connsiteY0" fmla="*/ 155008 h 148471"/>
                      <a:gd name="connsiteX1" fmla="*/ 0 w 282096"/>
                      <a:gd name="connsiteY1" fmla="*/ 77506 h 148471"/>
                      <a:gd name="connsiteX2" fmla="*/ 77502 w 282096"/>
                      <a:gd name="connsiteY2" fmla="*/ 3 h 148471"/>
                      <a:gd name="connsiteX3" fmla="*/ 149214 w 282096"/>
                      <a:gd name="connsiteY3" fmla="*/ 41427 h 148471"/>
                      <a:gd name="connsiteX4" fmla="*/ 153965 w 282096"/>
                      <a:gd name="connsiteY4" fmla="*/ 41427 h 148471"/>
                      <a:gd name="connsiteX5" fmla="*/ 166734 w 282096"/>
                      <a:gd name="connsiteY5" fmla="*/ 30589 h 148471"/>
                      <a:gd name="connsiteX6" fmla="*/ 186035 w 282096"/>
                      <a:gd name="connsiteY6" fmla="*/ 30589 h 148471"/>
                      <a:gd name="connsiteX7" fmla="*/ 199101 w 282096"/>
                      <a:gd name="connsiteY7" fmla="*/ 41427 h 148471"/>
                      <a:gd name="connsiteX8" fmla="*/ 211721 w 282096"/>
                      <a:gd name="connsiteY8" fmla="*/ 30589 h 148471"/>
                      <a:gd name="connsiteX9" fmla="*/ 231171 w 282096"/>
                      <a:gd name="connsiteY9" fmla="*/ 30589 h 148471"/>
                      <a:gd name="connsiteX10" fmla="*/ 243791 w 282096"/>
                      <a:gd name="connsiteY10" fmla="*/ 41427 h 148471"/>
                      <a:gd name="connsiteX11" fmla="*/ 255223 w 282096"/>
                      <a:gd name="connsiteY11" fmla="*/ 41427 h 148471"/>
                      <a:gd name="connsiteX12" fmla="*/ 265319 w 282096"/>
                      <a:gd name="connsiteY12" fmla="*/ 45436 h 148471"/>
                      <a:gd name="connsiteX13" fmla="*/ 287293 w 282096"/>
                      <a:gd name="connsiteY13" fmla="*/ 66667 h 148471"/>
                      <a:gd name="connsiteX14" fmla="*/ 288778 w 282096"/>
                      <a:gd name="connsiteY14" fmla="*/ 86859 h 148471"/>
                      <a:gd name="connsiteX15" fmla="*/ 272000 w 282096"/>
                      <a:gd name="connsiteY15" fmla="*/ 107794 h 148471"/>
                      <a:gd name="connsiteX16" fmla="*/ 260420 w 282096"/>
                      <a:gd name="connsiteY16" fmla="*/ 113287 h 148471"/>
                      <a:gd name="connsiteX17" fmla="*/ 149214 w 282096"/>
                      <a:gd name="connsiteY17" fmla="*/ 113287 h 148471"/>
                      <a:gd name="connsiteX18" fmla="*/ 77502 w 282096"/>
                      <a:gd name="connsiteY18" fmla="*/ 155008 h 148471"/>
                      <a:gd name="connsiteX19" fmla="*/ 77502 w 282096"/>
                      <a:gd name="connsiteY19" fmla="*/ 29698 h 148471"/>
                      <a:gd name="connsiteX20" fmla="*/ 29694 w 282096"/>
                      <a:gd name="connsiteY20" fmla="*/ 77506 h 148471"/>
                      <a:gd name="connsiteX21" fmla="*/ 77502 w 282096"/>
                      <a:gd name="connsiteY21" fmla="*/ 125314 h 148471"/>
                      <a:gd name="connsiteX22" fmla="*/ 125162 w 282096"/>
                      <a:gd name="connsiteY22" fmla="*/ 93392 h 148471"/>
                      <a:gd name="connsiteX23" fmla="*/ 139118 w 282096"/>
                      <a:gd name="connsiteY23" fmla="*/ 83593 h 148471"/>
                      <a:gd name="connsiteX24" fmla="*/ 253144 w 282096"/>
                      <a:gd name="connsiteY24" fmla="*/ 83593 h 148471"/>
                      <a:gd name="connsiteX25" fmla="*/ 256856 w 282096"/>
                      <a:gd name="connsiteY25" fmla="*/ 78990 h 148471"/>
                      <a:gd name="connsiteX26" fmla="*/ 248987 w 282096"/>
                      <a:gd name="connsiteY26" fmla="*/ 71121 h 148471"/>
                      <a:gd name="connsiteX27" fmla="*/ 238297 w 282096"/>
                      <a:gd name="connsiteY27" fmla="*/ 71121 h 148471"/>
                      <a:gd name="connsiteX28" fmla="*/ 228647 w 282096"/>
                      <a:gd name="connsiteY28" fmla="*/ 67558 h 148471"/>
                      <a:gd name="connsiteX29" fmla="*/ 221371 w 282096"/>
                      <a:gd name="connsiteY29" fmla="*/ 61471 h 148471"/>
                      <a:gd name="connsiteX30" fmla="*/ 214245 w 282096"/>
                      <a:gd name="connsiteY30" fmla="*/ 67558 h 148471"/>
                      <a:gd name="connsiteX31" fmla="*/ 204594 w 282096"/>
                      <a:gd name="connsiteY31" fmla="*/ 71121 h 148471"/>
                      <a:gd name="connsiteX32" fmla="*/ 193310 w 282096"/>
                      <a:gd name="connsiteY32" fmla="*/ 71121 h 148471"/>
                      <a:gd name="connsiteX33" fmla="*/ 183660 w 282096"/>
                      <a:gd name="connsiteY33" fmla="*/ 67558 h 148471"/>
                      <a:gd name="connsiteX34" fmla="*/ 176385 w 282096"/>
                      <a:gd name="connsiteY34" fmla="*/ 61471 h 148471"/>
                      <a:gd name="connsiteX35" fmla="*/ 169258 w 282096"/>
                      <a:gd name="connsiteY35" fmla="*/ 67558 h 148471"/>
                      <a:gd name="connsiteX36" fmla="*/ 159607 w 282096"/>
                      <a:gd name="connsiteY36" fmla="*/ 71121 h 148471"/>
                      <a:gd name="connsiteX37" fmla="*/ 139118 w 282096"/>
                      <a:gd name="connsiteY37" fmla="*/ 71121 h 148471"/>
                      <a:gd name="connsiteX38" fmla="*/ 125162 w 282096"/>
                      <a:gd name="connsiteY38" fmla="*/ 61322 h 148471"/>
                      <a:gd name="connsiteX39" fmla="*/ 77502 w 282096"/>
                      <a:gd name="connsiteY39" fmla="*/ 29698 h 14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82096" h="148471">
                        <a:moveTo>
                          <a:pt x="77502" y="155008"/>
                        </a:moveTo>
                        <a:cubicBezTo>
                          <a:pt x="34699" y="155008"/>
                          <a:pt x="0" y="120309"/>
                          <a:pt x="0" y="77506"/>
                        </a:cubicBezTo>
                        <a:cubicBezTo>
                          <a:pt x="0" y="34702"/>
                          <a:pt x="34699" y="3"/>
                          <a:pt x="77502" y="3"/>
                        </a:cubicBezTo>
                        <a:cubicBezTo>
                          <a:pt x="107163" y="-265"/>
                          <a:pt x="134628" y="15600"/>
                          <a:pt x="149214" y="41427"/>
                        </a:cubicBezTo>
                        <a:lnTo>
                          <a:pt x="153965" y="41427"/>
                        </a:lnTo>
                        <a:lnTo>
                          <a:pt x="166734" y="30589"/>
                        </a:lnTo>
                        <a:cubicBezTo>
                          <a:pt x="172290" y="25836"/>
                          <a:pt x="180479" y="25836"/>
                          <a:pt x="186035" y="30589"/>
                        </a:cubicBezTo>
                        <a:lnTo>
                          <a:pt x="199101" y="41427"/>
                        </a:lnTo>
                        <a:lnTo>
                          <a:pt x="211721" y="30589"/>
                        </a:lnTo>
                        <a:cubicBezTo>
                          <a:pt x="217302" y="25751"/>
                          <a:pt x="225590" y="25751"/>
                          <a:pt x="231171" y="30589"/>
                        </a:cubicBezTo>
                        <a:lnTo>
                          <a:pt x="243791" y="41427"/>
                        </a:lnTo>
                        <a:lnTo>
                          <a:pt x="255223" y="41427"/>
                        </a:lnTo>
                        <a:cubicBezTo>
                          <a:pt x="258974" y="41440"/>
                          <a:pt x="262581" y="42872"/>
                          <a:pt x="265319" y="45436"/>
                        </a:cubicBezTo>
                        <a:lnTo>
                          <a:pt x="287293" y="66667"/>
                        </a:lnTo>
                        <a:cubicBezTo>
                          <a:pt x="293012" y="71964"/>
                          <a:pt x="293660" y="80783"/>
                          <a:pt x="288778" y="86859"/>
                        </a:cubicBezTo>
                        <a:lnTo>
                          <a:pt x="272000" y="107794"/>
                        </a:lnTo>
                        <a:cubicBezTo>
                          <a:pt x="269170" y="111283"/>
                          <a:pt x="264912" y="113303"/>
                          <a:pt x="260420" y="113287"/>
                        </a:cubicBezTo>
                        <a:lnTo>
                          <a:pt x="149214" y="113287"/>
                        </a:lnTo>
                        <a:cubicBezTo>
                          <a:pt x="134705" y="139229"/>
                          <a:pt x="107225" y="155216"/>
                          <a:pt x="77502" y="155008"/>
                        </a:cubicBezTo>
                        <a:close/>
                        <a:moveTo>
                          <a:pt x="77502" y="29698"/>
                        </a:moveTo>
                        <a:cubicBezTo>
                          <a:pt x="51099" y="29698"/>
                          <a:pt x="29694" y="51102"/>
                          <a:pt x="29694" y="77506"/>
                        </a:cubicBezTo>
                        <a:cubicBezTo>
                          <a:pt x="29694" y="103909"/>
                          <a:pt x="51099" y="125314"/>
                          <a:pt x="77502" y="125314"/>
                        </a:cubicBezTo>
                        <a:cubicBezTo>
                          <a:pt x="98478" y="125610"/>
                          <a:pt x="117451" y="112902"/>
                          <a:pt x="125162" y="93392"/>
                        </a:cubicBezTo>
                        <a:cubicBezTo>
                          <a:pt x="127287" y="87513"/>
                          <a:pt x="132867" y="83596"/>
                          <a:pt x="139118" y="83593"/>
                        </a:cubicBezTo>
                        <a:lnTo>
                          <a:pt x="253144" y="83593"/>
                        </a:lnTo>
                        <a:lnTo>
                          <a:pt x="256856" y="78990"/>
                        </a:lnTo>
                        <a:lnTo>
                          <a:pt x="248987" y="71121"/>
                        </a:lnTo>
                        <a:lnTo>
                          <a:pt x="238297" y="71121"/>
                        </a:lnTo>
                        <a:cubicBezTo>
                          <a:pt x="234758" y="71122"/>
                          <a:pt x="231336" y="69858"/>
                          <a:pt x="228647" y="67558"/>
                        </a:cubicBezTo>
                        <a:lnTo>
                          <a:pt x="221371" y="61471"/>
                        </a:lnTo>
                        <a:lnTo>
                          <a:pt x="214245" y="67558"/>
                        </a:lnTo>
                        <a:cubicBezTo>
                          <a:pt x="211555" y="69858"/>
                          <a:pt x="208133" y="71122"/>
                          <a:pt x="204594" y="71121"/>
                        </a:cubicBezTo>
                        <a:lnTo>
                          <a:pt x="193310" y="71121"/>
                        </a:lnTo>
                        <a:cubicBezTo>
                          <a:pt x="189772" y="71122"/>
                          <a:pt x="186349" y="69858"/>
                          <a:pt x="183660" y="67558"/>
                        </a:cubicBezTo>
                        <a:lnTo>
                          <a:pt x="176385" y="61471"/>
                        </a:lnTo>
                        <a:lnTo>
                          <a:pt x="169258" y="67558"/>
                        </a:lnTo>
                        <a:cubicBezTo>
                          <a:pt x="166568" y="69858"/>
                          <a:pt x="163146" y="71122"/>
                          <a:pt x="159607" y="71121"/>
                        </a:cubicBezTo>
                        <a:lnTo>
                          <a:pt x="139118" y="71121"/>
                        </a:lnTo>
                        <a:cubicBezTo>
                          <a:pt x="132867" y="71119"/>
                          <a:pt x="127287" y="67201"/>
                          <a:pt x="125162" y="61322"/>
                        </a:cubicBezTo>
                        <a:cubicBezTo>
                          <a:pt x="117356" y="41929"/>
                          <a:pt x="98404" y="29354"/>
                          <a:pt x="77502" y="29698"/>
                        </a:cubicBezTo>
                        <a:close/>
                      </a:path>
                    </a:pathLst>
                  </a:custGeom>
                  <a:solidFill>
                    <a:schemeClr val="tx1"/>
                  </a:solidFill>
                  <a:ln w="1466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2758" name="Freeform: Shape 2757">
                    <a:extLst>
                      <a:ext uri="{FF2B5EF4-FFF2-40B4-BE49-F238E27FC236}">
                        <a16:creationId xmlns:a16="http://schemas.microsoft.com/office/drawing/2014/main" id="{7355F8A0-47DE-4120-B6EB-FAA1E0B4E1CE}"/>
                      </a:ext>
                    </a:extLst>
                  </p:cNvPr>
                  <p:cNvSpPr/>
                  <p:nvPr/>
                </p:nvSpPr>
                <p:spPr>
                  <a:xfrm>
                    <a:off x="3740832" y="4382633"/>
                    <a:ext cx="29694" cy="29694"/>
                  </a:xfrm>
                  <a:custGeom>
                    <a:avLst/>
                    <a:gdLst>
                      <a:gd name="connsiteX0" fmla="*/ 38900 w 29694"/>
                      <a:gd name="connsiteY0" fmla="*/ 19450 h 29694"/>
                      <a:gd name="connsiteX1" fmla="*/ 19450 w 29694"/>
                      <a:gd name="connsiteY1" fmla="*/ 38900 h 29694"/>
                      <a:gd name="connsiteX2" fmla="*/ 0 w 29694"/>
                      <a:gd name="connsiteY2" fmla="*/ 19450 h 29694"/>
                      <a:gd name="connsiteX3" fmla="*/ 19450 w 29694"/>
                      <a:gd name="connsiteY3" fmla="*/ 0 h 29694"/>
                      <a:gd name="connsiteX4" fmla="*/ 38900 w 29694"/>
                      <a:gd name="connsiteY4" fmla="*/ 19450 h 29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94" h="29694">
                        <a:moveTo>
                          <a:pt x="38900" y="19450"/>
                        </a:moveTo>
                        <a:cubicBezTo>
                          <a:pt x="38900" y="30192"/>
                          <a:pt x="30192" y="38900"/>
                          <a:pt x="19450" y="38900"/>
                        </a:cubicBezTo>
                        <a:cubicBezTo>
                          <a:pt x="8708" y="38900"/>
                          <a:pt x="0" y="30192"/>
                          <a:pt x="0" y="19450"/>
                        </a:cubicBezTo>
                        <a:cubicBezTo>
                          <a:pt x="0" y="8708"/>
                          <a:pt x="8708" y="0"/>
                          <a:pt x="19450" y="0"/>
                        </a:cubicBezTo>
                        <a:cubicBezTo>
                          <a:pt x="30192" y="0"/>
                          <a:pt x="38900" y="8708"/>
                          <a:pt x="38900" y="19450"/>
                        </a:cubicBezTo>
                        <a:close/>
                      </a:path>
                    </a:pathLst>
                  </a:custGeom>
                  <a:solidFill>
                    <a:schemeClr val="tx1"/>
                  </a:solidFill>
                  <a:ln w="14669"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867" name="Freeform: Shape 866">
                    <a:extLst>
                      <a:ext uri="{FF2B5EF4-FFF2-40B4-BE49-F238E27FC236}">
                        <a16:creationId xmlns:a16="http://schemas.microsoft.com/office/drawing/2014/main" id="{C53BEA3D-1AAD-4585-B21A-B0E2309E434C}"/>
                      </a:ext>
                    </a:extLst>
                  </p:cNvPr>
                  <p:cNvSpPr/>
                  <p:nvPr/>
                </p:nvSpPr>
                <p:spPr>
                  <a:xfrm>
                    <a:off x="3653531" y="4213524"/>
                    <a:ext cx="356332" cy="356332"/>
                  </a:xfrm>
                  <a:custGeom>
                    <a:avLst/>
                    <a:gdLst>
                      <a:gd name="connsiteX0" fmla="*/ 181878 w 356332"/>
                      <a:gd name="connsiteY0" fmla="*/ 363756 h 356332"/>
                      <a:gd name="connsiteX1" fmla="*/ 0 w 356332"/>
                      <a:gd name="connsiteY1" fmla="*/ 181878 h 356332"/>
                      <a:gd name="connsiteX2" fmla="*/ 181878 w 356332"/>
                      <a:gd name="connsiteY2" fmla="*/ 0 h 356332"/>
                      <a:gd name="connsiteX3" fmla="*/ 363756 w 356332"/>
                      <a:gd name="connsiteY3" fmla="*/ 181878 h 356332"/>
                      <a:gd name="connsiteX4" fmla="*/ 363756 w 356332"/>
                      <a:gd name="connsiteY4" fmla="*/ 182175 h 356332"/>
                      <a:gd name="connsiteX5" fmla="*/ 181878 w 356332"/>
                      <a:gd name="connsiteY5" fmla="*/ 363756 h 356332"/>
                      <a:gd name="connsiteX6" fmla="*/ 181878 w 356332"/>
                      <a:gd name="connsiteY6" fmla="*/ 29694 h 356332"/>
                      <a:gd name="connsiteX7" fmla="*/ 29694 w 356332"/>
                      <a:gd name="connsiteY7" fmla="*/ 181878 h 356332"/>
                      <a:gd name="connsiteX8" fmla="*/ 181878 w 356332"/>
                      <a:gd name="connsiteY8" fmla="*/ 334062 h 356332"/>
                      <a:gd name="connsiteX9" fmla="*/ 334061 w 356332"/>
                      <a:gd name="connsiteY9" fmla="*/ 182175 h 356332"/>
                      <a:gd name="connsiteX10" fmla="*/ 181878 w 356332"/>
                      <a:gd name="connsiteY10" fmla="*/ 29694 h 356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6332" h="356332">
                        <a:moveTo>
                          <a:pt x="181878" y="363756"/>
                        </a:moveTo>
                        <a:cubicBezTo>
                          <a:pt x="81429" y="363756"/>
                          <a:pt x="0" y="282326"/>
                          <a:pt x="0" y="181878"/>
                        </a:cubicBezTo>
                        <a:cubicBezTo>
                          <a:pt x="0" y="81429"/>
                          <a:pt x="81430" y="0"/>
                          <a:pt x="181878" y="0"/>
                        </a:cubicBezTo>
                        <a:cubicBezTo>
                          <a:pt x="282327" y="0"/>
                          <a:pt x="363756" y="81430"/>
                          <a:pt x="363756" y="181878"/>
                        </a:cubicBezTo>
                        <a:cubicBezTo>
                          <a:pt x="363756" y="181977"/>
                          <a:pt x="363756" y="182076"/>
                          <a:pt x="363756" y="182175"/>
                        </a:cubicBezTo>
                        <a:cubicBezTo>
                          <a:pt x="363429" y="282440"/>
                          <a:pt x="282143" y="363593"/>
                          <a:pt x="181878" y="363756"/>
                        </a:cubicBezTo>
                        <a:close/>
                        <a:moveTo>
                          <a:pt x="181878" y="29694"/>
                        </a:moveTo>
                        <a:cubicBezTo>
                          <a:pt x="97829" y="29695"/>
                          <a:pt x="29694" y="97830"/>
                          <a:pt x="29694" y="181878"/>
                        </a:cubicBezTo>
                        <a:cubicBezTo>
                          <a:pt x="29695" y="265927"/>
                          <a:pt x="97830" y="334062"/>
                          <a:pt x="181878" y="334062"/>
                        </a:cubicBezTo>
                        <a:cubicBezTo>
                          <a:pt x="265811" y="334061"/>
                          <a:pt x="333898" y="266107"/>
                          <a:pt x="334061" y="182175"/>
                        </a:cubicBezTo>
                        <a:cubicBezTo>
                          <a:pt x="334143" y="98044"/>
                          <a:pt x="266008" y="29776"/>
                          <a:pt x="181878" y="29694"/>
                        </a:cubicBezTo>
                        <a:close/>
                      </a:path>
                    </a:pathLst>
                  </a:custGeom>
                  <a:solidFill>
                    <a:schemeClr val="accent1"/>
                  </a:solidFill>
                  <a:ln w="14669"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grpSp>
      </p:grpSp>
      <p:grpSp>
        <p:nvGrpSpPr>
          <p:cNvPr id="43" name="Group 42">
            <a:extLst>
              <a:ext uri="{FF2B5EF4-FFF2-40B4-BE49-F238E27FC236}">
                <a16:creationId xmlns:a16="http://schemas.microsoft.com/office/drawing/2014/main" id="{F88E5F25-EECF-4769-8CA8-04573998757D}"/>
              </a:ext>
            </a:extLst>
          </p:cNvPr>
          <p:cNvGrpSpPr/>
          <p:nvPr/>
        </p:nvGrpSpPr>
        <p:grpSpPr>
          <a:xfrm>
            <a:off x="13189015" y="7749052"/>
            <a:ext cx="1942970" cy="1942970"/>
            <a:chOff x="7913409" y="4649431"/>
            <a:chExt cx="1165782" cy="1165782"/>
          </a:xfrm>
        </p:grpSpPr>
        <p:sp>
          <p:nvSpPr>
            <p:cNvPr id="872" name="Oval 871">
              <a:extLst>
                <a:ext uri="{FF2B5EF4-FFF2-40B4-BE49-F238E27FC236}">
                  <a16:creationId xmlns:a16="http://schemas.microsoft.com/office/drawing/2014/main" id="{7C54E701-16FB-48AB-B42F-957A2D666F9F}"/>
                </a:ext>
              </a:extLst>
            </p:cNvPr>
            <p:cNvSpPr/>
            <p:nvPr/>
          </p:nvSpPr>
          <p:spPr bwMode="auto">
            <a:xfrm>
              <a:off x="7913409" y="4649431"/>
              <a:ext cx="1165782" cy="1165782"/>
            </a:xfrm>
            <a:prstGeom prst="ellipse">
              <a:avLst/>
            </a:prstGeom>
            <a:solidFill>
              <a:srgbClr val="000000"/>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04800" tIns="243840" rIns="304800" bIns="243840" numCol="1" spcCol="0" rtlCol="0" fromWordArt="0" anchor="t" anchorCtr="0" forceAA="0" compatLnSpc="1">
              <a:prstTxWarp prst="textNoShape">
                <a:avLst/>
              </a:prstTxWarp>
              <a:noAutofit/>
            </a:bodyPr>
            <a:lstStyle/>
            <a:p>
              <a:pPr algn="ctr" defTabSz="1554151" fontAlgn="base" hangingPunct="1">
                <a:lnSpc>
                  <a:spcPct val="90000"/>
                </a:lnSpc>
                <a:spcBef>
                  <a:spcPct val="0"/>
                </a:spcBef>
                <a:spcAft>
                  <a:spcPct val="0"/>
                </a:spcAft>
              </a:pPr>
              <a:endParaRPr lang="en-US" sz="4000" kern="12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nvGrpSpPr>
            <p:cNvPr id="2783" name="Graphic 14">
              <a:extLst>
                <a:ext uri="{FF2B5EF4-FFF2-40B4-BE49-F238E27FC236}">
                  <a16:creationId xmlns:a16="http://schemas.microsoft.com/office/drawing/2014/main" id="{C7610AA9-D14B-4A5B-AD15-EA48F2D547A3}"/>
                </a:ext>
              </a:extLst>
            </p:cNvPr>
            <p:cNvGrpSpPr/>
            <p:nvPr/>
          </p:nvGrpSpPr>
          <p:grpSpPr>
            <a:xfrm>
              <a:off x="8216170" y="4949811"/>
              <a:ext cx="617410" cy="617410"/>
              <a:chOff x="8258637" y="4973353"/>
              <a:chExt cx="617410" cy="617410"/>
            </a:xfrm>
            <a:solidFill>
              <a:schemeClr val="accent2"/>
            </a:solidFill>
          </p:grpSpPr>
          <p:sp>
            <p:nvSpPr>
              <p:cNvPr id="32" name="Freeform: Shape 31">
                <a:extLst>
                  <a:ext uri="{FF2B5EF4-FFF2-40B4-BE49-F238E27FC236}">
                    <a16:creationId xmlns:a16="http://schemas.microsoft.com/office/drawing/2014/main" id="{BA70DDFC-5879-4B0F-9550-EBDCD140580C}"/>
                  </a:ext>
                </a:extLst>
              </p:cNvPr>
              <p:cNvSpPr/>
              <p:nvPr/>
            </p:nvSpPr>
            <p:spPr>
              <a:xfrm>
                <a:off x="8258637" y="4973353"/>
                <a:ext cx="397816" cy="477379"/>
              </a:xfrm>
              <a:custGeom>
                <a:avLst/>
                <a:gdLst>
                  <a:gd name="connsiteX0" fmla="*/ 299157 w 397815"/>
                  <a:gd name="connsiteY0" fmla="*/ 486528 h 477378"/>
                  <a:gd name="connsiteX1" fmla="*/ 13261 w 397815"/>
                  <a:gd name="connsiteY1" fmla="*/ 486528 h 477378"/>
                  <a:gd name="connsiteX2" fmla="*/ 0 w 397815"/>
                  <a:gd name="connsiteY2" fmla="*/ 473268 h 477378"/>
                  <a:gd name="connsiteX3" fmla="*/ 0 w 397815"/>
                  <a:gd name="connsiteY3" fmla="*/ 13261 h 477378"/>
                  <a:gd name="connsiteX4" fmla="*/ 13261 w 397815"/>
                  <a:gd name="connsiteY4" fmla="*/ 0 h 477378"/>
                  <a:gd name="connsiteX5" fmla="*/ 386146 w 397815"/>
                  <a:gd name="connsiteY5" fmla="*/ 0 h 477378"/>
                  <a:gd name="connsiteX6" fmla="*/ 399407 w 397815"/>
                  <a:gd name="connsiteY6" fmla="*/ 13261 h 477378"/>
                  <a:gd name="connsiteX7" fmla="*/ 399407 w 397815"/>
                  <a:gd name="connsiteY7" fmla="*/ 261895 h 477378"/>
                  <a:gd name="connsiteX8" fmla="*/ 372886 w 397815"/>
                  <a:gd name="connsiteY8" fmla="*/ 261895 h 477378"/>
                  <a:gd name="connsiteX9" fmla="*/ 372886 w 397815"/>
                  <a:gd name="connsiteY9" fmla="*/ 26521 h 477378"/>
                  <a:gd name="connsiteX10" fmla="*/ 26521 w 397815"/>
                  <a:gd name="connsiteY10" fmla="*/ 26521 h 477378"/>
                  <a:gd name="connsiteX11" fmla="*/ 26521 w 397815"/>
                  <a:gd name="connsiteY11" fmla="*/ 460007 h 477378"/>
                  <a:gd name="connsiteX12" fmla="*/ 299157 w 397815"/>
                  <a:gd name="connsiteY12" fmla="*/ 460007 h 477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7815" h="477378">
                    <a:moveTo>
                      <a:pt x="299157" y="486528"/>
                    </a:moveTo>
                    <a:lnTo>
                      <a:pt x="13261" y="486528"/>
                    </a:lnTo>
                    <a:cubicBezTo>
                      <a:pt x="5937" y="486528"/>
                      <a:pt x="0" y="480592"/>
                      <a:pt x="0" y="473268"/>
                    </a:cubicBezTo>
                    <a:lnTo>
                      <a:pt x="0" y="13261"/>
                    </a:lnTo>
                    <a:cubicBezTo>
                      <a:pt x="0" y="5937"/>
                      <a:pt x="5937" y="0"/>
                      <a:pt x="13261" y="0"/>
                    </a:cubicBezTo>
                    <a:lnTo>
                      <a:pt x="386146" y="0"/>
                    </a:lnTo>
                    <a:cubicBezTo>
                      <a:pt x="393470" y="0"/>
                      <a:pt x="399407" y="5937"/>
                      <a:pt x="399407" y="13261"/>
                    </a:cubicBezTo>
                    <a:lnTo>
                      <a:pt x="399407" y="261895"/>
                    </a:lnTo>
                    <a:lnTo>
                      <a:pt x="372886" y="261895"/>
                    </a:lnTo>
                    <a:lnTo>
                      <a:pt x="372886" y="26521"/>
                    </a:lnTo>
                    <a:lnTo>
                      <a:pt x="26521" y="26521"/>
                    </a:lnTo>
                    <a:lnTo>
                      <a:pt x="26521" y="460007"/>
                    </a:lnTo>
                    <a:lnTo>
                      <a:pt x="299157" y="460007"/>
                    </a:lnTo>
                    <a:close/>
                  </a:path>
                </a:pathLst>
              </a:custGeom>
              <a:grpFill/>
              <a:ln w="1314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3" name="Freeform: Shape 32">
                <a:extLst>
                  <a:ext uri="{FF2B5EF4-FFF2-40B4-BE49-F238E27FC236}">
                    <a16:creationId xmlns:a16="http://schemas.microsoft.com/office/drawing/2014/main" id="{625DA3EB-E348-4D4C-A78A-A5996DF6F26B}"/>
                  </a:ext>
                </a:extLst>
              </p:cNvPr>
              <p:cNvSpPr/>
              <p:nvPr/>
            </p:nvSpPr>
            <p:spPr>
              <a:xfrm>
                <a:off x="8446008" y="5072807"/>
                <a:ext cx="159126" cy="26521"/>
              </a:xfrm>
              <a:custGeom>
                <a:avLst/>
                <a:gdLst>
                  <a:gd name="connsiteX0" fmla="*/ 0 w 159126"/>
                  <a:gd name="connsiteY0" fmla="*/ 0 h 26521"/>
                  <a:gd name="connsiteX1" fmla="*/ 161646 w 159126"/>
                  <a:gd name="connsiteY1" fmla="*/ 0 h 26521"/>
                  <a:gd name="connsiteX2" fmla="*/ 161646 w 159126"/>
                  <a:gd name="connsiteY2" fmla="*/ 26521 h 26521"/>
                  <a:gd name="connsiteX3" fmla="*/ 0 w 159126"/>
                  <a:gd name="connsiteY3" fmla="*/ 26521 h 26521"/>
                </a:gdLst>
                <a:ahLst/>
                <a:cxnLst>
                  <a:cxn ang="0">
                    <a:pos x="connsiteX0" y="connsiteY0"/>
                  </a:cxn>
                  <a:cxn ang="0">
                    <a:pos x="connsiteX1" y="connsiteY1"/>
                  </a:cxn>
                  <a:cxn ang="0">
                    <a:pos x="connsiteX2" y="connsiteY2"/>
                  </a:cxn>
                  <a:cxn ang="0">
                    <a:pos x="connsiteX3" y="connsiteY3"/>
                  </a:cxn>
                </a:cxnLst>
                <a:rect l="l" t="t" r="r" b="b"/>
                <a:pathLst>
                  <a:path w="159126" h="26521">
                    <a:moveTo>
                      <a:pt x="0" y="0"/>
                    </a:moveTo>
                    <a:lnTo>
                      <a:pt x="161646" y="0"/>
                    </a:lnTo>
                    <a:lnTo>
                      <a:pt x="161646" y="26521"/>
                    </a:lnTo>
                    <a:lnTo>
                      <a:pt x="0" y="26521"/>
                    </a:lnTo>
                    <a:close/>
                  </a:path>
                </a:pathLst>
              </a:custGeom>
              <a:grpFill/>
              <a:ln w="1314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4" name="Freeform: Shape 33">
                <a:extLst>
                  <a:ext uri="{FF2B5EF4-FFF2-40B4-BE49-F238E27FC236}">
                    <a16:creationId xmlns:a16="http://schemas.microsoft.com/office/drawing/2014/main" id="{CF8B47E5-2600-42F5-AC57-B7F8BAAEC81B}"/>
                  </a:ext>
                </a:extLst>
              </p:cNvPr>
              <p:cNvSpPr/>
              <p:nvPr/>
            </p:nvSpPr>
            <p:spPr>
              <a:xfrm>
                <a:off x="8446008" y="5209523"/>
                <a:ext cx="159126" cy="26521"/>
              </a:xfrm>
              <a:custGeom>
                <a:avLst/>
                <a:gdLst>
                  <a:gd name="connsiteX0" fmla="*/ 0 w 159126"/>
                  <a:gd name="connsiteY0" fmla="*/ 0 h 26521"/>
                  <a:gd name="connsiteX1" fmla="*/ 161646 w 159126"/>
                  <a:gd name="connsiteY1" fmla="*/ 0 h 26521"/>
                  <a:gd name="connsiteX2" fmla="*/ 161646 w 159126"/>
                  <a:gd name="connsiteY2" fmla="*/ 26521 h 26521"/>
                  <a:gd name="connsiteX3" fmla="*/ 0 w 159126"/>
                  <a:gd name="connsiteY3" fmla="*/ 26521 h 26521"/>
                </a:gdLst>
                <a:ahLst/>
                <a:cxnLst>
                  <a:cxn ang="0">
                    <a:pos x="connsiteX0" y="connsiteY0"/>
                  </a:cxn>
                  <a:cxn ang="0">
                    <a:pos x="connsiteX1" y="connsiteY1"/>
                  </a:cxn>
                  <a:cxn ang="0">
                    <a:pos x="connsiteX2" y="connsiteY2"/>
                  </a:cxn>
                  <a:cxn ang="0">
                    <a:pos x="connsiteX3" y="connsiteY3"/>
                  </a:cxn>
                </a:cxnLst>
                <a:rect l="l" t="t" r="r" b="b"/>
                <a:pathLst>
                  <a:path w="159126" h="26521">
                    <a:moveTo>
                      <a:pt x="0" y="0"/>
                    </a:moveTo>
                    <a:lnTo>
                      <a:pt x="161646" y="0"/>
                    </a:lnTo>
                    <a:lnTo>
                      <a:pt x="161646" y="26521"/>
                    </a:lnTo>
                    <a:lnTo>
                      <a:pt x="0" y="26521"/>
                    </a:lnTo>
                    <a:close/>
                  </a:path>
                </a:pathLst>
              </a:custGeom>
              <a:grpFill/>
              <a:ln w="1314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5" name="Freeform: Shape 34">
                <a:extLst>
                  <a:ext uri="{FF2B5EF4-FFF2-40B4-BE49-F238E27FC236}">
                    <a16:creationId xmlns:a16="http://schemas.microsoft.com/office/drawing/2014/main" id="{5619910E-A5BF-4816-9DFF-7E1BB7686F85}"/>
                  </a:ext>
                </a:extLst>
              </p:cNvPr>
              <p:cNvSpPr/>
              <p:nvPr/>
            </p:nvSpPr>
            <p:spPr>
              <a:xfrm>
                <a:off x="8446008" y="5333906"/>
                <a:ext cx="66303" cy="26521"/>
              </a:xfrm>
              <a:custGeom>
                <a:avLst/>
                <a:gdLst>
                  <a:gd name="connsiteX0" fmla="*/ 0 w 66302"/>
                  <a:gd name="connsiteY0" fmla="*/ 0 h 26521"/>
                  <a:gd name="connsiteX1" fmla="*/ 74657 w 66302"/>
                  <a:gd name="connsiteY1" fmla="*/ 0 h 26521"/>
                  <a:gd name="connsiteX2" fmla="*/ 74657 w 66302"/>
                  <a:gd name="connsiteY2" fmla="*/ 26521 h 26521"/>
                  <a:gd name="connsiteX3" fmla="*/ 0 w 66302"/>
                  <a:gd name="connsiteY3" fmla="*/ 26521 h 26521"/>
                </a:gdLst>
                <a:ahLst/>
                <a:cxnLst>
                  <a:cxn ang="0">
                    <a:pos x="connsiteX0" y="connsiteY0"/>
                  </a:cxn>
                  <a:cxn ang="0">
                    <a:pos x="connsiteX1" y="connsiteY1"/>
                  </a:cxn>
                  <a:cxn ang="0">
                    <a:pos x="connsiteX2" y="connsiteY2"/>
                  </a:cxn>
                  <a:cxn ang="0">
                    <a:pos x="connsiteX3" y="connsiteY3"/>
                  </a:cxn>
                </a:cxnLst>
                <a:rect l="l" t="t" r="r" b="b"/>
                <a:pathLst>
                  <a:path w="66302" h="26521">
                    <a:moveTo>
                      <a:pt x="0" y="0"/>
                    </a:moveTo>
                    <a:lnTo>
                      <a:pt x="74657" y="0"/>
                    </a:lnTo>
                    <a:lnTo>
                      <a:pt x="74657" y="26521"/>
                    </a:lnTo>
                    <a:lnTo>
                      <a:pt x="0" y="26521"/>
                    </a:lnTo>
                    <a:close/>
                  </a:path>
                </a:pathLst>
              </a:custGeom>
              <a:grpFill/>
              <a:ln w="1314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6" name="Freeform: Shape 35">
                <a:extLst>
                  <a:ext uri="{FF2B5EF4-FFF2-40B4-BE49-F238E27FC236}">
                    <a16:creationId xmlns:a16="http://schemas.microsoft.com/office/drawing/2014/main" id="{6378E3E0-E11E-4D19-A4A2-23C9185585E8}"/>
                  </a:ext>
                </a:extLst>
              </p:cNvPr>
              <p:cNvSpPr/>
              <p:nvPr/>
            </p:nvSpPr>
            <p:spPr>
              <a:xfrm>
                <a:off x="8299877" y="5020958"/>
                <a:ext cx="106084" cy="92824"/>
              </a:xfrm>
              <a:custGeom>
                <a:avLst/>
                <a:gdLst>
                  <a:gd name="connsiteX0" fmla="*/ 49064 w 106084"/>
                  <a:gd name="connsiteY0" fmla="*/ 99587 h 92823"/>
                  <a:gd name="connsiteX1" fmla="*/ 39782 w 106084"/>
                  <a:gd name="connsiteY1" fmla="*/ 95741 h 92823"/>
                  <a:gd name="connsiteX2" fmla="*/ 0 w 106084"/>
                  <a:gd name="connsiteY2" fmla="*/ 55959 h 92823"/>
                  <a:gd name="connsiteX3" fmla="*/ 18432 w 106084"/>
                  <a:gd name="connsiteY3" fmla="*/ 37527 h 92823"/>
                  <a:gd name="connsiteX4" fmla="*/ 47473 w 106084"/>
                  <a:gd name="connsiteY4" fmla="*/ 66303 h 92823"/>
                  <a:gd name="connsiteX5" fmla="*/ 97995 w 106084"/>
                  <a:gd name="connsiteY5" fmla="*/ 0 h 92823"/>
                  <a:gd name="connsiteX6" fmla="*/ 119079 w 106084"/>
                  <a:gd name="connsiteY6" fmla="*/ 16045 h 92823"/>
                  <a:gd name="connsiteX7" fmla="*/ 59407 w 106084"/>
                  <a:gd name="connsiteY7" fmla="*/ 94813 h 92823"/>
                  <a:gd name="connsiteX8" fmla="*/ 49727 w 106084"/>
                  <a:gd name="connsiteY8" fmla="*/ 99984 h 92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84" h="92823">
                    <a:moveTo>
                      <a:pt x="49064" y="99587"/>
                    </a:moveTo>
                    <a:cubicBezTo>
                      <a:pt x="45585" y="99572"/>
                      <a:pt x="42251" y="98191"/>
                      <a:pt x="39782" y="95741"/>
                    </a:cubicBezTo>
                    <a:lnTo>
                      <a:pt x="0" y="55959"/>
                    </a:lnTo>
                    <a:lnTo>
                      <a:pt x="18432" y="37527"/>
                    </a:lnTo>
                    <a:lnTo>
                      <a:pt x="47473" y="66303"/>
                    </a:lnTo>
                    <a:lnTo>
                      <a:pt x="97995" y="0"/>
                    </a:lnTo>
                    <a:lnTo>
                      <a:pt x="119079" y="16045"/>
                    </a:lnTo>
                    <a:lnTo>
                      <a:pt x="59407" y="94813"/>
                    </a:lnTo>
                    <a:cubicBezTo>
                      <a:pt x="57079" y="97854"/>
                      <a:pt x="53549" y="99739"/>
                      <a:pt x="49727" y="99984"/>
                    </a:cubicBezTo>
                    <a:close/>
                  </a:path>
                </a:pathLst>
              </a:custGeom>
              <a:solidFill>
                <a:schemeClr val="tx1"/>
              </a:solidFill>
              <a:ln w="1314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7" name="Freeform: Shape 36">
                <a:extLst>
                  <a:ext uri="{FF2B5EF4-FFF2-40B4-BE49-F238E27FC236}">
                    <a16:creationId xmlns:a16="http://schemas.microsoft.com/office/drawing/2014/main" id="{38CF15A4-E75D-42C8-88C3-736FE38E456E}"/>
                  </a:ext>
                </a:extLst>
              </p:cNvPr>
              <p:cNvSpPr/>
              <p:nvPr/>
            </p:nvSpPr>
            <p:spPr>
              <a:xfrm>
                <a:off x="8299877" y="5153563"/>
                <a:ext cx="106084" cy="92824"/>
              </a:xfrm>
              <a:custGeom>
                <a:avLst/>
                <a:gdLst>
                  <a:gd name="connsiteX0" fmla="*/ 49064 w 106084"/>
                  <a:gd name="connsiteY0" fmla="*/ 99587 h 92823"/>
                  <a:gd name="connsiteX1" fmla="*/ 39782 w 106084"/>
                  <a:gd name="connsiteY1" fmla="*/ 95741 h 92823"/>
                  <a:gd name="connsiteX2" fmla="*/ 0 w 106084"/>
                  <a:gd name="connsiteY2" fmla="*/ 55959 h 92823"/>
                  <a:gd name="connsiteX3" fmla="*/ 18432 w 106084"/>
                  <a:gd name="connsiteY3" fmla="*/ 37527 h 92823"/>
                  <a:gd name="connsiteX4" fmla="*/ 47473 w 106084"/>
                  <a:gd name="connsiteY4" fmla="*/ 66303 h 92823"/>
                  <a:gd name="connsiteX5" fmla="*/ 97995 w 106084"/>
                  <a:gd name="connsiteY5" fmla="*/ 0 h 92823"/>
                  <a:gd name="connsiteX6" fmla="*/ 119079 w 106084"/>
                  <a:gd name="connsiteY6" fmla="*/ 16045 h 92823"/>
                  <a:gd name="connsiteX7" fmla="*/ 59407 w 106084"/>
                  <a:gd name="connsiteY7" fmla="*/ 94813 h 92823"/>
                  <a:gd name="connsiteX8" fmla="*/ 49727 w 106084"/>
                  <a:gd name="connsiteY8" fmla="*/ 99984 h 92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84" h="92823">
                    <a:moveTo>
                      <a:pt x="49064" y="99587"/>
                    </a:moveTo>
                    <a:cubicBezTo>
                      <a:pt x="45585" y="99572"/>
                      <a:pt x="42251" y="98191"/>
                      <a:pt x="39782" y="95741"/>
                    </a:cubicBezTo>
                    <a:lnTo>
                      <a:pt x="0" y="55959"/>
                    </a:lnTo>
                    <a:lnTo>
                      <a:pt x="18432" y="37527"/>
                    </a:lnTo>
                    <a:lnTo>
                      <a:pt x="47473" y="66303"/>
                    </a:lnTo>
                    <a:lnTo>
                      <a:pt x="97995" y="0"/>
                    </a:lnTo>
                    <a:lnTo>
                      <a:pt x="119079" y="16045"/>
                    </a:lnTo>
                    <a:lnTo>
                      <a:pt x="59407" y="94813"/>
                    </a:lnTo>
                    <a:cubicBezTo>
                      <a:pt x="57079" y="97854"/>
                      <a:pt x="53549" y="99739"/>
                      <a:pt x="49727" y="99984"/>
                    </a:cubicBezTo>
                    <a:close/>
                  </a:path>
                </a:pathLst>
              </a:custGeom>
              <a:solidFill>
                <a:schemeClr val="tx1"/>
              </a:solidFill>
              <a:ln w="1314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8" name="Freeform: Shape 37">
                <a:extLst>
                  <a:ext uri="{FF2B5EF4-FFF2-40B4-BE49-F238E27FC236}">
                    <a16:creationId xmlns:a16="http://schemas.microsoft.com/office/drawing/2014/main" id="{3847F952-1D32-43B9-B60B-BB3E8BF29CFE}"/>
                  </a:ext>
                </a:extLst>
              </p:cNvPr>
              <p:cNvSpPr/>
              <p:nvPr/>
            </p:nvSpPr>
            <p:spPr>
              <a:xfrm>
                <a:off x="8299877" y="5286168"/>
                <a:ext cx="106084" cy="92824"/>
              </a:xfrm>
              <a:custGeom>
                <a:avLst/>
                <a:gdLst>
                  <a:gd name="connsiteX0" fmla="*/ 49064 w 106084"/>
                  <a:gd name="connsiteY0" fmla="*/ 99586 h 92823"/>
                  <a:gd name="connsiteX1" fmla="*/ 39782 w 106084"/>
                  <a:gd name="connsiteY1" fmla="*/ 95741 h 92823"/>
                  <a:gd name="connsiteX2" fmla="*/ 0 w 106084"/>
                  <a:gd name="connsiteY2" fmla="*/ 55959 h 92823"/>
                  <a:gd name="connsiteX3" fmla="*/ 18432 w 106084"/>
                  <a:gd name="connsiteY3" fmla="*/ 37527 h 92823"/>
                  <a:gd name="connsiteX4" fmla="*/ 47473 w 106084"/>
                  <a:gd name="connsiteY4" fmla="*/ 66303 h 92823"/>
                  <a:gd name="connsiteX5" fmla="*/ 97995 w 106084"/>
                  <a:gd name="connsiteY5" fmla="*/ 0 h 92823"/>
                  <a:gd name="connsiteX6" fmla="*/ 119079 w 106084"/>
                  <a:gd name="connsiteY6" fmla="*/ 16045 h 92823"/>
                  <a:gd name="connsiteX7" fmla="*/ 59407 w 106084"/>
                  <a:gd name="connsiteY7" fmla="*/ 94813 h 92823"/>
                  <a:gd name="connsiteX8" fmla="*/ 49727 w 106084"/>
                  <a:gd name="connsiteY8" fmla="*/ 99984 h 92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84" h="92823">
                    <a:moveTo>
                      <a:pt x="49064" y="99586"/>
                    </a:moveTo>
                    <a:cubicBezTo>
                      <a:pt x="45585" y="99572"/>
                      <a:pt x="42251" y="98191"/>
                      <a:pt x="39782" y="95741"/>
                    </a:cubicBezTo>
                    <a:lnTo>
                      <a:pt x="0" y="55959"/>
                    </a:lnTo>
                    <a:lnTo>
                      <a:pt x="18432" y="37527"/>
                    </a:lnTo>
                    <a:lnTo>
                      <a:pt x="47473" y="66303"/>
                    </a:lnTo>
                    <a:lnTo>
                      <a:pt x="97995" y="0"/>
                    </a:lnTo>
                    <a:lnTo>
                      <a:pt x="119079" y="16045"/>
                    </a:lnTo>
                    <a:lnTo>
                      <a:pt x="59407" y="94813"/>
                    </a:lnTo>
                    <a:cubicBezTo>
                      <a:pt x="57079" y="97854"/>
                      <a:pt x="53549" y="99739"/>
                      <a:pt x="49727" y="99984"/>
                    </a:cubicBezTo>
                    <a:close/>
                  </a:path>
                </a:pathLst>
              </a:custGeom>
              <a:solidFill>
                <a:schemeClr val="tx1"/>
              </a:solidFill>
              <a:ln w="1314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39" name="Freeform: Shape 38">
                <a:extLst>
                  <a:ext uri="{FF2B5EF4-FFF2-40B4-BE49-F238E27FC236}">
                    <a16:creationId xmlns:a16="http://schemas.microsoft.com/office/drawing/2014/main" id="{51503BA8-975F-4F13-9BBB-6BF0D06E15E5}"/>
                  </a:ext>
                </a:extLst>
              </p:cNvPr>
              <p:cNvSpPr/>
              <p:nvPr/>
            </p:nvSpPr>
            <p:spPr>
              <a:xfrm>
                <a:off x="8544534" y="5259250"/>
                <a:ext cx="331513" cy="331513"/>
              </a:xfrm>
              <a:custGeom>
                <a:avLst/>
                <a:gdLst>
                  <a:gd name="connsiteX0" fmla="*/ 199703 w 331513"/>
                  <a:gd name="connsiteY0" fmla="*/ 337348 h 331513"/>
                  <a:gd name="connsiteX1" fmla="*/ 190421 w 331513"/>
                  <a:gd name="connsiteY1" fmla="*/ 333502 h 331513"/>
                  <a:gd name="connsiteX2" fmla="*/ 3978 w 331513"/>
                  <a:gd name="connsiteY2" fmla="*/ 146927 h 331513"/>
                  <a:gd name="connsiteX3" fmla="*/ 0 w 331513"/>
                  <a:gd name="connsiteY3" fmla="*/ 137644 h 331513"/>
                  <a:gd name="connsiteX4" fmla="*/ 0 w 331513"/>
                  <a:gd name="connsiteY4" fmla="*/ 13261 h 331513"/>
                  <a:gd name="connsiteX5" fmla="*/ 13261 w 331513"/>
                  <a:gd name="connsiteY5" fmla="*/ 0 h 331513"/>
                  <a:gd name="connsiteX6" fmla="*/ 137644 w 331513"/>
                  <a:gd name="connsiteY6" fmla="*/ 0 h 331513"/>
                  <a:gd name="connsiteX7" fmla="*/ 146927 w 331513"/>
                  <a:gd name="connsiteY7" fmla="*/ 3978 h 331513"/>
                  <a:gd name="connsiteX8" fmla="*/ 333502 w 331513"/>
                  <a:gd name="connsiteY8" fmla="*/ 190421 h 331513"/>
                  <a:gd name="connsiteX9" fmla="*/ 333502 w 331513"/>
                  <a:gd name="connsiteY9" fmla="*/ 209118 h 331513"/>
                  <a:gd name="connsiteX10" fmla="*/ 209118 w 331513"/>
                  <a:gd name="connsiteY10" fmla="*/ 333502 h 331513"/>
                  <a:gd name="connsiteX11" fmla="*/ 199703 w 331513"/>
                  <a:gd name="connsiteY11" fmla="*/ 337348 h 331513"/>
                  <a:gd name="connsiteX12" fmla="*/ 26521 w 331513"/>
                  <a:gd name="connsiteY12" fmla="*/ 131810 h 331513"/>
                  <a:gd name="connsiteX13" fmla="*/ 199703 w 331513"/>
                  <a:gd name="connsiteY13" fmla="*/ 305390 h 331513"/>
                  <a:gd name="connsiteX14" fmla="*/ 305788 w 331513"/>
                  <a:gd name="connsiteY14" fmla="*/ 199306 h 331513"/>
                  <a:gd name="connsiteX15" fmla="*/ 131810 w 331513"/>
                  <a:gd name="connsiteY15" fmla="*/ 26521 h 331513"/>
                  <a:gd name="connsiteX16" fmla="*/ 25725 w 331513"/>
                  <a:gd name="connsiteY16" fmla="*/ 26521 h 33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1513" h="331513">
                    <a:moveTo>
                      <a:pt x="199703" y="337348"/>
                    </a:moveTo>
                    <a:cubicBezTo>
                      <a:pt x="196225" y="337333"/>
                      <a:pt x="192891" y="335952"/>
                      <a:pt x="190421" y="333502"/>
                    </a:cubicBezTo>
                    <a:lnTo>
                      <a:pt x="3978" y="146927"/>
                    </a:lnTo>
                    <a:cubicBezTo>
                      <a:pt x="1480" y="144478"/>
                      <a:pt x="50" y="141142"/>
                      <a:pt x="0" y="137644"/>
                    </a:cubicBezTo>
                    <a:lnTo>
                      <a:pt x="0" y="13261"/>
                    </a:lnTo>
                    <a:cubicBezTo>
                      <a:pt x="0" y="5937"/>
                      <a:pt x="5937" y="0"/>
                      <a:pt x="13261" y="0"/>
                    </a:cubicBezTo>
                    <a:lnTo>
                      <a:pt x="137644" y="0"/>
                    </a:lnTo>
                    <a:cubicBezTo>
                      <a:pt x="141142" y="50"/>
                      <a:pt x="144478" y="1480"/>
                      <a:pt x="146927" y="3978"/>
                    </a:cubicBezTo>
                    <a:lnTo>
                      <a:pt x="333502" y="190421"/>
                    </a:lnTo>
                    <a:cubicBezTo>
                      <a:pt x="338643" y="195593"/>
                      <a:pt x="338643" y="203946"/>
                      <a:pt x="333502" y="209118"/>
                    </a:cubicBezTo>
                    <a:lnTo>
                      <a:pt x="209118" y="333502"/>
                    </a:lnTo>
                    <a:cubicBezTo>
                      <a:pt x="206616" y="335984"/>
                      <a:pt x="203228" y="337368"/>
                      <a:pt x="199703" y="337348"/>
                    </a:cubicBezTo>
                    <a:close/>
                    <a:moveTo>
                      <a:pt x="26521" y="131810"/>
                    </a:moveTo>
                    <a:lnTo>
                      <a:pt x="199703" y="305390"/>
                    </a:lnTo>
                    <a:lnTo>
                      <a:pt x="305788" y="199306"/>
                    </a:lnTo>
                    <a:lnTo>
                      <a:pt x="131810" y="26521"/>
                    </a:lnTo>
                    <a:lnTo>
                      <a:pt x="25725" y="26521"/>
                    </a:lnTo>
                    <a:close/>
                  </a:path>
                </a:pathLst>
              </a:custGeom>
              <a:solidFill>
                <a:schemeClr val="tx1"/>
              </a:solidFill>
              <a:ln w="13145" cap="flat">
                <a:noFill/>
                <a:prstDash val="solid"/>
                <a:miter/>
              </a:ln>
            </p:spPr>
            <p:txBody>
              <a:bodyPr rtlCol="0" anchor="ctr"/>
              <a:lstStyle/>
              <a:p>
                <a:pPr defTabSz="1828723" hangingPunct="1"/>
                <a:endParaRPr lang="en-US" sz="3530" kern="1200">
                  <a:solidFill>
                    <a:srgbClr val="FFFFFF"/>
                  </a:solidFill>
                  <a:ea typeface="+mn-ea"/>
                  <a:cs typeface="+mn-cs"/>
                </a:endParaRPr>
              </a:p>
            </p:txBody>
          </p:sp>
          <p:sp>
            <p:nvSpPr>
              <p:cNvPr id="40" name="Freeform: Shape 39">
                <a:extLst>
                  <a:ext uri="{FF2B5EF4-FFF2-40B4-BE49-F238E27FC236}">
                    <a16:creationId xmlns:a16="http://schemas.microsoft.com/office/drawing/2014/main" id="{BA386116-42E8-480C-AD21-3D5CDAA2FC9E}"/>
                  </a:ext>
                </a:extLst>
              </p:cNvPr>
              <p:cNvSpPr/>
              <p:nvPr/>
            </p:nvSpPr>
            <p:spPr>
              <a:xfrm>
                <a:off x="8582720" y="5296916"/>
                <a:ext cx="53042" cy="53042"/>
              </a:xfrm>
              <a:custGeom>
                <a:avLst/>
                <a:gdLst>
                  <a:gd name="connsiteX0" fmla="*/ 31033 w 53042"/>
                  <a:gd name="connsiteY0" fmla="*/ 63379 h 53042"/>
                  <a:gd name="connsiteX1" fmla="*/ 7 w 53042"/>
                  <a:gd name="connsiteY1" fmla="*/ 31033 h 53042"/>
                  <a:gd name="connsiteX2" fmla="*/ 32352 w 53042"/>
                  <a:gd name="connsiteY2" fmla="*/ 7 h 53042"/>
                  <a:gd name="connsiteX3" fmla="*/ 63379 w 53042"/>
                  <a:gd name="connsiteY3" fmla="*/ 32352 h 53042"/>
                  <a:gd name="connsiteX4" fmla="*/ 53841 w 53042"/>
                  <a:gd name="connsiteY4" fmla="*/ 54361 h 53042"/>
                  <a:gd name="connsiteX5" fmla="*/ 31033 w 53042"/>
                  <a:gd name="connsiteY5" fmla="*/ 63379 h 53042"/>
                  <a:gd name="connsiteX6" fmla="*/ 31033 w 53042"/>
                  <a:gd name="connsiteY6" fmla="*/ 26117 h 53042"/>
                  <a:gd name="connsiteX7" fmla="*/ 25722 w 53042"/>
                  <a:gd name="connsiteY7" fmla="*/ 31677 h 53042"/>
                  <a:gd name="connsiteX8" fmla="*/ 27188 w 53042"/>
                  <a:gd name="connsiteY8" fmla="*/ 35266 h 53042"/>
                  <a:gd name="connsiteX9" fmla="*/ 34746 w 53042"/>
                  <a:gd name="connsiteY9" fmla="*/ 35266 h 53042"/>
                  <a:gd name="connsiteX10" fmla="*/ 34746 w 53042"/>
                  <a:gd name="connsiteY10" fmla="*/ 35266 h 53042"/>
                  <a:gd name="connsiteX11" fmla="*/ 36337 w 53042"/>
                  <a:gd name="connsiteY11" fmla="*/ 31553 h 53042"/>
                  <a:gd name="connsiteX12" fmla="*/ 34746 w 53042"/>
                  <a:gd name="connsiteY12" fmla="*/ 27708 h 53042"/>
                  <a:gd name="connsiteX13" fmla="*/ 31033 w 53042"/>
                  <a:gd name="connsiteY13" fmla="*/ 26116 h 5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042" h="53042">
                    <a:moveTo>
                      <a:pt x="31033" y="63379"/>
                    </a:moveTo>
                    <a:cubicBezTo>
                      <a:pt x="13534" y="63014"/>
                      <a:pt x="-357" y="48533"/>
                      <a:pt x="7" y="31033"/>
                    </a:cubicBezTo>
                    <a:cubicBezTo>
                      <a:pt x="371" y="13534"/>
                      <a:pt x="14853" y="-357"/>
                      <a:pt x="32352" y="7"/>
                    </a:cubicBezTo>
                    <a:cubicBezTo>
                      <a:pt x="49852" y="371"/>
                      <a:pt x="63743" y="14853"/>
                      <a:pt x="63379" y="32352"/>
                    </a:cubicBezTo>
                    <a:cubicBezTo>
                      <a:pt x="63206" y="40655"/>
                      <a:pt x="59781" y="48558"/>
                      <a:pt x="53841" y="54361"/>
                    </a:cubicBezTo>
                    <a:cubicBezTo>
                      <a:pt x="47732" y="60268"/>
                      <a:pt x="39530" y="63511"/>
                      <a:pt x="31033" y="63379"/>
                    </a:cubicBezTo>
                    <a:close/>
                    <a:moveTo>
                      <a:pt x="31033" y="26117"/>
                    </a:moveTo>
                    <a:cubicBezTo>
                      <a:pt x="28031" y="26185"/>
                      <a:pt x="25654" y="28675"/>
                      <a:pt x="25722" y="31677"/>
                    </a:cubicBezTo>
                    <a:cubicBezTo>
                      <a:pt x="25753" y="33013"/>
                      <a:pt x="26275" y="34290"/>
                      <a:pt x="27188" y="35266"/>
                    </a:cubicBezTo>
                    <a:cubicBezTo>
                      <a:pt x="29972" y="38051"/>
                      <a:pt x="32094" y="38051"/>
                      <a:pt x="34746" y="35266"/>
                    </a:cubicBezTo>
                    <a:lnTo>
                      <a:pt x="34746" y="35266"/>
                    </a:lnTo>
                    <a:cubicBezTo>
                      <a:pt x="35785" y="34314"/>
                      <a:pt x="36365" y="32962"/>
                      <a:pt x="36337" y="31553"/>
                    </a:cubicBezTo>
                    <a:cubicBezTo>
                      <a:pt x="36404" y="30099"/>
                      <a:pt x="35821" y="28690"/>
                      <a:pt x="34746" y="27708"/>
                    </a:cubicBezTo>
                    <a:cubicBezTo>
                      <a:pt x="33775" y="26696"/>
                      <a:pt x="32435" y="26122"/>
                      <a:pt x="31033" y="26116"/>
                    </a:cubicBezTo>
                    <a:close/>
                  </a:path>
                </a:pathLst>
              </a:custGeom>
              <a:solidFill>
                <a:schemeClr val="tx1"/>
              </a:solidFill>
              <a:ln w="13145" cap="flat">
                <a:noFill/>
                <a:prstDash val="solid"/>
                <a:miter/>
              </a:ln>
            </p:spPr>
            <p:txBody>
              <a:bodyPr rtlCol="0" anchor="ctr"/>
              <a:lstStyle/>
              <a:p>
                <a:pPr defTabSz="1828723" hangingPunct="1"/>
                <a:endParaRPr lang="en-US" sz="3530" kern="1200">
                  <a:solidFill>
                    <a:srgbClr val="FFFFFF"/>
                  </a:solidFill>
                  <a:ea typeface="+mn-ea"/>
                  <a:cs typeface="+mn-cs"/>
                </a:endParaRPr>
              </a:p>
            </p:txBody>
          </p:sp>
        </p:grpSp>
      </p:grpSp>
      <p:grpSp>
        <p:nvGrpSpPr>
          <p:cNvPr id="54" name="Group 53">
            <a:extLst>
              <a:ext uri="{FF2B5EF4-FFF2-40B4-BE49-F238E27FC236}">
                <a16:creationId xmlns:a16="http://schemas.microsoft.com/office/drawing/2014/main" id="{3C8370F9-7876-49C6-99C1-1B38155669AC}"/>
              </a:ext>
            </a:extLst>
          </p:cNvPr>
          <p:cNvGrpSpPr/>
          <p:nvPr/>
        </p:nvGrpSpPr>
        <p:grpSpPr>
          <a:xfrm>
            <a:off x="2053343" y="2115734"/>
            <a:ext cx="20276155" cy="9509335"/>
            <a:chOff x="1232005" y="1269440"/>
            <a:chExt cx="12165693" cy="5705601"/>
          </a:xfrm>
        </p:grpSpPr>
        <p:sp>
          <p:nvSpPr>
            <p:cNvPr id="50" name="Rectangle: Rounded Corners 49">
              <a:extLst>
                <a:ext uri="{FF2B5EF4-FFF2-40B4-BE49-F238E27FC236}">
                  <a16:creationId xmlns:a16="http://schemas.microsoft.com/office/drawing/2014/main" id="{8A1EAEFB-9210-4040-88ED-058912325DFF}"/>
                </a:ext>
              </a:extLst>
            </p:cNvPr>
            <p:cNvSpPr/>
            <p:nvPr/>
          </p:nvSpPr>
          <p:spPr bwMode="auto">
            <a:xfrm>
              <a:off x="1398588" y="1434343"/>
              <a:ext cx="11833225" cy="5369681"/>
            </a:xfrm>
            <a:prstGeom prst="roundRect">
              <a:avLst>
                <a:gd name="adj" fmla="val 9639"/>
              </a:avLst>
            </a:prstGeom>
            <a:noFill/>
            <a:ln w="44450" cap="rnd">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04800" tIns="243840" rIns="304800" bIns="243840" numCol="1" spcCol="0" rtlCol="0" fromWordArt="0" anchor="t" anchorCtr="0" forceAA="0" compatLnSpc="1">
              <a:prstTxWarp prst="textNoShape">
                <a:avLst/>
              </a:prstTxWarp>
              <a:noAutofit/>
            </a:bodyPr>
            <a:lstStyle/>
            <a:p>
              <a:pPr algn="ctr" defTabSz="1554151" fontAlgn="base" hangingPunct="1">
                <a:lnSpc>
                  <a:spcPct val="90000"/>
                </a:lnSpc>
                <a:spcBef>
                  <a:spcPct val="0"/>
                </a:spcBef>
                <a:spcAft>
                  <a:spcPct val="0"/>
                </a:spcAft>
              </a:pPr>
              <a:endParaRPr lang="en-US" sz="4000" kern="12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nvGrpSpPr>
            <p:cNvPr id="53" name="Group 52">
              <a:extLst>
                <a:ext uri="{FF2B5EF4-FFF2-40B4-BE49-F238E27FC236}">
                  <a16:creationId xmlns:a16="http://schemas.microsoft.com/office/drawing/2014/main" id="{F7AC10ED-3CF6-40B9-B224-25D8FD75324E}"/>
                </a:ext>
              </a:extLst>
            </p:cNvPr>
            <p:cNvGrpSpPr/>
            <p:nvPr/>
          </p:nvGrpSpPr>
          <p:grpSpPr>
            <a:xfrm>
              <a:off x="1232005" y="1269440"/>
              <a:ext cx="12165693" cy="5705601"/>
              <a:chOff x="1232005" y="1269440"/>
              <a:chExt cx="12165693" cy="5705601"/>
            </a:xfrm>
          </p:grpSpPr>
          <p:grpSp>
            <p:nvGrpSpPr>
              <p:cNvPr id="52" name="Group 51">
                <a:extLst>
                  <a:ext uri="{FF2B5EF4-FFF2-40B4-BE49-F238E27FC236}">
                    <a16:creationId xmlns:a16="http://schemas.microsoft.com/office/drawing/2014/main" id="{9686325B-22B6-4BC6-B75A-891CC61F0992}"/>
                  </a:ext>
                </a:extLst>
              </p:cNvPr>
              <p:cNvGrpSpPr/>
              <p:nvPr/>
            </p:nvGrpSpPr>
            <p:grpSpPr>
              <a:xfrm>
                <a:off x="7150304" y="1269440"/>
                <a:ext cx="329792" cy="333166"/>
                <a:chOff x="10702830" y="2950658"/>
                <a:chExt cx="520123" cy="525446"/>
              </a:xfrm>
            </p:grpSpPr>
            <p:sp>
              <p:nvSpPr>
                <p:cNvPr id="51" name="Isosceles Triangle 50">
                  <a:extLst>
                    <a:ext uri="{FF2B5EF4-FFF2-40B4-BE49-F238E27FC236}">
                      <a16:creationId xmlns:a16="http://schemas.microsoft.com/office/drawing/2014/main" id="{405767BE-5F26-45C3-96BD-5AAB90D66B35}"/>
                    </a:ext>
                  </a:extLst>
                </p:cNvPr>
                <p:cNvSpPr/>
                <p:nvPr/>
              </p:nvSpPr>
              <p:spPr bwMode="auto">
                <a:xfrm rot="5400000">
                  <a:off x="10798629" y="3051780"/>
                  <a:ext cx="525446" cy="323202"/>
                </a:xfrm>
                <a:prstGeom prst="triangle">
                  <a:avLst/>
                </a:prstGeom>
                <a:solidFill>
                  <a:srgbClr val="000000"/>
                </a:solidFill>
                <a:ln w="317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04800" tIns="243840" rIns="304800" bIns="243840" numCol="1" spcCol="0" rtlCol="0" fromWordArt="0" anchor="t" anchorCtr="0" forceAA="0" compatLnSpc="1">
                  <a:prstTxWarp prst="textNoShape">
                    <a:avLst/>
                  </a:prstTxWarp>
                  <a:noAutofit/>
                </a:bodyPr>
                <a:lstStyle/>
                <a:p>
                  <a:pPr algn="ctr" defTabSz="1554151" fontAlgn="base" hangingPunct="1">
                    <a:lnSpc>
                      <a:spcPct val="90000"/>
                    </a:lnSpc>
                    <a:spcBef>
                      <a:spcPct val="0"/>
                    </a:spcBef>
                    <a:spcAft>
                      <a:spcPct val="0"/>
                    </a:spcAft>
                  </a:pPr>
                  <a:endParaRPr lang="en-US" sz="4000" kern="12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sp>
              <p:nvSpPr>
                <p:cNvPr id="918" name="Isosceles Triangle 917">
                  <a:extLst>
                    <a:ext uri="{FF2B5EF4-FFF2-40B4-BE49-F238E27FC236}">
                      <a16:creationId xmlns:a16="http://schemas.microsoft.com/office/drawing/2014/main" id="{34321ADC-3C2E-4F60-B93F-7E2665E480A3}"/>
                    </a:ext>
                  </a:extLst>
                </p:cNvPr>
                <p:cNvSpPr/>
                <p:nvPr/>
              </p:nvSpPr>
              <p:spPr bwMode="auto">
                <a:xfrm rot="5400000">
                  <a:off x="10601708" y="3051780"/>
                  <a:ext cx="525446" cy="323202"/>
                </a:xfrm>
                <a:prstGeom prst="triangle">
                  <a:avLst/>
                </a:prstGeom>
                <a:solidFill>
                  <a:srgbClr val="000000"/>
                </a:solidFill>
                <a:ln w="317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04800" tIns="243840" rIns="304800" bIns="243840" numCol="1" spcCol="0" rtlCol="0" fromWordArt="0" anchor="t" anchorCtr="0" forceAA="0" compatLnSpc="1">
                  <a:prstTxWarp prst="textNoShape">
                    <a:avLst/>
                  </a:prstTxWarp>
                  <a:noAutofit/>
                </a:bodyPr>
                <a:lstStyle/>
                <a:p>
                  <a:pPr algn="ctr" defTabSz="1554151" fontAlgn="base" hangingPunct="1">
                    <a:lnSpc>
                      <a:spcPct val="90000"/>
                    </a:lnSpc>
                    <a:spcBef>
                      <a:spcPct val="0"/>
                    </a:spcBef>
                    <a:spcAft>
                      <a:spcPct val="0"/>
                    </a:spcAft>
                  </a:pPr>
                  <a:endParaRPr lang="en-US" sz="4000" kern="12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grpSp>
            <p:nvGrpSpPr>
              <p:cNvPr id="920" name="Group 919">
                <a:extLst>
                  <a:ext uri="{FF2B5EF4-FFF2-40B4-BE49-F238E27FC236}">
                    <a16:creationId xmlns:a16="http://schemas.microsoft.com/office/drawing/2014/main" id="{84FA70CC-45A5-4CFA-98AA-FA1862050FBA}"/>
                  </a:ext>
                </a:extLst>
              </p:cNvPr>
              <p:cNvGrpSpPr/>
              <p:nvPr/>
            </p:nvGrpSpPr>
            <p:grpSpPr>
              <a:xfrm flipH="1">
                <a:off x="7145541" y="6641875"/>
                <a:ext cx="329792" cy="333166"/>
                <a:chOff x="10702830" y="2950658"/>
                <a:chExt cx="520123" cy="525446"/>
              </a:xfrm>
            </p:grpSpPr>
            <p:sp>
              <p:nvSpPr>
                <p:cNvPr id="921" name="Isosceles Triangle 920">
                  <a:extLst>
                    <a:ext uri="{FF2B5EF4-FFF2-40B4-BE49-F238E27FC236}">
                      <a16:creationId xmlns:a16="http://schemas.microsoft.com/office/drawing/2014/main" id="{EF0FA40A-E1ED-4B44-B02D-49418505A58D}"/>
                    </a:ext>
                  </a:extLst>
                </p:cNvPr>
                <p:cNvSpPr/>
                <p:nvPr/>
              </p:nvSpPr>
              <p:spPr bwMode="auto">
                <a:xfrm rot="5400000">
                  <a:off x="10798629" y="3051780"/>
                  <a:ext cx="525446" cy="323202"/>
                </a:xfrm>
                <a:prstGeom prst="triangle">
                  <a:avLst/>
                </a:prstGeom>
                <a:solidFill>
                  <a:srgbClr val="000000"/>
                </a:solidFill>
                <a:ln w="317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04800" tIns="243840" rIns="304800" bIns="243840" numCol="1" spcCol="0" rtlCol="0" fromWordArt="0" anchor="t" anchorCtr="0" forceAA="0" compatLnSpc="1">
                  <a:prstTxWarp prst="textNoShape">
                    <a:avLst/>
                  </a:prstTxWarp>
                  <a:noAutofit/>
                </a:bodyPr>
                <a:lstStyle/>
                <a:p>
                  <a:pPr algn="ctr" defTabSz="1554151" fontAlgn="base" hangingPunct="1">
                    <a:lnSpc>
                      <a:spcPct val="90000"/>
                    </a:lnSpc>
                    <a:spcBef>
                      <a:spcPct val="0"/>
                    </a:spcBef>
                    <a:spcAft>
                      <a:spcPct val="0"/>
                    </a:spcAft>
                  </a:pPr>
                  <a:endParaRPr lang="en-US" sz="4000" kern="12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sp>
              <p:nvSpPr>
                <p:cNvPr id="922" name="Isosceles Triangle 921">
                  <a:extLst>
                    <a:ext uri="{FF2B5EF4-FFF2-40B4-BE49-F238E27FC236}">
                      <a16:creationId xmlns:a16="http://schemas.microsoft.com/office/drawing/2014/main" id="{4F607D96-362F-4764-AB15-70F0726AD448}"/>
                    </a:ext>
                  </a:extLst>
                </p:cNvPr>
                <p:cNvSpPr/>
                <p:nvPr/>
              </p:nvSpPr>
              <p:spPr bwMode="auto">
                <a:xfrm rot="5400000">
                  <a:off x="10601708" y="3051780"/>
                  <a:ext cx="525446" cy="323202"/>
                </a:xfrm>
                <a:prstGeom prst="triangle">
                  <a:avLst/>
                </a:prstGeom>
                <a:solidFill>
                  <a:srgbClr val="000000"/>
                </a:solidFill>
                <a:ln w="317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04800" tIns="243840" rIns="304800" bIns="243840" numCol="1" spcCol="0" rtlCol="0" fromWordArt="0" anchor="t" anchorCtr="0" forceAA="0" compatLnSpc="1">
                  <a:prstTxWarp prst="textNoShape">
                    <a:avLst/>
                  </a:prstTxWarp>
                  <a:noAutofit/>
                </a:bodyPr>
                <a:lstStyle/>
                <a:p>
                  <a:pPr algn="ctr" defTabSz="1554151" fontAlgn="base" hangingPunct="1">
                    <a:lnSpc>
                      <a:spcPct val="90000"/>
                    </a:lnSpc>
                    <a:spcBef>
                      <a:spcPct val="0"/>
                    </a:spcBef>
                    <a:spcAft>
                      <a:spcPct val="0"/>
                    </a:spcAft>
                  </a:pPr>
                  <a:endParaRPr lang="en-US" sz="4000" kern="12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grpSp>
            <p:nvGrpSpPr>
              <p:cNvPr id="923" name="Group 922">
                <a:extLst>
                  <a:ext uri="{FF2B5EF4-FFF2-40B4-BE49-F238E27FC236}">
                    <a16:creationId xmlns:a16="http://schemas.microsoft.com/office/drawing/2014/main" id="{E4A39A5C-9491-42AD-90B0-AACF0B00C054}"/>
                  </a:ext>
                </a:extLst>
              </p:cNvPr>
              <p:cNvGrpSpPr/>
              <p:nvPr/>
            </p:nvGrpSpPr>
            <p:grpSpPr>
              <a:xfrm rot="5400000">
                <a:off x="13066219" y="3952600"/>
                <a:ext cx="329792" cy="333166"/>
                <a:chOff x="10702830" y="2950658"/>
                <a:chExt cx="520123" cy="525446"/>
              </a:xfrm>
            </p:grpSpPr>
            <p:sp>
              <p:nvSpPr>
                <p:cNvPr id="924" name="Isosceles Triangle 923">
                  <a:extLst>
                    <a:ext uri="{FF2B5EF4-FFF2-40B4-BE49-F238E27FC236}">
                      <a16:creationId xmlns:a16="http://schemas.microsoft.com/office/drawing/2014/main" id="{F87215F7-4EF0-4FC7-94FF-08526BD76D7A}"/>
                    </a:ext>
                  </a:extLst>
                </p:cNvPr>
                <p:cNvSpPr/>
                <p:nvPr/>
              </p:nvSpPr>
              <p:spPr bwMode="auto">
                <a:xfrm rot="5400000">
                  <a:off x="10798629" y="3051780"/>
                  <a:ext cx="525446" cy="323202"/>
                </a:xfrm>
                <a:prstGeom prst="triangle">
                  <a:avLst/>
                </a:prstGeom>
                <a:solidFill>
                  <a:srgbClr val="000000"/>
                </a:solidFill>
                <a:ln w="317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04800" tIns="243840" rIns="304800" bIns="243840" numCol="1" spcCol="0" rtlCol="0" fromWordArt="0" anchor="t" anchorCtr="0" forceAA="0" compatLnSpc="1">
                  <a:prstTxWarp prst="textNoShape">
                    <a:avLst/>
                  </a:prstTxWarp>
                  <a:noAutofit/>
                </a:bodyPr>
                <a:lstStyle/>
                <a:p>
                  <a:pPr algn="ctr" defTabSz="1554151" fontAlgn="base" hangingPunct="1">
                    <a:lnSpc>
                      <a:spcPct val="90000"/>
                    </a:lnSpc>
                    <a:spcBef>
                      <a:spcPct val="0"/>
                    </a:spcBef>
                    <a:spcAft>
                      <a:spcPct val="0"/>
                    </a:spcAft>
                  </a:pPr>
                  <a:endParaRPr lang="en-US" sz="4000" kern="12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sp>
              <p:nvSpPr>
                <p:cNvPr id="925" name="Isosceles Triangle 924">
                  <a:extLst>
                    <a:ext uri="{FF2B5EF4-FFF2-40B4-BE49-F238E27FC236}">
                      <a16:creationId xmlns:a16="http://schemas.microsoft.com/office/drawing/2014/main" id="{D4E5E517-213C-40F8-82C0-ADD4AF2E7A61}"/>
                    </a:ext>
                  </a:extLst>
                </p:cNvPr>
                <p:cNvSpPr/>
                <p:nvPr/>
              </p:nvSpPr>
              <p:spPr bwMode="auto">
                <a:xfrm rot="5400000">
                  <a:off x="10601708" y="3051780"/>
                  <a:ext cx="525446" cy="323202"/>
                </a:xfrm>
                <a:prstGeom prst="triangle">
                  <a:avLst/>
                </a:prstGeom>
                <a:solidFill>
                  <a:srgbClr val="000000"/>
                </a:solidFill>
                <a:ln w="317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04800" tIns="243840" rIns="304800" bIns="243840" numCol="1" spcCol="0" rtlCol="0" fromWordArt="0" anchor="t" anchorCtr="0" forceAA="0" compatLnSpc="1">
                  <a:prstTxWarp prst="textNoShape">
                    <a:avLst/>
                  </a:prstTxWarp>
                  <a:noAutofit/>
                </a:bodyPr>
                <a:lstStyle/>
                <a:p>
                  <a:pPr algn="ctr" defTabSz="1554151" fontAlgn="base" hangingPunct="1">
                    <a:lnSpc>
                      <a:spcPct val="90000"/>
                    </a:lnSpc>
                    <a:spcBef>
                      <a:spcPct val="0"/>
                    </a:spcBef>
                    <a:spcAft>
                      <a:spcPct val="0"/>
                    </a:spcAft>
                  </a:pPr>
                  <a:endParaRPr lang="en-US" sz="4000" kern="12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grpSp>
            <p:nvGrpSpPr>
              <p:cNvPr id="926" name="Group 925">
                <a:extLst>
                  <a:ext uri="{FF2B5EF4-FFF2-40B4-BE49-F238E27FC236}">
                    <a16:creationId xmlns:a16="http://schemas.microsoft.com/office/drawing/2014/main" id="{70BCAC5F-51AD-4EE8-9D3D-3892C038EBFD}"/>
                  </a:ext>
                </a:extLst>
              </p:cNvPr>
              <p:cNvGrpSpPr/>
              <p:nvPr/>
            </p:nvGrpSpPr>
            <p:grpSpPr>
              <a:xfrm rot="16200000">
                <a:off x="1233692" y="3952600"/>
                <a:ext cx="329792" cy="333166"/>
                <a:chOff x="10702830" y="2950658"/>
                <a:chExt cx="520123" cy="525446"/>
              </a:xfrm>
            </p:grpSpPr>
            <p:sp>
              <p:nvSpPr>
                <p:cNvPr id="927" name="Isosceles Triangle 926">
                  <a:extLst>
                    <a:ext uri="{FF2B5EF4-FFF2-40B4-BE49-F238E27FC236}">
                      <a16:creationId xmlns:a16="http://schemas.microsoft.com/office/drawing/2014/main" id="{B5074949-851D-4510-BEA7-39FDBFC294E8}"/>
                    </a:ext>
                  </a:extLst>
                </p:cNvPr>
                <p:cNvSpPr/>
                <p:nvPr/>
              </p:nvSpPr>
              <p:spPr bwMode="auto">
                <a:xfrm rot="5400000">
                  <a:off x="10798629" y="3051780"/>
                  <a:ext cx="525446" cy="323202"/>
                </a:xfrm>
                <a:prstGeom prst="triangle">
                  <a:avLst/>
                </a:prstGeom>
                <a:solidFill>
                  <a:srgbClr val="000000"/>
                </a:solidFill>
                <a:ln w="317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04800" tIns="243840" rIns="304800" bIns="243840" numCol="1" spcCol="0" rtlCol="0" fromWordArt="0" anchor="t" anchorCtr="0" forceAA="0" compatLnSpc="1">
                  <a:prstTxWarp prst="textNoShape">
                    <a:avLst/>
                  </a:prstTxWarp>
                  <a:noAutofit/>
                </a:bodyPr>
                <a:lstStyle/>
                <a:p>
                  <a:pPr algn="ctr" defTabSz="1554151" fontAlgn="base" hangingPunct="1">
                    <a:lnSpc>
                      <a:spcPct val="90000"/>
                    </a:lnSpc>
                    <a:spcBef>
                      <a:spcPct val="0"/>
                    </a:spcBef>
                    <a:spcAft>
                      <a:spcPct val="0"/>
                    </a:spcAft>
                  </a:pPr>
                  <a:endParaRPr lang="en-US" sz="4000" kern="12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sp>
              <p:nvSpPr>
                <p:cNvPr id="928" name="Isosceles Triangle 927">
                  <a:extLst>
                    <a:ext uri="{FF2B5EF4-FFF2-40B4-BE49-F238E27FC236}">
                      <a16:creationId xmlns:a16="http://schemas.microsoft.com/office/drawing/2014/main" id="{68CDA6D4-8A18-4E67-BA7C-D8AED8ABA39B}"/>
                    </a:ext>
                  </a:extLst>
                </p:cNvPr>
                <p:cNvSpPr/>
                <p:nvPr/>
              </p:nvSpPr>
              <p:spPr bwMode="auto">
                <a:xfrm rot="5400000">
                  <a:off x="10601708" y="3051780"/>
                  <a:ext cx="525446" cy="323202"/>
                </a:xfrm>
                <a:prstGeom prst="triangle">
                  <a:avLst/>
                </a:prstGeom>
                <a:solidFill>
                  <a:srgbClr val="000000"/>
                </a:solidFill>
                <a:ln w="317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04800" tIns="243840" rIns="304800" bIns="243840" numCol="1" spcCol="0" rtlCol="0" fromWordArt="0" anchor="t" anchorCtr="0" forceAA="0" compatLnSpc="1">
                  <a:prstTxWarp prst="textNoShape">
                    <a:avLst/>
                  </a:prstTxWarp>
                  <a:noAutofit/>
                </a:bodyPr>
                <a:lstStyle/>
                <a:p>
                  <a:pPr algn="ctr" defTabSz="1554151" fontAlgn="base" hangingPunct="1">
                    <a:lnSpc>
                      <a:spcPct val="90000"/>
                    </a:lnSpc>
                    <a:spcBef>
                      <a:spcPct val="0"/>
                    </a:spcBef>
                    <a:spcAft>
                      <a:spcPct val="0"/>
                    </a:spcAft>
                  </a:pPr>
                  <a:endParaRPr lang="en-US" sz="4000" kern="12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grpSp>
      </p:grpSp>
      <p:sp>
        <p:nvSpPr>
          <p:cNvPr id="930" name="TextBox 929">
            <a:extLst>
              <a:ext uri="{FF2B5EF4-FFF2-40B4-BE49-F238E27FC236}">
                <a16:creationId xmlns:a16="http://schemas.microsoft.com/office/drawing/2014/main" id="{7EE93108-1CE9-43C7-A96F-89138B07B7F3}"/>
              </a:ext>
            </a:extLst>
          </p:cNvPr>
          <p:cNvSpPr txBox="1"/>
          <p:nvPr/>
        </p:nvSpPr>
        <p:spPr>
          <a:xfrm>
            <a:off x="17014685" y="6395848"/>
            <a:ext cx="4572000" cy="1200329"/>
          </a:xfrm>
          <a:prstGeom prst="rect">
            <a:avLst/>
          </a:prstGeom>
          <a:noFill/>
        </p:spPr>
        <p:txBody>
          <a:bodyPr wrap="square" rtlCol="0">
            <a:spAutoFit/>
          </a:bodyPr>
          <a:lstStyle/>
          <a:p>
            <a:pPr algn="r" defTabSz="1219148" hangingPunct="1">
              <a:lnSpc>
                <a:spcPct val="90000"/>
              </a:lnSpc>
              <a:spcAft>
                <a:spcPts val="1667"/>
              </a:spcAft>
              <a:defRPr/>
            </a:pPr>
            <a:r>
              <a:rPr lang="en-US" sz="4000" kern="1200" dirty="0">
                <a:solidFill>
                  <a:srgbClr val="FFFF00"/>
                </a:solidFill>
                <a:ea typeface="Amazon Ember" panose="020B0603020204020204" pitchFamily="34" charset="0"/>
                <a:cs typeface="Amazon Ember" panose="020B0603020204020204" pitchFamily="34" charset="0"/>
              </a:rPr>
              <a:t>Manage </a:t>
            </a:r>
            <a:br>
              <a:rPr lang="en-US" sz="4000" kern="1200" dirty="0">
                <a:solidFill>
                  <a:srgbClr val="FFFF00"/>
                </a:solidFill>
                <a:ea typeface="Amazon Ember" panose="020B0603020204020204" pitchFamily="34" charset="0"/>
                <a:cs typeface="Amazon Ember" panose="020B0603020204020204" pitchFamily="34" charset="0"/>
              </a:rPr>
            </a:br>
            <a:r>
              <a:rPr lang="en-US" sz="4000" kern="1200" dirty="0">
                <a:solidFill>
                  <a:srgbClr val="FFFF00"/>
                </a:solidFill>
                <a:ea typeface="Amazon Ember" panose="020B0603020204020204" pitchFamily="34" charset="0"/>
                <a:cs typeface="Amazon Ember" panose="020B0603020204020204" pitchFamily="34" charset="0"/>
              </a:rPr>
              <a:t>continuously</a:t>
            </a:r>
          </a:p>
        </p:txBody>
      </p:sp>
    </p:spTree>
    <p:extLst>
      <p:ext uri="{BB962C8B-B14F-4D97-AF65-F5344CB8AC3E}">
        <p14:creationId xmlns:p14="http://schemas.microsoft.com/office/powerpoint/2010/main" val="1907246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5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path" presetSubtype="0" decel="100000" fill="hold" nodeType="withEffect">
                                  <p:stCondLst>
                                    <p:cond delay="0"/>
                                  </p:stCondLst>
                                  <p:childTnLst>
                                    <p:animMotion origin="layout" path="M 2.25428E-6 0.04607 L 2.25428E-6 -6.58193E-7 " pathEditMode="relative" rAng="0" ptsTypes="AA">
                                      <p:cBhvr>
                                        <p:cTn id="9" dur="600" fill="hold"/>
                                        <p:tgtEl>
                                          <p:spTgt spid="23"/>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23" presetClass="entr" presetSubtype="16" fill="hold" nodeType="clickEffect">
                                  <p:stCondLst>
                                    <p:cond delay="0"/>
                                  </p:stCondLst>
                                  <p:childTnLst>
                                    <p:set>
                                      <p:cBhvr>
                                        <p:cTn id="13" dur="1" fill="hold">
                                          <p:stCondLst>
                                            <p:cond delay="0"/>
                                          </p:stCondLst>
                                        </p:cTn>
                                        <p:tgtEl>
                                          <p:spTgt spid="2771"/>
                                        </p:tgtEl>
                                        <p:attrNameLst>
                                          <p:attrName>style.visibility</p:attrName>
                                        </p:attrNameLst>
                                      </p:cBhvr>
                                      <p:to>
                                        <p:strVal val="visible"/>
                                      </p:to>
                                    </p:set>
                                    <p:anim calcmode="lin" valueType="num">
                                      <p:cBhvr>
                                        <p:cTn id="14" dur="350" fill="hold"/>
                                        <p:tgtEl>
                                          <p:spTgt spid="2771"/>
                                        </p:tgtEl>
                                        <p:attrNameLst>
                                          <p:attrName>ppt_w</p:attrName>
                                        </p:attrNameLst>
                                      </p:cBhvr>
                                      <p:tavLst>
                                        <p:tav tm="0">
                                          <p:val>
                                            <p:fltVal val="0"/>
                                          </p:val>
                                        </p:tav>
                                        <p:tav tm="100000">
                                          <p:val>
                                            <p:strVal val="#ppt_w"/>
                                          </p:val>
                                        </p:tav>
                                      </p:tavLst>
                                    </p:anim>
                                    <p:anim calcmode="lin" valueType="num">
                                      <p:cBhvr>
                                        <p:cTn id="15" dur="350" fill="hold"/>
                                        <p:tgtEl>
                                          <p:spTgt spid="2771"/>
                                        </p:tgtEl>
                                        <p:attrNameLst>
                                          <p:attrName>ppt_h</p:attrName>
                                        </p:attrNameLst>
                                      </p:cBhvr>
                                      <p:tavLst>
                                        <p:tav tm="0">
                                          <p:val>
                                            <p:fltVal val="0"/>
                                          </p:val>
                                        </p:tav>
                                        <p:tav tm="100000">
                                          <p:val>
                                            <p:strVal val="#ppt_h"/>
                                          </p:val>
                                        </p:tav>
                                      </p:tavLst>
                                    </p:anim>
                                  </p:childTnLst>
                                </p:cTn>
                              </p:par>
                            </p:childTnLst>
                          </p:cTn>
                        </p:par>
                        <p:par>
                          <p:cTn id="16" fill="hold">
                            <p:stCondLst>
                              <p:cond delay="350"/>
                            </p:stCondLst>
                            <p:childTnLst>
                              <p:par>
                                <p:cTn id="17" presetID="10" presetClass="entr" presetSubtype="0" fill="hold"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par>
                                <p:cTn id="20" presetID="42" presetClass="path" presetSubtype="0" decel="100000" fill="hold" nodeType="withEffect">
                                  <p:stCondLst>
                                    <p:cond delay="0"/>
                                  </p:stCondLst>
                                  <p:childTnLst>
                                    <p:animMotion origin="layout" path="M 0.02144 -6.58193E-7 L 2.4432E-6 -6.58193E-7 " pathEditMode="relative" rAng="0" ptsTypes="AA">
                                      <p:cBhvr>
                                        <p:cTn id="21" dur="600" fill="hold"/>
                                        <p:tgtEl>
                                          <p:spTgt spid="48"/>
                                        </p:tgtEl>
                                        <p:attrNameLst>
                                          <p:attrName>ppt_x</p:attrName>
                                          <p:attrName>ppt_y</p:attrName>
                                        </p:attrNameLst>
                                      </p:cBhvr>
                                      <p:rCtr x="-1072" y="0"/>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par>
                                <p:cTn id="27" presetID="10"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42" presetClass="path" presetSubtype="0" decel="100000" fill="hold" nodeType="withEffect">
                                  <p:stCondLst>
                                    <p:cond delay="0"/>
                                  </p:stCondLst>
                                  <p:childTnLst>
                                    <p:animMotion origin="layout" path="M 2.25428E-6 0.04607 L 2.25428E-6 -6.58193E-7 " pathEditMode="relative" rAng="0" ptsTypes="AA">
                                      <p:cBhvr>
                                        <p:cTn id="31" dur="600" fill="hold"/>
                                        <p:tgtEl>
                                          <p:spTgt spid="22"/>
                                        </p:tgtEl>
                                        <p:attrNameLst>
                                          <p:attrName>ppt_x</p:attrName>
                                          <p:attrName>ppt_y</p:attrName>
                                        </p:attrNameLst>
                                      </p:cBhvr>
                                      <p:rCtr x="0" y="-2315"/>
                                    </p:animMotion>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43"/>
                                        </p:tgtEl>
                                        <p:attrNameLst>
                                          <p:attrName>style.visibility</p:attrName>
                                        </p:attrNameLst>
                                      </p:cBhvr>
                                      <p:to>
                                        <p:strVal val="visible"/>
                                      </p:to>
                                    </p:set>
                                    <p:anim calcmode="lin" valueType="num">
                                      <p:cBhvr>
                                        <p:cTn id="36" dur="350" fill="hold"/>
                                        <p:tgtEl>
                                          <p:spTgt spid="43"/>
                                        </p:tgtEl>
                                        <p:attrNameLst>
                                          <p:attrName>ppt_w</p:attrName>
                                        </p:attrNameLst>
                                      </p:cBhvr>
                                      <p:tavLst>
                                        <p:tav tm="0">
                                          <p:val>
                                            <p:fltVal val="0"/>
                                          </p:val>
                                        </p:tav>
                                        <p:tav tm="100000">
                                          <p:val>
                                            <p:strVal val="#ppt_w"/>
                                          </p:val>
                                        </p:tav>
                                      </p:tavLst>
                                    </p:anim>
                                    <p:anim calcmode="lin" valueType="num">
                                      <p:cBhvr>
                                        <p:cTn id="37" dur="350" fill="hold"/>
                                        <p:tgtEl>
                                          <p:spTgt spid="43"/>
                                        </p:tgtEl>
                                        <p:attrNameLst>
                                          <p:attrName>ppt_h</p:attrName>
                                        </p:attrNameLst>
                                      </p:cBhvr>
                                      <p:tavLst>
                                        <p:tav tm="0">
                                          <p:val>
                                            <p:fltVal val="0"/>
                                          </p:val>
                                        </p:tav>
                                        <p:tav tm="100000">
                                          <p:val>
                                            <p:strVal val="#ppt_h"/>
                                          </p:val>
                                        </p:tav>
                                      </p:tavLst>
                                    </p:anim>
                                  </p:childTnLst>
                                </p:cTn>
                              </p:par>
                            </p:childTnLst>
                          </p:cTn>
                        </p:par>
                        <p:par>
                          <p:cTn id="38" fill="hold">
                            <p:stCondLst>
                              <p:cond delay="350"/>
                            </p:stCondLst>
                            <p:childTnLst>
                              <p:par>
                                <p:cTn id="39" presetID="10" presetClass="entr" presetSubtype="0"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par>
                                <p:cTn id="42" presetID="42" presetClass="path" presetSubtype="0" decel="100000" fill="hold" nodeType="withEffect">
                                  <p:stCondLst>
                                    <p:cond delay="0"/>
                                  </p:stCondLst>
                                  <p:childTnLst>
                                    <p:animMotion origin="layout" path="M -0.0245 -6.58193E-7 L -4.4243E-6 -6.58193E-7 " pathEditMode="relative" rAng="0" ptsTypes="AA">
                                      <p:cBhvr>
                                        <p:cTn id="43" dur="600" fill="hold"/>
                                        <p:tgtEl>
                                          <p:spTgt spid="49"/>
                                        </p:tgtEl>
                                        <p:attrNameLst>
                                          <p:attrName>ppt_x</p:attrName>
                                          <p:attrName>ppt_y</p:attrName>
                                        </p:attrNameLst>
                                      </p:cBhvr>
                                      <p:rCtr x="1225" y="0"/>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4"/>
                                        </p:tgtEl>
                                        <p:attrNameLst>
                                          <p:attrName>style.visibility</p:attrName>
                                        </p:attrNameLst>
                                      </p:cBhvr>
                                      <p:to>
                                        <p:strVal val="visible"/>
                                      </p:to>
                                    </p:set>
                                    <p:animEffect transition="in" filter="fade">
                                      <p:cBhvr>
                                        <p:cTn id="48" dur="500"/>
                                        <p:tgtEl>
                                          <p:spTgt spid="54"/>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930"/>
                                        </p:tgtEl>
                                        <p:attrNameLst>
                                          <p:attrName>style.visibility</p:attrName>
                                        </p:attrNameLst>
                                      </p:cBhvr>
                                      <p:to>
                                        <p:strVal val="visible"/>
                                      </p:to>
                                    </p:set>
                                    <p:animEffect transition="in" filter="fade">
                                      <p:cBhvr>
                                        <p:cTn id="52" dur="500"/>
                                        <p:tgtEl>
                                          <p:spTgt spid="930"/>
                                        </p:tgtEl>
                                      </p:cBhvr>
                                    </p:animEffect>
                                  </p:childTnLst>
                                </p:cTn>
                              </p:par>
                              <p:par>
                                <p:cTn id="53" presetID="42" presetClass="path" presetSubtype="0" decel="100000" fill="hold" grpId="1" nodeType="withEffect">
                                  <p:stCondLst>
                                    <p:cond delay="0"/>
                                  </p:stCondLst>
                                  <p:childTnLst>
                                    <p:animMotion origin="layout" path="M 0.02144 -6.58193E-7 L 2.4432E-6 -6.58193E-7 " pathEditMode="relative" rAng="0" ptsTypes="AA">
                                      <p:cBhvr>
                                        <p:cTn id="54" dur="600" fill="hold"/>
                                        <p:tgtEl>
                                          <p:spTgt spid="930"/>
                                        </p:tgtEl>
                                        <p:attrNameLst>
                                          <p:attrName>ppt_x</p:attrName>
                                          <p:attrName>ppt_y</p:attrName>
                                        </p:attrNameLst>
                                      </p:cBhvr>
                                      <p:rCtr x="-107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930" grpId="0"/>
      <p:bldP spid="930"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13455" y="224143"/>
            <a:ext cx="23305077" cy="1799330"/>
          </a:xfrm>
        </p:spPr>
        <p:txBody>
          <a:bodyPr/>
          <a:lstStyle/>
          <a:p>
            <a:r>
              <a:rPr lang="en-US" dirty="0"/>
              <a:t>Set up an AWS landing zone – AWS Control Tower</a:t>
            </a:r>
          </a:p>
        </p:txBody>
      </p:sp>
      <p:grpSp>
        <p:nvGrpSpPr>
          <p:cNvPr id="14" name="Group 13"/>
          <p:cNvGrpSpPr/>
          <p:nvPr/>
        </p:nvGrpSpPr>
        <p:grpSpPr>
          <a:xfrm>
            <a:off x="4898387" y="2378353"/>
            <a:ext cx="13633453" cy="10819488"/>
            <a:chOff x="323848" y="1364872"/>
            <a:chExt cx="6880810" cy="6078544"/>
          </a:xfrm>
        </p:grpSpPr>
        <p:sp>
          <p:nvSpPr>
            <p:cNvPr id="240" name="Rectangle 239">
              <a:extLst>
                <a:ext uri="{FF2B5EF4-FFF2-40B4-BE49-F238E27FC236}">
                  <a16:creationId xmlns:a16="http://schemas.microsoft.com/office/drawing/2014/main" id="{5B5D1191-778C-DA4A-94B3-2B9EEE4A05FE}"/>
                </a:ext>
              </a:extLst>
            </p:cNvPr>
            <p:cNvSpPr/>
            <p:nvPr/>
          </p:nvSpPr>
          <p:spPr>
            <a:xfrm>
              <a:off x="5256432" y="4644127"/>
              <a:ext cx="1948226" cy="2799289"/>
            </a:xfrm>
            <a:prstGeom prst="rect">
              <a:avLst/>
            </a:prstGeom>
            <a:solidFill>
              <a:schemeClr val="bg2"/>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828723" hangingPunct="1"/>
              <a:endParaRPr lang="en-US" sz="2333" kern="1200" dirty="0">
                <a:solidFill>
                  <a:srgbClr val="FFFFFF"/>
                </a:solidFill>
                <a:latin typeface="Amazon Ember"/>
              </a:endParaRPr>
            </a:p>
          </p:txBody>
        </p:sp>
        <p:sp>
          <p:nvSpPr>
            <p:cNvPr id="239" name="Rectangle 238">
              <a:extLst>
                <a:ext uri="{FF2B5EF4-FFF2-40B4-BE49-F238E27FC236}">
                  <a16:creationId xmlns:a16="http://schemas.microsoft.com/office/drawing/2014/main" id="{91D15324-AF2F-8245-99D2-276F6F56B42B}"/>
                </a:ext>
              </a:extLst>
            </p:cNvPr>
            <p:cNvSpPr/>
            <p:nvPr/>
          </p:nvSpPr>
          <p:spPr>
            <a:xfrm>
              <a:off x="5213426" y="4545316"/>
              <a:ext cx="1948226" cy="2834987"/>
            </a:xfrm>
            <a:prstGeom prst="rect">
              <a:avLst/>
            </a:prstGeom>
            <a:solidFill>
              <a:schemeClr val="bg2"/>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828723" hangingPunct="1"/>
              <a:endParaRPr lang="en-US" sz="2333" kern="1200" dirty="0">
                <a:solidFill>
                  <a:srgbClr val="FFFFFF"/>
                </a:solidFill>
                <a:latin typeface="Amazon Ember"/>
              </a:endParaRPr>
            </a:p>
          </p:txBody>
        </p:sp>
        <p:sp>
          <p:nvSpPr>
            <p:cNvPr id="8" name="Rectangle 7">
              <a:extLst>
                <a:ext uri="{FF2B5EF4-FFF2-40B4-BE49-F238E27FC236}">
                  <a16:creationId xmlns:a16="http://schemas.microsoft.com/office/drawing/2014/main" id="{FD097673-188B-BD43-8594-D2752E6184D5}"/>
                </a:ext>
              </a:extLst>
            </p:cNvPr>
            <p:cNvSpPr/>
            <p:nvPr/>
          </p:nvSpPr>
          <p:spPr>
            <a:xfrm>
              <a:off x="351080" y="4457870"/>
              <a:ext cx="2309156" cy="2857329"/>
            </a:xfrm>
            <a:prstGeom prst="rect">
              <a:avLst/>
            </a:prstGeom>
            <a:solidFill>
              <a:schemeClr val="bg2"/>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828723" hangingPunct="1"/>
              <a:endParaRPr lang="en-US" sz="2333" kern="1200" dirty="0">
                <a:solidFill>
                  <a:srgbClr val="FFFFFF"/>
                </a:solidFill>
                <a:latin typeface="Amazon Ember"/>
              </a:endParaRPr>
            </a:p>
          </p:txBody>
        </p:sp>
        <p:sp>
          <p:nvSpPr>
            <p:cNvPr id="10" name="Rectangle 9">
              <a:extLst>
                <a:ext uri="{FF2B5EF4-FFF2-40B4-BE49-F238E27FC236}">
                  <a16:creationId xmlns:a16="http://schemas.microsoft.com/office/drawing/2014/main" id="{E561BFE9-BFB7-D246-BFE4-ACA0D4F0ADF4}"/>
                </a:ext>
              </a:extLst>
            </p:cNvPr>
            <p:cNvSpPr/>
            <p:nvPr/>
          </p:nvSpPr>
          <p:spPr>
            <a:xfrm>
              <a:off x="323849" y="1364872"/>
              <a:ext cx="6880809" cy="2782378"/>
            </a:xfrm>
            <a:prstGeom prst="rect">
              <a:avLst/>
            </a:prstGeom>
            <a:solidFill>
              <a:schemeClr val="bg2"/>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828723" hangingPunct="1"/>
              <a:endParaRPr lang="en-US" sz="2333" kern="1200" dirty="0">
                <a:solidFill>
                  <a:srgbClr val="FFFFFF"/>
                </a:solidFill>
                <a:latin typeface="Amazon Ember"/>
              </a:endParaRPr>
            </a:p>
          </p:txBody>
        </p:sp>
        <p:grpSp>
          <p:nvGrpSpPr>
            <p:cNvPr id="11" name="Graphic 114">
              <a:extLst>
                <a:ext uri="{FF2B5EF4-FFF2-40B4-BE49-F238E27FC236}">
                  <a16:creationId xmlns:a16="http://schemas.microsoft.com/office/drawing/2014/main" id="{0EA3F51A-F587-4C46-9A56-FF060D953991}"/>
                </a:ext>
              </a:extLst>
            </p:cNvPr>
            <p:cNvGrpSpPr/>
            <p:nvPr/>
          </p:nvGrpSpPr>
          <p:grpSpPr>
            <a:xfrm>
              <a:off x="348710" y="4457873"/>
              <a:ext cx="437216" cy="437216"/>
              <a:chOff x="5053543" y="2554340"/>
              <a:chExt cx="711200" cy="711200"/>
            </a:xfrm>
          </p:grpSpPr>
          <p:sp>
            <p:nvSpPr>
              <p:cNvPr id="12" name="Freeform: Shape 116">
                <a:extLst>
                  <a:ext uri="{FF2B5EF4-FFF2-40B4-BE49-F238E27FC236}">
                    <a16:creationId xmlns:a16="http://schemas.microsoft.com/office/drawing/2014/main" id="{445E2A47-66EE-E143-9AE1-AE183D6E384B}"/>
                  </a:ext>
                </a:extLst>
              </p:cNvPr>
              <p:cNvSpPr/>
              <p:nvPr/>
            </p:nvSpPr>
            <p:spPr>
              <a:xfrm>
                <a:off x="5053543" y="2554340"/>
                <a:ext cx="711200" cy="711200"/>
              </a:xfrm>
              <a:custGeom>
                <a:avLst/>
                <a:gdLst>
                  <a:gd name="connsiteX0" fmla="*/ 0 w 711200"/>
                  <a:gd name="connsiteY0" fmla="*/ 0 h 711200"/>
                  <a:gd name="connsiteX1" fmla="*/ 711200 w 711200"/>
                  <a:gd name="connsiteY1" fmla="*/ 0 h 711200"/>
                  <a:gd name="connsiteX2" fmla="*/ 711200 w 711200"/>
                  <a:gd name="connsiteY2" fmla="*/ 711200 h 711200"/>
                  <a:gd name="connsiteX3" fmla="*/ 0 w 711200"/>
                  <a:gd name="connsiteY3" fmla="*/ 711200 h 711200"/>
                </a:gdLst>
                <a:ahLst/>
                <a:cxnLst>
                  <a:cxn ang="0">
                    <a:pos x="connsiteX0" y="connsiteY0"/>
                  </a:cxn>
                  <a:cxn ang="0">
                    <a:pos x="connsiteX1" y="connsiteY1"/>
                  </a:cxn>
                  <a:cxn ang="0">
                    <a:pos x="connsiteX2" y="connsiteY2"/>
                  </a:cxn>
                  <a:cxn ang="0">
                    <a:pos x="connsiteX3" y="connsiteY3"/>
                  </a:cxn>
                </a:cxnLst>
                <a:rect l="l" t="t" r="r" b="b"/>
                <a:pathLst>
                  <a:path w="711200" h="711200">
                    <a:moveTo>
                      <a:pt x="0" y="0"/>
                    </a:moveTo>
                    <a:lnTo>
                      <a:pt x="711200" y="0"/>
                    </a:lnTo>
                    <a:lnTo>
                      <a:pt x="711200" y="711200"/>
                    </a:lnTo>
                    <a:lnTo>
                      <a:pt x="0" y="711200"/>
                    </a:lnTo>
                    <a:close/>
                  </a:path>
                </a:pathLst>
              </a:custGeom>
              <a:solidFill>
                <a:schemeClr val="accent1"/>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16" name="Freeform: Shape 117">
                <a:extLst>
                  <a:ext uri="{FF2B5EF4-FFF2-40B4-BE49-F238E27FC236}">
                    <a16:creationId xmlns:a16="http://schemas.microsoft.com/office/drawing/2014/main" id="{E36A8BB2-60AD-E340-86F3-5E3D33CE25C6}"/>
                  </a:ext>
                </a:extLst>
              </p:cNvPr>
              <p:cNvSpPr/>
              <p:nvPr/>
            </p:nvSpPr>
            <p:spPr>
              <a:xfrm>
                <a:off x="5174405" y="2696580"/>
                <a:ext cx="436203" cy="312928"/>
              </a:xfrm>
              <a:custGeom>
                <a:avLst/>
                <a:gdLst>
                  <a:gd name="connsiteX0" fmla="*/ 400685 w 436202"/>
                  <a:gd name="connsiteY0" fmla="*/ 0 h 312928"/>
                  <a:gd name="connsiteX1" fmla="*/ 35223 w 436202"/>
                  <a:gd name="connsiteY1" fmla="*/ 0 h 312928"/>
                  <a:gd name="connsiteX2" fmla="*/ 42 w 436202"/>
                  <a:gd name="connsiteY2" fmla="*/ 38879 h 312928"/>
                  <a:gd name="connsiteX3" fmla="*/ 42 w 436202"/>
                  <a:gd name="connsiteY3" fmla="*/ 274049 h 312928"/>
                  <a:gd name="connsiteX4" fmla="*/ 35223 w 436202"/>
                  <a:gd name="connsiteY4" fmla="*/ 312928 h 312928"/>
                  <a:gd name="connsiteX5" fmla="*/ 237109 w 436202"/>
                  <a:gd name="connsiteY5" fmla="*/ 312928 h 312928"/>
                  <a:gd name="connsiteX6" fmla="*/ 237109 w 436202"/>
                  <a:gd name="connsiteY6" fmla="*/ 293963 h 312928"/>
                  <a:gd name="connsiteX7" fmla="*/ 35223 w 436202"/>
                  <a:gd name="connsiteY7" fmla="*/ 293963 h 312928"/>
                  <a:gd name="connsiteX8" fmla="*/ 19008 w 436202"/>
                  <a:gd name="connsiteY8" fmla="*/ 274049 h 312928"/>
                  <a:gd name="connsiteX9" fmla="*/ 19008 w 436202"/>
                  <a:gd name="connsiteY9" fmla="*/ 113792 h 312928"/>
                  <a:gd name="connsiteX10" fmla="*/ 189696 w 436202"/>
                  <a:gd name="connsiteY10" fmla="*/ 113792 h 312928"/>
                  <a:gd name="connsiteX11" fmla="*/ 189696 w 436202"/>
                  <a:gd name="connsiteY11" fmla="*/ 256032 h 312928"/>
                  <a:gd name="connsiteX12" fmla="*/ 199178 w 436202"/>
                  <a:gd name="connsiteY12" fmla="*/ 265515 h 312928"/>
                  <a:gd name="connsiteX13" fmla="*/ 275040 w 436202"/>
                  <a:gd name="connsiteY13" fmla="*/ 265515 h 312928"/>
                  <a:gd name="connsiteX14" fmla="*/ 275040 w 436202"/>
                  <a:gd name="connsiteY14" fmla="*/ 246549 h 312928"/>
                  <a:gd name="connsiteX15" fmla="*/ 212928 w 436202"/>
                  <a:gd name="connsiteY15" fmla="*/ 246549 h 312928"/>
                  <a:gd name="connsiteX16" fmla="*/ 212928 w 436202"/>
                  <a:gd name="connsiteY16" fmla="*/ 243705 h 312928"/>
                  <a:gd name="connsiteX17" fmla="*/ 265367 w 436202"/>
                  <a:gd name="connsiteY17" fmla="*/ 173248 h 312928"/>
                  <a:gd name="connsiteX18" fmla="*/ 312022 w 436202"/>
                  <a:gd name="connsiteY18" fmla="*/ 173248 h 312928"/>
                  <a:gd name="connsiteX19" fmla="*/ 353935 w 436202"/>
                  <a:gd name="connsiteY19" fmla="*/ 205679 h 312928"/>
                  <a:gd name="connsiteX20" fmla="*/ 370056 w 436202"/>
                  <a:gd name="connsiteY20" fmla="*/ 196196 h 312928"/>
                  <a:gd name="connsiteX21" fmla="*/ 370056 w 436202"/>
                  <a:gd name="connsiteY21" fmla="*/ 196196 h 312928"/>
                  <a:gd name="connsiteX22" fmla="*/ 328901 w 436202"/>
                  <a:gd name="connsiteY22" fmla="*/ 159973 h 312928"/>
                  <a:gd name="connsiteX23" fmla="*/ 340944 w 436202"/>
                  <a:gd name="connsiteY23" fmla="*/ 126973 h 312928"/>
                  <a:gd name="connsiteX24" fmla="*/ 288790 w 436202"/>
                  <a:gd name="connsiteY24" fmla="*/ 74818 h 312928"/>
                  <a:gd name="connsiteX25" fmla="*/ 236635 w 436202"/>
                  <a:gd name="connsiteY25" fmla="*/ 126973 h 312928"/>
                  <a:gd name="connsiteX26" fmla="*/ 248962 w 436202"/>
                  <a:gd name="connsiteY26" fmla="*/ 159309 h 312928"/>
                  <a:gd name="connsiteX27" fmla="*/ 208946 w 436202"/>
                  <a:gd name="connsiteY27" fmla="*/ 193636 h 312928"/>
                  <a:gd name="connsiteX28" fmla="*/ 208946 w 436202"/>
                  <a:gd name="connsiteY28" fmla="*/ 66379 h 312928"/>
                  <a:gd name="connsiteX29" fmla="*/ 370151 w 436202"/>
                  <a:gd name="connsiteY29" fmla="*/ 66379 h 312928"/>
                  <a:gd name="connsiteX30" fmla="*/ 370151 w 436202"/>
                  <a:gd name="connsiteY30" fmla="*/ 196291 h 312928"/>
                  <a:gd name="connsiteX31" fmla="*/ 370151 w 436202"/>
                  <a:gd name="connsiteY31" fmla="*/ 196291 h 312928"/>
                  <a:gd name="connsiteX32" fmla="*/ 370151 w 436202"/>
                  <a:gd name="connsiteY32" fmla="*/ 199136 h 312928"/>
                  <a:gd name="connsiteX33" fmla="*/ 389116 w 436202"/>
                  <a:gd name="connsiteY33" fmla="*/ 199136 h 312928"/>
                  <a:gd name="connsiteX34" fmla="*/ 389116 w 436202"/>
                  <a:gd name="connsiteY34" fmla="*/ 113792 h 312928"/>
                  <a:gd name="connsiteX35" fmla="*/ 417564 w 436202"/>
                  <a:gd name="connsiteY35" fmla="*/ 113792 h 312928"/>
                  <a:gd name="connsiteX36" fmla="*/ 417564 w 436202"/>
                  <a:gd name="connsiteY36" fmla="*/ 208619 h 312928"/>
                  <a:gd name="connsiteX37" fmla="*/ 436530 w 436202"/>
                  <a:gd name="connsiteY37" fmla="*/ 208619 h 312928"/>
                  <a:gd name="connsiteX38" fmla="*/ 436530 w 436202"/>
                  <a:gd name="connsiteY38" fmla="*/ 38879 h 312928"/>
                  <a:gd name="connsiteX39" fmla="*/ 401127 w 436202"/>
                  <a:gd name="connsiteY39" fmla="*/ 18 h 312928"/>
                  <a:gd name="connsiteX40" fmla="*/ 400685 w 436202"/>
                  <a:gd name="connsiteY40" fmla="*/ 0 h 312928"/>
                  <a:gd name="connsiteX41" fmla="*/ 288790 w 436202"/>
                  <a:gd name="connsiteY41" fmla="*/ 93594 h 312928"/>
                  <a:gd name="connsiteX42" fmla="*/ 321979 w 436202"/>
                  <a:gd name="connsiteY42" fmla="*/ 126403 h 312928"/>
                  <a:gd name="connsiteX43" fmla="*/ 321979 w 436202"/>
                  <a:gd name="connsiteY43" fmla="*/ 126404 h 312928"/>
                  <a:gd name="connsiteX44" fmla="*/ 304815 w 436202"/>
                  <a:gd name="connsiteY44" fmla="*/ 154852 h 312928"/>
                  <a:gd name="connsiteX45" fmla="*/ 272669 w 436202"/>
                  <a:gd name="connsiteY45" fmla="*/ 154852 h 312928"/>
                  <a:gd name="connsiteX46" fmla="*/ 255600 w 436202"/>
                  <a:gd name="connsiteY46" fmla="*/ 126404 h 312928"/>
                  <a:gd name="connsiteX47" fmla="*/ 288789 w 436202"/>
                  <a:gd name="connsiteY47" fmla="*/ 93594 h 312928"/>
                  <a:gd name="connsiteX48" fmla="*/ 288790 w 436202"/>
                  <a:gd name="connsiteY48" fmla="*/ 93594 h 312928"/>
                  <a:gd name="connsiteX49" fmla="*/ 388832 w 436202"/>
                  <a:gd name="connsiteY49" fmla="*/ 94827 h 312928"/>
                  <a:gd name="connsiteX50" fmla="*/ 388832 w 436202"/>
                  <a:gd name="connsiteY50" fmla="*/ 56896 h 312928"/>
                  <a:gd name="connsiteX51" fmla="*/ 379349 w 436202"/>
                  <a:gd name="connsiteY51" fmla="*/ 47413 h 312928"/>
                  <a:gd name="connsiteX52" fmla="*/ 199178 w 436202"/>
                  <a:gd name="connsiteY52" fmla="*/ 47413 h 312928"/>
                  <a:gd name="connsiteX53" fmla="*/ 189696 w 436202"/>
                  <a:gd name="connsiteY53" fmla="*/ 56896 h 312928"/>
                  <a:gd name="connsiteX54" fmla="*/ 189696 w 436202"/>
                  <a:gd name="connsiteY54" fmla="*/ 94827 h 312928"/>
                  <a:gd name="connsiteX55" fmla="*/ 19008 w 436202"/>
                  <a:gd name="connsiteY55" fmla="*/ 94827 h 312928"/>
                  <a:gd name="connsiteX56" fmla="*/ 19008 w 436202"/>
                  <a:gd name="connsiteY56" fmla="*/ 38879 h 312928"/>
                  <a:gd name="connsiteX57" fmla="*/ 35223 w 436202"/>
                  <a:gd name="connsiteY57" fmla="*/ 18965 h 312928"/>
                  <a:gd name="connsiteX58" fmla="*/ 400685 w 436202"/>
                  <a:gd name="connsiteY58" fmla="*/ 18965 h 312928"/>
                  <a:gd name="connsiteX59" fmla="*/ 417090 w 436202"/>
                  <a:gd name="connsiteY59" fmla="*/ 38879 h 312928"/>
                  <a:gd name="connsiteX60" fmla="*/ 417090 w 436202"/>
                  <a:gd name="connsiteY60" fmla="*/ 94827 h 31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36202" h="312928">
                    <a:moveTo>
                      <a:pt x="400685" y="0"/>
                    </a:moveTo>
                    <a:lnTo>
                      <a:pt x="35223" y="0"/>
                    </a:lnTo>
                    <a:cubicBezTo>
                      <a:pt x="14797" y="1073"/>
                      <a:pt x="-925" y="18447"/>
                      <a:pt x="42" y="38879"/>
                    </a:cubicBezTo>
                    <a:lnTo>
                      <a:pt x="42" y="274049"/>
                    </a:lnTo>
                    <a:cubicBezTo>
                      <a:pt x="-925" y="294481"/>
                      <a:pt x="14797" y="311855"/>
                      <a:pt x="35223" y="312928"/>
                    </a:cubicBezTo>
                    <a:lnTo>
                      <a:pt x="237109" y="312928"/>
                    </a:lnTo>
                    <a:lnTo>
                      <a:pt x="237109" y="293963"/>
                    </a:lnTo>
                    <a:lnTo>
                      <a:pt x="35223" y="293963"/>
                    </a:lnTo>
                    <a:cubicBezTo>
                      <a:pt x="25462" y="292551"/>
                      <a:pt x="18413" y="283893"/>
                      <a:pt x="19008" y="274049"/>
                    </a:cubicBezTo>
                    <a:lnTo>
                      <a:pt x="19008" y="113792"/>
                    </a:lnTo>
                    <a:lnTo>
                      <a:pt x="189696" y="113792"/>
                    </a:lnTo>
                    <a:lnTo>
                      <a:pt x="189696" y="256032"/>
                    </a:lnTo>
                    <a:cubicBezTo>
                      <a:pt x="189696" y="261269"/>
                      <a:pt x="193941" y="265515"/>
                      <a:pt x="199178" y="265515"/>
                    </a:cubicBezTo>
                    <a:lnTo>
                      <a:pt x="275040" y="265515"/>
                    </a:lnTo>
                    <a:lnTo>
                      <a:pt x="275040" y="246549"/>
                    </a:lnTo>
                    <a:lnTo>
                      <a:pt x="212928" y="246549"/>
                    </a:lnTo>
                    <a:lnTo>
                      <a:pt x="212928" y="243705"/>
                    </a:lnTo>
                    <a:cubicBezTo>
                      <a:pt x="212877" y="211198"/>
                      <a:pt x="234214" y="182530"/>
                      <a:pt x="265367" y="173248"/>
                    </a:cubicBezTo>
                    <a:cubicBezTo>
                      <a:pt x="280180" y="180029"/>
                      <a:pt x="297210" y="180029"/>
                      <a:pt x="312022" y="173248"/>
                    </a:cubicBezTo>
                    <a:cubicBezTo>
                      <a:pt x="329511" y="178527"/>
                      <a:pt x="344436" y="190075"/>
                      <a:pt x="353935" y="205679"/>
                    </a:cubicBezTo>
                    <a:lnTo>
                      <a:pt x="370056" y="196196"/>
                    </a:lnTo>
                    <a:lnTo>
                      <a:pt x="370056" y="196196"/>
                    </a:lnTo>
                    <a:cubicBezTo>
                      <a:pt x="360293" y="180258"/>
                      <a:pt x="345950" y="167634"/>
                      <a:pt x="328901" y="159973"/>
                    </a:cubicBezTo>
                    <a:cubicBezTo>
                      <a:pt x="336681" y="150737"/>
                      <a:pt x="340947" y="139049"/>
                      <a:pt x="340944" y="126973"/>
                    </a:cubicBezTo>
                    <a:cubicBezTo>
                      <a:pt x="340944" y="98169"/>
                      <a:pt x="317594" y="74818"/>
                      <a:pt x="288790" y="74818"/>
                    </a:cubicBezTo>
                    <a:cubicBezTo>
                      <a:pt x="259985" y="74818"/>
                      <a:pt x="236635" y="98169"/>
                      <a:pt x="236635" y="126973"/>
                    </a:cubicBezTo>
                    <a:cubicBezTo>
                      <a:pt x="236883" y="138852"/>
                      <a:pt x="241239" y="150279"/>
                      <a:pt x="248962" y="159309"/>
                    </a:cubicBezTo>
                    <a:cubicBezTo>
                      <a:pt x="232551" y="166587"/>
                      <a:pt x="218636" y="178523"/>
                      <a:pt x="208946" y="193636"/>
                    </a:cubicBezTo>
                    <a:lnTo>
                      <a:pt x="208946" y="66379"/>
                    </a:lnTo>
                    <a:lnTo>
                      <a:pt x="370151" y="66379"/>
                    </a:lnTo>
                    <a:lnTo>
                      <a:pt x="370151" y="196291"/>
                    </a:lnTo>
                    <a:lnTo>
                      <a:pt x="370151" y="196291"/>
                    </a:lnTo>
                    <a:lnTo>
                      <a:pt x="370151" y="199136"/>
                    </a:lnTo>
                    <a:lnTo>
                      <a:pt x="389116" y="199136"/>
                    </a:lnTo>
                    <a:lnTo>
                      <a:pt x="389116" y="113792"/>
                    </a:lnTo>
                    <a:lnTo>
                      <a:pt x="417564" y="113792"/>
                    </a:lnTo>
                    <a:lnTo>
                      <a:pt x="417564" y="208619"/>
                    </a:lnTo>
                    <a:lnTo>
                      <a:pt x="436530" y="208619"/>
                    </a:lnTo>
                    <a:lnTo>
                      <a:pt x="436530" y="38879"/>
                    </a:lnTo>
                    <a:cubicBezTo>
                      <a:pt x="437485" y="18372"/>
                      <a:pt x="421634" y="973"/>
                      <a:pt x="401127" y="18"/>
                    </a:cubicBezTo>
                    <a:cubicBezTo>
                      <a:pt x="400980" y="11"/>
                      <a:pt x="400832" y="5"/>
                      <a:pt x="400685" y="0"/>
                    </a:cubicBezTo>
                    <a:close/>
                    <a:moveTo>
                      <a:pt x="288790" y="93594"/>
                    </a:moveTo>
                    <a:cubicBezTo>
                      <a:pt x="307015" y="93489"/>
                      <a:pt x="321874" y="108178"/>
                      <a:pt x="321979" y="126403"/>
                    </a:cubicBezTo>
                    <a:cubicBezTo>
                      <a:pt x="321979" y="126403"/>
                      <a:pt x="321979" y="126404"/>
                      <a:pt x="321979" y="126404"/>
                    </a:cubicBezTo>
                    <a:cubicBezTo>
                      <a:pt x="321898" y="138314"/>
                      <a:pt x="315314" y="149227"/>
                      <a:pt x="304815" y="154852"/>
                    </a:cubicBezTo>
                    <a:cubicBezTo>
                      <a:pt x="294783" y="160264"/>
                      <a:pt x="282701" y="160264"/>
                      <a:pt x="272669" y="154852"/>
                    </a:cubicBezTo>
                    <a:cubicBezTo>
                      <a:pt x="262222" y="149187"/>
                      <a:pt x="255683" y="138288"/>
                      <a:pt x="255600" y="126404"/>
                    </a:cubicBezTo>
                    <a:cubicBezTo>
                      <a:pt x="255705" y="108179"/>
                      <a:pt x="270564" y="93489"/>
                      <a:pt x="288789" y="93594"/>
                    </a:cubicBezTo>
                    <a:cubicBezTo>
                      <a:pt x="288789" y="93594"/>
                      <a:pt x="288789" y="93594"/>
                      <a:pt x="288790" y="93594"/>
                    </a:cubicBezTo>
                    <a:close/>
                    <a:moveTo>
                      <a:pt x="388832" y="94827"/>
                    </a:moveTo>
                    <a:lnTo>
                      <a:pt x="388832" y="56896"/>
                    </a:lnTo>
                    <a:cubicBezTo>
                      <a:pt x="388832" y="51659"/>
                      <a:pt x="384586" y="47413"/>
                      <a:pt x="379349" y="47413"/>
                    </a:cubicBezTo>
                    <a:lnTo>
                      <a:pt x="199178" y="47413"/>
                    </a:lnTo>
                    <a:cubicBezTo>
                      <a:pt x="193941" y="47413"/>
                      <a:pt x="189696" y="51659"/>
                      <a:pt x="189696" y="56896"/>
                    </a:cubicBezTo>
                    <a:lnTo>
                      <a:pt x="189696" y="94827"/>
                    </a:lnTo>
                    <a:lnTo>
                      <a:pt x="19008" y="94827"/>
                    </a:lnTo>
                    <a:lnTo>
                      <a:pt x="19008" y="38879"/>
                    </a:lnTo>
                    <a:cubicBezTo>
                      <a:pt x="18413" y="29035"/>
                      <a:pt x="25462" y="20377"/>
                      <a:pt x="35223" y="18965"/>
                    </a:cubicBezTo>
                    <a:lnTo>
                      <a:pt x="400685" y="18965"/>
                    </a:lnTo>
                    <a:cubicBezTo>
                      <a:pt x="410522" y="20288"/>
                      <a:pt x="417675" y="28971"/>
                      <a:pt x="417090" y="38879"/>
                    </a:cubicBezTo>
                    <a:lnTo>
                      <a:pt x="417090" y="94827"/>
                    </a:lnTo>
                    <a:close/>
                  </a:path>
                </a:pathLst>
              </a:custGeom>
              <a:solidFill>
                <a:schemeClr val="tx1"/>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17" name="Freeform: Shape 118">
                <a:extLst>
                  <a:ext uri="{FF2B5EF4-FFF2-40B4-BE49-F238E27FC236}">
                    <a16:creationId xmlns:a16="http://schemas.microsoft.com/office/drawing/2014/main" id="{7FF242DF-E3DB-8849-8799-120E327FB879}"/>
                  </a:ext>
                </a:extLst>
              </p:cNvPr>
              <p:cNvSpPr/>
              <p:nvPr/>
            </p:nvSpPr>
            <p:spPr>
              <a:xfrm>
                <a:off x="5212567" y="2857311"/>
                <a:ext cx="94827" cy="18965"/>
              </a:xfrm>
              <a:custGeom>
                <a:avLst/>
                <a:gdLst>
                  <a:gd name="connsiteX0" fmla="*/ 0 w 94826"/>
                  <a:gd name="connsiteY0" fmla="*/ 0 h 18965"/>
                  <a:gd name="connsiteX1" fmla="*/ 104120 w 94826"/>
                  <a:gd name="connsiteY1" fmla="*/ 0 h 18965"/>
                  <a:gd name="connsiteX2" fmla="*/ 104120 w 94826"/>
                  <a:gd name="connsiteY2" fmla="*/ 18965 h 18965"/>
                  <a:gd name="connsiteX3" fmla="*/ 0 w 94826"/>
                  <a:gd name="connsiteY3" fmla="*/ 18965 h 18965"/>
                </a:gdLst>
                <a:ahLst/>
                <a:cxnLst>
                  <a:cxn ang="0">
                    <a:pos x="connsiteX0" y="connsiteY0"/>
                  </a:cxn>
                  <a:cxn ang="0">
                    <a:pos x="connsiteX1" y="connsiteY1"/>
                  </a:cxn>
                  <a:cxn ang="0">
                    <a:pos x="connsiteX2" y="connsiteY2"/>
                  </a:cxn>
                  <a:cxn ang="0">
                    <a:pos x="connsiteX3" y="connsiteY3"/>
                  </a:cxn>
                </a:cxnLst>
                <a:rect l="l" t="t" r="r" b="b"/>
                <a:pathLst>
                  <a:path w="94826" h="18965">
                    <a:moveTo>
                      <a:pt x="0" y="0"/>
                    </a:moveTo>
                    <a:lnTo>
                      <a:pt x="104120" y="0"/>
                    </a:lnTo>
                    <a:lnTo>
                      <a:pt x="104120" y="18965"/>
                    </a:lnTo>
                    <a:lnTo>
                      <a:pt x="0" y="18965"/>
                    </a:lnTo>
                    <a:close/>
                  </a:path>
                </a:pathLst>
              </a:custGeom>
              <a:solidFill>
                <a:schemeClr val="tx1"/>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18" name="Freeform: Shape 119">
                <a:extLst>
                  <a:ext uri="{FF2B5EF4-FFF2-40B4-BE49-F238E27FC236}">
                    <a16:creationId xmlns:a16="http://schemas.microsoft.com/office/drawing/2014/main" id="{8AD8B68E-E85C-304D-85BD-0ADF7C9D8DE5}"/>
                  </a:ext>
                </a:extLst>
              </p:cNvPr>
              <p:cNvSpPr/>
              <p:nvPr/>
            </p:nvSpPr>
            <p:spPr>
              <a:xfrm>
                <a:off x="5212567" y="2904725"/>
                <a:ext cx="56896" cy="18965"/>
              </a:xfrm>
              <a:custGeom>
                <a:avLst/>
                <a:gdLst>
                  <a:gd name="connsiteX0" fmla="*/ 0 w 56896"/>
                  <a:gd name="connsiteY0" fmla="*/ 0 h 18965"/>
                  <a:gd name="connsiteX1" fmla="*/ 66189 w 56896"/>
                  <a:gd name="connsiteY1" fmla="*/ 0 h 18965"/>
                  <a:gd name="connsiteX2" fmla="*/ 66189 w 56896"/>
                  <a:gd name="connsiteY2" fmla="*/ 18965 h 18965"/>
                  <a:gd name="connsiteX3" fmla="*/ 0 w 56896"/>
                  <a:gd name="connsiteY3" fmla="*/ 18965 h 18965"/>
                </a:gdLst>
                <a:ahLst/>
                <a:cxnLst>
                  <a:cxn ang="0">
                    <a:pos x="connsiteX0" y="connsiteY0"/>
                  </a:cxn>
                  <a:cxn ang="0">
                    <a:pos x="connsiteX1" y="connsiteY1"/>
                  </a:cxn>
                  <a:cxn ang="0">
                    <a:pos x="connsiteX2" y="connsiteY2"/>
                  </a:cxn>
                  <a:cxn ang="0">
                    <a:pos x="connsiteX3" y="connsiteY3"/>
                  </a:cxn>
                </a:cxnLst>
                <a:rect l="l" t="t" r="r" b="b"/>
                <a:pathLst>
                  <a:path w="56896" h="18965">
                    <a:moveTo>
                      <a:pt x="0" y="0"/>
                    </a:moveTo>
                    <a:lnTo>
                      <a:pt x="66189" y="0"/>
                    </a:lnTo>
                    <a:lnTo>
                      <a:pt x="66189" y="18965"/>
                    </a:lnTo>
                    <a:lnTo>
                      <a:pt x="0" y="18965"/>
                    </a:lnTo>
                    <a:close/>
                  </a:path>
                </a:pathLst>
              </a:custGeom>
              <a:solidFill>
                <a:schemeClr val="tx1"/>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19" name="Freeform: Shape 120">
                <a:extLst>
                  <a:ext uri="{FF2B5EF4-FFF2-40B4-BE49-F238E27FC236}">
                    <a16:creationId xmlns:a16="http://schemas.microsoft.com/office/drawing/2014/main" id="{5EBFD34C-614D-9142-91A3-008D639508D1}"/>
                  </a:ext>
                </a:extLst>
              </p:cNvPr>
              <p:cNvSpPr/>
              <p:nvPr/>
            </p:nvSpPr>
            <p:spPr>
              <a:xfrm>
                <a:off x="5297911" y="2904725"/>
                <a:ext cx="18965" cy="18965"/>
              </a:xfrm>
              <a:custGeom>
                <a:avLst/>
                <a:gdLst>
                  <a:gd name="connsiteX0" fmla="*/ 0 w 18965"/>
                  <a:gd name="connsiteY0" fmla="*/ 0 h 18965"/>
                  <a:gd name="connsiteX1" fmla="*/ 28258 w 18965"/>
                  <a:gd name="connsiteY1" fmla="*/ 0 h 18965"/>
                  <a:gd name="connsiteX2" fmla="*/ 28258 w 18965"/>
                  <a:gd name="connsiteY2" fmla="*/ 18965 h 18965"/>
                  <a:gd name="connsiteX3" fmla="*/ 0 w 18965"/>
                  <a:gd name="connsiteY3" fmla="*/ 18965 h 18965"/>
                </a:gdLst>
                <a:ahLst/>
                <a:cxnLst>
                  <a:cxn ang="0">
                    <a:pos x="connsiteX0" y="connsiteY0"/>
                  </a:cxn>
                  <a:cxn ang="0">
                    <a:pos x="connsiteX1" y="connsiteY1"/>
                  </a:cxn>
                  <a:cxn ang="0">
                    <a:pos x="connsiteX2" y="connsiteY2"/>
                  </a:cxn>
                  <a:cxn ang="0">
                    <a:pos x="connsiteX3" y="connsiteY3"/>
                  </a:cxn>
                </a:cxnLst>
                <a:rect l="l" t="t" r="r" b="b"/>
                <a:pathLst>
                  <a:path w="18965" h="18965">
                    <a:moveTo>
                      <a:pt x="0" y="0"/>
                    </a:moveTo>
                    <a:lnTo>
                      <a:pt x="28258" y="0"/>
                    </a:lnTo>
                    <a:lnTo>
                      <a:pt x="28258" y="18965"/>
                    </a:lnTo>
                    <a:lnTo>
                      <a:pt x="0" y="18965"/>
                    </a:lnTo>
                    <a:close/>
                  </a:path>
                </a:pathLst>
              </a:custGeom>
              <a:solidFill>
                <a:schemeClr val="tx1"/>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20" name="Freeform: Shape 121">
                <a:extLst>
                  <a:ext uri="{FF2B5EF4-FFF2-40B4-BE49-F238E27FC236}">
                    <a16:creationId xmlns:a16="http://schemas.microsoft.com/office/drawing/2014/main" id="{7B7D872E-C161-A041-9E23-A8C794C0AD20}"/>
                  </a:ext>
                </a:extLst>
              </p:cNvPr>
              <p:cNvSpPr/>
              <p:nvPr/>
            </p:nvSpPr>
            <p:spPr>
              <a:xfrm>
                <a:off x="5544555" y="2892397"/>
                <a:ext cx="9483" cy="9483"/>
              </a:xfrm>
              <a:custGeom>
                <a:avLst/>
                <a:gdLst>
                  <a:gd name="connsiteX0" fmla="*/ 0 w 0"/>
                  <a:gd name="connsiteY0" fmla="*/ 0 h 0"/>
                  <a:gd name="connsiteX1" fmla="*/ 0 w 0"/>
                  <a:gd name="connsiteY1" fmla="*/ 0 h 0"/>
                  <a:gd name="connsiteX2" fmla="*/ 0 w 0"/>
                  <a:gd name="connsiteY2" fmla="*/ 0 h 0"/>
                </a:gdLst>
                <a:ahLst/>
                <a:cxnLst>
                  <a:cxn ang="0">
                    <a:pos x="connsiteX0" y="connsiteY0"/>
                  </a:cxn>
                  <a:cxn ang="0">
                    <a:pos x="connsiteX1" y="connsiteY1"/>
                  </a:cxn>
                  <a:cxn ang="0">
                    <a:pos x="connsiteX2" y="connsiteY2"/>
                  </a:cxn>
                </a:cxnLst>
                <a:rect l="l" t="t" r="r" b="b"/>
                <a:pathLst>
                  <a:path>
                    <a:moveTo>
                      <a:pt x="0" y="0"/>
                    </a:moveTo>
                    <a:lnTo>
                      <a:pt x="0" y="0"/>
                    </a:lnTo>
                    <a:lnTo>
                      <a:pt x="0" y="0"/>
                    </a:lnTo>
                    <a:close/>
                  </a:path>
                </a:pathLst>
              </a:custGeom>
              <a:solidFill>
                <a:srgbClr val="232F3E"/>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21" name="Freeform: Shape 122">
                <a:extLst>
                  <a:ext uri="{FF2B5EF4-FFF2-40B4-BE49-F238E27FC236}">
                    <a16:creationId xmlns:a16="http://schemas.microsoft.com/office/drawing/2014/main" id="{06094DBA-E75E-A843-A1AD-72D4D5899F57}"/>
                  </a:ext>
                </a:extLst>
              </p:cNvPr>
              <p:cNvSpPr/>
              <p:nvPr/>
            </p:nvSpPr>
            <p:spPr>
              <a:xfrm>
                <a:off x="5451640" y="2932036"/>
                <a:ext cx="189653" cy="189653"/>
              </a:xfrm>
              <a:custGeom>
                <a:avLst/>
                <a:gdLst>
                  <a:gd name="connsiteX0" fmla="*/ 96329 w 189653"/>
                  <a:gd name="connsiteY0" fmla="*/ 191738 h 189653"/>
                  <a:gd name="connsiteX1" fmla="*/ 1 w 189653"/>
                  <a:gd name="connsiteY1" fmla="*/ 96329 h 189653"/>
                  <a:gd name="connsiteX2" fmla="*/ 95411 w 189653"/>
                  <a:gd name="connsiteY2" fmla="*/ 1 h 189653"/>
                  <a:gd name="connsiteX3" fmla="*/ 107898 w 189653"/>
                  <a:gd name="connsiteY3" fmla="*/ 758 h 189653"/>
                  <a:gd name="connsiteX4" fmla="*/ 107898 w 189653"/>
                  <a:gd name="connsiteY4" fmla="*/ 758 h 189653"/>
                  <a:gd name="connsiteX5" fmla="*/ 191375 w 189653"/>
                  <a:gd name="connsiteY5" fmla="*/ 107762 h 189653"/>
                  <a:gd name="connsiteX6" fmla="*/ 169156 w 189653"/>
                  <a:gd name="connsiteY6" fmla="*/ 158265 h 189653"/>
                  <a:gd name="connsiteX7" fmla="*/ 137199 w 189653"/>
                  <a:gd name="connsiteY7" fmla="*/ 182635 h 189653"/>
                  <a:gd name="connsiteX8" fmla="*/ 96329 w 189653"/>
                  <a:gd name="connsiteY8" fmla="*/ 191738 h 189653"/>
                  <a:gd name="connsiteX9" fmla="*/ 96329 w 189653"/>
                  <a:gd name="connsiteY9" fmla="*/ 18964 h 189653"/>
                  <a:gd name="connsiteX10" fmla="*/ 61338 w 189653"/>
                  <a:gd name="connsiteY10" fmla="*/ 27499 h 189653"/>
                  <a:gd name="connsiteX11" fmla="*/ 28501 w 189653"/>
                  <a:gd name="connsiteY11" fmla="*/ 131182 h 189653"/>
                  <a:gd name="connsiteX12" fmla="*/ 129234 w 189653"/>
                  <a:gd name="connsiteY12" fmla="*/ 165472 h 189653"/>
                  <a:gd name="connsiteX13" fmla="*/ 154932 w 189653"/>
                  <a:gd name="connsiteY13" fmla="*/ 145842 h 189653"/>
                  <a:gd name="connsiteX14" fmla="*/ 146431 w 189653"/>
                  <a:gd name="connsiteY14" fmla="*/ 37416 h 189653"/>
                  <a:gd name="connsiteX15" fmla="*/ 105717 w 189653"/>
                  <a:gd name="connsiteY15" fmla="*/ 19533 h 189653"/>
                  <a:gd name="connsiteX16" fmla="*/ 105717 w 189653"/>
                  <a:gd name="connsiteY16" fmla="*/ 19533 h 189653"/>
                  <a:gd name="connsiteX17" fmla="*/ 96139 w 189653"/>
                  <a:gd name="connsiteY17" fmla="*/ 18964 h 189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9653" h="189653">
                    <a:moveTo>
                      <a:pt x="96329" y="191738"/>
                    </a:moveTo>
                    <a:cubicBezTo>
                      <a:pt x="43382" y="191992"/>
                      <a:pt x="255" y="149276"/>
                      <a:pt x="1" y="96329"/>
                    </a:cubicBezTo>
                    <a:cubicBezTo>
                      <a:pt x="-252" y="43382"/>
                      <a:pt x="42464" y="255"/>
                      <a:pt x="95411" y="1"/>
                    </a:cubicBezTo>
                    <a:cubicBezTo>
                      <a:pt x="99585" y="-19"/>
                      <a:pt x="103756" y="234"/>
                      <a:pt x="107898" y="758"/>
                    </a:cubicBezTo>
                    <a:lnTo>
                      <a:pt x="107898" y="758"/>
                    </a:lnTo>
                    <a:cubicBezTo>
                      <a:pt x="160498" y="7254"/>
                      <a:pt x="197872" y="55162"/>
                      <a:pt x="191375" y="107762"/>
                    </a:cubicBezTo>
                    <a:cubicBezTo>
                      <a:pt x="189072" y="126408"/>
                      <a:pt x="181346" y="143968"/>
                      <a:pt x="169156" y="158265"/>
                    </a:cubicBezTo>
                    <a:cubicBezTo>
                      <a:pt x="160276" y="168482"/>
                      <a:pt x="149401" y="176775"/>
                      <a:pt x="137199" y="182635"/>
                    </a:cubicBezTo>
                    <a:cubicBezTo>
                      <a:pt x="124405" y="188620"/>
                      <a:pt x="110454" y="191728"/>
                      <a:pt x="96329" y="191738"/>
                    </a:cubicBezTo>
                    <a:close/>
                    <a:moveTo>
                      <a:pt x="96329" y="18964"/>
                    </a:moveTo>
                    <a:cubicBezTo>
                      <a:pt x="84149" y="18959"/>
                      <a:pt x="72147" y="21886"/>
                      <a:pt x="61338" y="27499"/>
                    </a:cubicBezTo>
                    <a:cubicBezTo>
                      <a:pt x="23639" y="47063"/>
                      <a:pt x="8937" y="93483"/>
                      <a:pt x="28501" y="131182"/>
                    </a:cubicBezTo>
                    <a:cubicBezTo>
                      <a:pt x="47476" y="167746"/>
                      <a:pt x="91892" y="182866"/>
                      <a:pt x="129234" y="165472"/>
                    </a:cubicBezTo>
                    <a:cubicBezTo>
                      <a:pt x="139081" y="160802"/>
                      <a:pt x="147836" y="154114"/>
                      <a:pt x="154932" y="145842"/>
                    </a:cubicBezTo>
                    <a:cubicBezTo>
                      <a:pt x="182525" y="113554"/>
                      <a:pt x="178720" y="65010"/>
                      <a:pt x="146431" y="37416"/>
                    </a:cubicBezTo>
                    <a:cubicBezTo>
                      <a:pt x="134917" y="27576"/>
                      <a:pt x="120753" y="21355"/>
                      <a:pt x="105717" y="19533"/>
                    </a:cubicBezTo>
                    <a:lnTo>
                      <a:pt x="105717" y="19533"/>
                    </a:lnTo>
                    <a:cubicBezTo>
                      <a:pt x="102539" y="19147"/>
                      <a:pt x="99340" y="18957"/>
                      <a:pt x="96139" y="18964"/>
                    </a:cubicBezTo>
                    <a:close/>
                  </a:path>
                </a:pathLst>
              </a:custGeom>
              <a:solidFill>
                <a:schemeClr val="tx1"/>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22" name="Freeform: Shape 123">
                <a:extLst>
                  <a:ext uri="{FF2B5EF4-FFF2-40B4-BE49-F238E27FC236}">
                    <a16:creationId xmlns:a16="http://schemas.microsoft.com/office/drawing/2014/main" id="{1FFA7BF7-F9BD-AB40-AC6F-807E7A3B54CB}"/>
                  </a:ext>
                </a:extLst>
              </p:cNvPr>
              <p:cNvSpPr/>
              <p:nvPr/>
            </p:nvSpPr>
            <p:spPr>
              <a:xfrm>
                <a:off x="5495530" y="2991301"/>
                <a:ext cx="104309" cy="75861"/>
              </a:xfrm>
              <a:custGeom>
                <a:avLst/>
                <a:gdLst>
                  <a:gd name="connsiteX0" fmla="*/ 37362 w 104309"/>
                  <a:gd name="connsiteY0" fmla="*/ 76999 h 75861"/>
                  <a:gd name="connsiteX1" fmla="*/ 37362 w 104309"/>
                  <a:gd name="connsiteY1" fmla="*/ 76999 h 75861"/>
                  <a:gd name="connsiteX2" fmla="*/ 30629 w 104309"/>
                  <a:gd name="connsiteY2" fmla="*/ 74249 h 75861"/>
                  <a:gd name="connsiteX3" fmla="*/ 0 w 104309"/>
                  <a:gd name="connsiteY3" fmla="*/ 43620 h 75861"/>
                  <a:gd name="connsiteX4" fmla="*/ 13181 w 104309"/>
                  <a:gd name="connsiteY4" fmla="*/ 30250 h 75861"/>
                  <a:gd name="connsiteX5" fmla="*/ 37077 w 104309"/>
                  <a:gd name="connsiteY5" fmla="*/ 54146 h 75861"/>
                  <a:gd name="connsiteX6" fmla="*/ 91128 w 104309"/>
                  <a:gd name="connsiteY6" fmla="*/ 0 h 75861"/>
                  <a:gd name="connsiteX7" fmla="*/ 104594 w 104309"/>
                  <a:gd name="connsiteY7" fmla="*/ 13465 h 75861"/>
                  <a:gd name="connsiteX8" fmla="*/ 43715 w 104309"/>
                  <a:gd name="connsiteY8" fmla="*/ 74249 h 75861"/>
                  <a:gd name="connsiteX9" fmla="*/ 37362 w 104309"/>
                  <a:gd name="connsiteY9" fmla="*/ 76999 h 7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09" h="75861">
                    <a:moveTo>
                      <a:pt x="37362" y="76999"/>
                    </a:moveTo>
                    <a:lnTo>
                      <a:pt x="37362" y="76999"/>
                    </a:lnTo>
                    <a:cubicBezTo>
                      <a:pt x="34841" y="77014"/>
                      <a:pt x="32419" y="76024"/>
                      <a:pt x="30629" y="74249"/>
                    </a:cubicBezTo>
                    <a:lnTo>
                      <a:pt x="0" y="43620"/>
                    </a:lnTo>
                    <a:lnTo>
                      <a:pt x="13181" y="30250"/>
                    </a:lnTo>
                    <a:lnTo>
                      <a:pt x="37077" y="54146"/>
                    </a:lnTo>
                    <a:lnTo>
                      <a:pt x="91128" y="0"/>
                    </a:lnTo>
                    <a:lnTo>
                      <a:pt x="104594" y="13465"/>
                    </a:lnTo>
                    <a:lnTo>
                      <a:pt x="43715" y="74249"/>
                    </a:lnTo>
                    <a:cubicBezTo>
                      <a:pt x="42020" y="75934"/>
                      <a:pt x="39750" y="76916"/>
                      <a:pt x="37362" y="76999"/>
                    </a:cubicBezTo>
                    <a:close/>
                  </a:path>
                </a:pathLst>
              </a:custGeom>
              <a:solidFill>
                <a:schemeClr val="tx1"/>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23" name="Freeform: Shape 124">
                <a:extLst>
                  <a:ext uri="{FF2B5EF4-FFF2-40B4-BE49-F238E27FC236}">
                    <a16:creationId xmlns:a16="http://schemas.microsoft.com/office/drawing/2014/main" id="{8D72F4B9-6DC2-A84C-9AE7-5EB12CA81C94}"/>
                  </a:ext>
                </a:extLst>
              </p:cNvPr>
              <p:cNvSpPr/>
              <p:nvPr/>
            </p:nvSpPr>
            <p:spPr>
              <a:xfrm>
                <a:off x="5544555" y="2892397"/>
                <a:ext cx="9483" cy="9483"/>
              </a:xfrm>
              <a:custGeom>
                <a:avLst/>
                <a:gdLst>
                  <a:gd name="connsiteX0" fmla="*/ 0 w 0"/>
                  <a:gd name="connsiteY0" fmla="*/ 0 h 0"/>
                  <a:gd name="connsiteX1" fmla="*/ 0 w 0"/>
                  <a:gd name="connsiteY1" fmla="*/ 0 h 0"/>
                  <a:gd name="connsiteX2" fmla="*/ 0 w 0"/>
                  <a:gd name="connsiteY2" fmla="*/ 0 h 0"/>
                </a:gdLst>
                <a:ahLst/>
                <a:cxnLst>
                  <a:cxn ang="0">
                    <a:pos x="connsiteX0" y="connsiteY0"/>
                  </a:cxn>
                  <a:cxn ang="0">
                    <a:pos x="connsiteX1" y="connsiteY1"/>
                  </a:cxn>
                  <a:cxn ang="0">
                    <a:pos x="connsiteX2" y="connsiteY2"/>
                  </a:cxn>
                </a:cxnLst>
                <a:rect l="l" t="t" r="r" b="b"/>
                <a:pathLst>
                  <a:path>
                    <a:moveTo>
                      <a:pt x="0" y="0"/>
                    </a:moveTo>
                    <a:lnTo>
                      <a:pt x="0" y="0"/>
                    </a:lnTo>
                    <a:lnTo>
                      <a:pt x="0" y="0"/>
                    </a:lnTo>
                    <a:close/>
                  </a:path>
                </a:pathLst>
              </a:custGeom>
              <a:solidFill>
                <a:srgbClr val="232F3E"/>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grpSp>
        <p:grpSp>
          <p:nvGrpSpPr>
            <p:cNvPr id="33" name="Graphic 87">
              <a:extLst>
                <a:ext uri="{FF2B5EF4-FFF2-40B4-BE49-F238E27FC236}">
                  <a16:creationId xmlns:a16="http://schemas.microsoft.com/office/drawing/2014/main" id="{7C94B736-49F7-C344-9083-024149999F4A}"/>
                </a:ext>
              </a:extLst>
            </p:cNvPr>
            <p:cNvGrpSpPr/>
            <p:nvPr/>
          </p:nvGrpSpPr>
          <p:grpSpPr>
            <a:xfrm>
              <a:off x="967822" y="1942085"/>
              <a:ext cx="543069" cy="543069"/>
              <a:chOff x="2667935" y="2513843"/>
              <a:chExt cx="711200" cy="711200"/>
            </a:xfrm>
          </p:grpSpPr>
          <p:sp>
            <p:nvSpPr>
              <p:cNvPr id="34" name="Freeform: Shape 100">
                <a:extLst>
                  <a:ext uri="{FF2B5EF4-FFF2-40B4-BE49-F238E27FC236}">
                    <a16:creationId xmlns:a16="http://schemas.microsoft.com/office/drawing/2014/main" id="{39F5F42D-272E-F64E-8D89-D9858271322B}"/>
                  </a:ext>
                </a:extLst>
              </p:cNvPr>
              <p:cNvSpPr/>
              <p:nvPr/>
            </p:nvSpPr>
            <p:spPr>
              <a:xfrm>
                <a:off x="2667935" y="2513843"/>
                <a:ext cx="711200" cy="711200"/>
              </a:xfrm>
              <a:custGeom>
                <a:avLst/>
                <a:gdLst>
                  <a:gd name="connsiteX0" fmla="*/ 0 w 711200"/>
                  <a:gd name="connsiteY0" fmla="*/ 0 h 711200"/>
                  <a:gd name="connsiteX1" fmla="*/ 711200 w 711200"/>
                  <a:gd name="connsiteY1" fmla="*/ 0 h 711200"/>
                  <a:gd name="connsiteX2" fmla="*/ 711200 w 711200"/>
                  <a:gd name="connsiteY2" fmla="*/ 711200 h 711200"/>
                  <a:gd name="connsiteX3" fmla="*/ 0 w 711200"/>
                  <a:gd name="connsiteY3" fmla="*/ 711200 h 711200"/>
                </a:gdLst>
                <a:ahLst/>
                <a:cxnLst>
                  <a:cxn ang="0">
                    <a:pos x="connsiteX0" y="connsiteY0"/>
                  </a:cxn>
                  <a:cxn ang="0">
                    <a:pos x="connsiteX1" y="connsiteY1"/>
                  </a:cxn>
                  <a:cxn ang="0">
                    <a:pos x="connsiteX2" y="connsiteY2"/>
                  </a:cxn>
                  <a:cxn ang="0">
                    <a:pos x="connsiteX3" y="connsiteY3"/>
                  </a:cxn>
                </a:cxnLst>
                <a:rect l="l" t="t" r="r" b="b"/>
                <a:pathLst>
                  <a:path w="711200" h="711200">
                    <a:moveTo>
                      <a:pt x="0" y="0"/>
                    </a:moveTo>
                    <a:lnTo>
                      <a:pt x="711200" y="0"/>
                    </a:lnTo>
                    <a:lnTo>
                      <a:pt x="711200" y="711200"/>
                    </a:lnTo>
                    <a:lnTo>
                      <a:pt x="0" y="711200"/>
                    </a:lnTo>
                    <a:close/>
                  </a:path>
                </a:pathLst>
              </a:custGeom>
              <a:solidFill>
                <a:schemeClr val="accent6"/>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35" name="Freeform: Shape 101">
                <a:extLst>
                  <a:ext uri="{FF2B5EF4-FFF2-40B4-BE49-F238E27FC236}">
                    <a16:creationId xmlns:a16="http://schemas.microsoft.com/office/drawing/2014/main" id="{C767AE33-BA2E-114C-ACAC-37FAD017F97F}"/>
                  </a:ext>
                </a:extLst>
              </p:cNvPr>
              <p:cNvSpPr/>
              <p:nvPr/>
            </p:nvSpPr>
            <p:spPr>
              <a:xfrm>
                <a:off x="2786300" y="2643523"/>
                <a:ext cx="474133" cy="303445"/>
              </a:xfrm>
              <a:custGeom>
                <a:avLst/>
                <a:gdLst>
                  <a:gd name="connsiteX0" fmla="*/ 227183 w 474133"/>
                  <a:gd name="connsiteY0" fmla="*/ 311454 h 303445"/>
                  <a:gd name="connsiteX1" fmla="*/ 94426 w 474133"/>
                  <a:gd name="connsiteY1" fmla="*/ 311454 h 303445"/>
                  <a:gd name="connsiteX2" fmla="*/ 73 w 474133"/>
                  <a:gd name="connsiteY2" fmla="*/ 229050 h 303445"/>
                  <a:gd name="connsiteX3" fmla="*/ 73 w 474133"/>
                  <a:gd name="connsiteY3" fmla="*/ 222507 h 303445"/>
                  <a:gd name="connsiteX4" fmla="*/ 64461 w 474133"/>
                  <a:gd name="connsiteY4" fmla="*/ 134507 h 303445"/>
                  <a:gd name="connsiteX5" fmla="*/ 64461 w 474133"/>
                  <a:gd name="connsiteY5" fmla="*/ 126921 h 303445"/>
                  <a:gd name="connsiteX6" fmla="*/ 196204 w 474133"/>
                  <a:gd name="connsiteY6" fmla="*/ 23 h 303445"/>
                  <a:gd name="connsiteX7" fmla="*/ 286545 w 474133"/>
                  <a:gd name="connsiteY7" fmla="*/ 39207 h 303445"/>
                  <a:gd name="connsiteX8" fmla="*/ 316320 w 474133"/>
                  <a:gd name="connsiteY8" fmla="*/ 81784 h 303445"/>
                  <a:gd name="connsiteX9" fmla="*/ 353018 w 474133"/>
                  <a:gd name="connsiteY9" fmla="*/ 68887 h 303445"/>
                  <a:gd name="connsiteX10" fmla="*/ 414751 w 474133"/>
                  <a:gd name="connsiteY10" fmla="*/ 132232 h 303445"/>
                  <a:gd name="connsiteX11" fmla="*/ 474491 w 474133"/>
                  <a:gd name="connsiteY11" fmla="*/ 167602 h 303445"/>
                  <a:gd name="connsiteX12" fmla="*/ 459604 w 474133"/>
                  <a:gd name="connsiteY12" fmla="*/ 179266 h 303445"/>
                  <a:gd name="connsiteX13" fmla="*/ 404509 w 474133"/>
                  <a:gd name="connsiteY13" fmla="*/ 149300 h 303445"/>
                  <a:gd name="connsiteX14" fmla="*/ 396544 w 474133"/>
                  <a:gd name="connsiteY14" fmla="*/ 140482 h 303445"/>
                  <a:gd name="connsiteX15" fmla="*/ 353018 w 474133"/>
                  <a:gd name="connsiteY15" fmla="*/ 87853 h 303445"/>
                  <a:gd name="connsiteX16" fmla="*/ 320588 w 474133"/>
                  <a:gd name="connsiteY16" fmla="*/ 104353 h 303445"/>
                  <a:gd name="connsiteX17" fmla="*/ 311674 w 474133"/>
                  <a:gd name="connsiteY17" fmla="*/ 108051 h 303445"/>
                  <a:gd name="connsiteX18" fmla="*/ 304183 w 474133"/>
                  <a:gd name="connsiteY18" fmla="*/ 101887 h 303445"/>
                  <a:gd name="connsiteX19" fmla="*/ 273364 w 474133"/>
                  <a:gd name="connsiteY19" fmla="*/ 52862 h 303445"/>
                  <a:gd name="connsiteX20" fmla="*/ 117147 w 474133"/>
                  <a:gd name="connsiteY20" fmla="*/ 50640 h 303445"/>
                  <a:gd name="connsiteX21" fmla="*/ 83711 w 474133"/>
                  <a:gd name="connsiteY21" fmla="*/ 126921 h 303445"/>
                  <a:gd name="connsiteX22" fmla="*/ 84469 w 474133"/>
                  <a:gd name="connsiteY22" fmla="*/ 140482 h 303445"/>
                  <a:gd name="connsiteX23" fmla="*/ 77357 w 474133"/>
                  <a:gd name="connsiteY23" fmla="*/ 150628 h 303445"/>
                  <a:gd name="connsiteX24" fmla="*/ 19513 w 474133"/>
                  <a:gd name="connsiteY24" fmla="*/ 222507 h 303445"/>
                  <a:gd name="connsiteX25" fmla="*/ 19513 w 474133"/>
                  <a:gd name="connsiteY25" fmla="*/ 227627 h 303445"/>
                  <a:gd name="connsiteX26" fmla="*/ 95374 w 474133"/>
                  <a:gd name="connsiteY26" fmla="*/ 292489 h 303445"/>
                  <a:gd name="connsiteX27" fmla="*/ 228132 w 474133"/>
                  <a:gd name="connsiteY27" fmla="*/ 292489 h 30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74133" h="303445">
                    <a:moveTo>
                      <a:pt x="227183" y="311454"/>
                    </a:moveTo>
                    <a:lnTo>
                      <a:pt x="94426" y="311454"/>
                    </a:lnTo>
                    <a:cubicBezTo>
                      <a:pt x="42461" y="311454"/>
                      <a:pt x="2729" y="276747"/>
                      <a:pt x="73" y="229050"/>
                    </a:cubicBezTo>
                    <a:cubicBezTo>
                      <a:pt x="73" y="227058"/>
                      <a:pt x="73" y="224782"/>
                      <a:pt x="73" y="222507"/>
                    </a:cubicBezTo>
                    <a:cubicBezTo>
                      <a:pt x="-1589" y="181754"/>
                      <a:pt x="25116" y="145256"/>
                      <a:pt x="64461" y="134507"/>
                    </a:cubicBezTo>
                    <a:cubicBezTo>
                      <a:pt x="64461" y="131947"/>
                      <a:pt x="64461" y="129482"/>
                      <a:pt x="64461" y="126921"/>
                    </a:cubicBezTo>
                    <a:cubicBezTo>
                      <a:pt x="65799" y="55499"/>
                      <a:pt x="124782" y="-1315"/>
                      <a:pt x="196204" y="23"/>
                    </a:cubicBezTo>
                    <a:cubicBezTo>
                      <a:pt x="230306" y="662"/>
                      <a:pt x="262776" y="14745"/>
                      <a:pt x="286545" y="39207"/>
                    </a:cubicBezTo>
                    <a:cubicBezTo>
                      <a:pt x="298954" y="51489"/>
                      <a:pt x="309042" y="65913"/>
                      <a:pt x="316320" y="81784"/>
                    </a:cubicBezTo>
                    <a:cubicBezTo>
                      <a:pt x="326724" y="73425"/>
                      <a:pt x="339673" y="68875"/>
                      <a:pt x="353018" y="68887"/>
                    </a:cubicBezTo>
                    <a:cubicBezTo>
                      <a:pt x="380518" y="68887"/>
                      <a:pt x="409914" y="88516"/>
                      <a:pt x="414751" y="132232"/>
                    </a:cubicBezTo>
                    <a:cubicBezTo>
                      <a:pt x="438119" y="136854"/>
                      <a:pt x="459201" y="149336"/>
                      <a:pt x="474491" y="167602"/>
                    </a:cubicBezTo>
                    <a:lnTo>
                      <a:pt x="459604" y="179266"/>
                    </a:lnTo>
                    <a:cubicBezTo>
                      <a:pt x="445405" y="163021"/>
                      <a:pt x="425862" y="152392"/>
                      <a:pt x="404509" y="149300"/>
                    </a:cubicBezTo>
                    <a:cubicBezTo>
                      <a:pt x="400113" y="148595"/>
                      <a:pt x="396799" y="144927"/>
                      <a:pt x="396544" y="140482"/>
                    </a:cubicBezTo>
                    <a:cubicBezTo>
                      <a:pt x="394363" y="104163"/>
                      <a:pt x="373122" y="87853"/>
                      <a:pt x="353018" y="87853"/>
                    </a:cubicBezTo>
                    <a:cubicBezTo>
                      <a:pt x="340221" y="87972"/>
                      <a:pt x="328218" y="94078"/>
                      <a:pt x="320588" y="104353"/>
                    </a:cubicBezTo>
                    <a:cubicBezTo>
                      <a:pt x="318513" y="107118"/>
                      <a:pt x="315097" y="108535"/>
                      <a:pt x="311674" y="108051"/>
                    </a:cubicBezTo>
                    <a:cubicBezTo>
                      <a:pt x="308235" y="107526"/>
                      <a:pt x="305360" y="105160"/>
                      <a:pt x="304183" y="101887"/>
                    </a:cubicBezTo>
                    <a:cubicBezTo>
                      <a:pt x="297691" y="83453"/>
                      <a:pt x="287161" y="66703"/>
                      <a:pt x="273364" y="52862"/>
                    </a:cubicBezTo>
                    <a:cubicBezTo>
                      <a:pt x="230839" y="9110"/>
                      <a:pt x="160899" y="8115"/>
                      <a:pt x="117147" y="50640"/>
                    </a:cubicBezTo>
                    <a:cubicBezTo>
                      <a:pt x="96476" y="70731"/>
                      <a:pt x="84477" y="98106"/>
                      <a:pt x="83711" y="126921"/>
                    </a:cubicBezTo>
                    <a:cubicBezTo>
                      <a:pt x="83724" y="131452"/>
                      <a:pt x="83977" y="135978"/>
                      <a:pt x="84469" y="140482"/>
                    </a:cubicBezTo>
                    <a:cubicBezTo>
                      <a:pt x="84942" y="145159"/>
                      <a:pt x="81915" y="149476"/>
                      <a:pt x="77357" y="150628"/>
                    </a:cubicBezTo>
                    <a:cubicBezTo>
                      <a:pt x="55832" y="155938"/>
                      <a:pt x="19513" y="172438"/>
                      <a:pt x="19513" y="222507"/>
                    </a:cubicBezTo>
                    <a:cubicBezTo>
                      <a:pt x="19418" y="224212"/>
                      <a:pt x="19418" y="225922"/>
                      <a:pt x="19513" y="227627"/>
                    </a:cubicBezTo>
                    <a:cubicBezTo>
                      <a:pt x="21599" y="265558"/>
                      <a:pt x="53366" y="292489"/>
                      <a:pt x="95374" y="292489"/>
                    </a:cubicBezTo>
                    <a:lnTo>
                      <a:pt x="228132" y="292489"/>
                    </a:lnTo>
                    <a:close/>
                  </a:path>
                </a:pathLst>
              </a:custGeom>
              <a:solidFill>
                <a:srgbClr val="000000"/>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36" name="Freeform: Shape 102">
                <a:extLst>
                  <a:ext uri="{FF2B5EF4-FFF2-40B4-BE49-F238E27FC236}">
                    <a16:creationId xmlns:a16="http://schemas.microsoft.com/office/drawing/2014/main" id="{4C6F3C9B-49FD-C24C-BA89-C9B08FAA34DF}"/>
                  </a:ext>
                </a:extLst>
              </p:cNvPr>
              <p:cNvSpPr/>
              <p:nvPr/>
            </p:nvSpPr>
            <p:spPr>
              <a:xfrm>
                <a:off x="3032449" y="2803633"/>
                <a:ext cx="227584" cy="284480"/>
              </a:xfrm>
              <a:custGeom>
                <a:avLst/>
                <a:gdLst>
                  <a:gd name="connsiteX0" fmla="*/ 113792 w 227584"/>
                  <a:gd name="connsiteY0" fmla="*/ 291118 h 284480"/>
                  <a:gd name="connsiteX1" fmla="*/ 0 w 227584"/>
                  <a:gd name="connsiteY1" fmla="*/ 163482 h 284480"/>
                  <a:gd name="connsiteX2" fmla="*/ 0 w 227584"/>
                  <a:gd name="connsiteY2" fmla="*/ 48078 h 284480"/>
                  <a:gd name="connsiteX3" fmla="*/ 6164 w 227584"/>
                  <a:gd name="connsiteY3" fmla="*/ 39164 h 284480"/>
                  <a:gd name="connsiteX4" fmla="*/ 110473 w 227584"/>
                  <a:gd name="connsiteY4" fmla="*/ 569 h 284480"/>
                  <a:gd name="connsiteX5" fmla="*/ 117111 w 227584"/>
                  <a:gd name="connsiteY5" fmla="*/ 569 h 284480"/>
                  <a:gd name="connsiteX6" fmla="*/ 221420 w 227584"/>
                  <a:gd name="connsiteY6" fmla="*/ 39164 h 284480"/>
                  <a:gd name="connsiteX7" fmla="*/ 227584 w 227584"/>
                  <a:gd name="connsiteY7" fmla="*/ 48078 h 284480"/>
                  <a:gd name="connsiteX8" fmla="*/ 227584 w 227584"/>
                  <a:gd name="connsiteY8" fmla="*/ 170594 h 284480"/>
                  <a:gd name="connsiteX9" fmla="*/ 113792 w 227584"/>
                  <a:gd name="connsiteY9" fmla="*/ 291118 h 284480"/>
                  <a:gd name="connsiteX10" fmla="*/ 18965 w 227584"/>
                  <a:gd name="connsiteY10" fmla="*/ 54715 h 284480"/>
                  <a:gd name="connsiteX11" fmla="*/ 18965 w 227584"/>
                  <a:gd name="connsiteY11" fmla="*/ 163482 h 284480"/>
                  <a:gd name="connsiteX12" fmla="*/ 113792 w 227584"/>
                  <a:gd name="connsiteY12" fmla="*/ 272153 h 284480"/>
                  <a:gd name="connsiteX13" fmla="*/ 208619 w 227584"/>
                  <a:gd name="connsiteY13" fmla="*/ 170594 h 284480"/>
                  <a:gd name="connsiteX14" fmla="*/ 208619 w 227584"/>
                  <a:gd name="connsiteY14" fmla="*/ 54715 h 284480"/>
                  <a:gd name="connsiteX15" fmla="*/ 113792 w 227584"/>
                  <a:gd name="connsiteY15" fmla="*/ 19535 h 28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7584" h="284480">
                    <a:moveTo>
                      <a:pt x="113792" y="291118"/>
                    </a:moveTo>
                    <a:cubicBezTo>
                      <a:pt x="1328" y="291118"/>
                      <a:pt x="0" y="164714"/>
                      <a:pt x="0" y="163482"/>
                    </a:cubicBezTo>
                    <a:lnTo>
                      <a:pt x="0" y="48078"/>
                    </a:lnTo>
                    <a:cubicBezTo>
                      <a:pt x="-13" y="44109"/>
                      <a:pt x="2447" y="40553"/>
                      <a:pt x="6164" y="39164"/>
                    </a:cubicBezTo>
                    <a:lnTo>
                      <a:pt x="110473" y="569"/>
                    </a:lnTo>
                    <a:cubicBezTo>
                      <a:pt x="112621" y="-190"/>
                      <a:pt x="114963" y="-190"/>
                      <a:pt x="117111" y="569"/>
                    </a:cubicBezTo>
                    <a:lnTo>
                      <a:pt x="221420" y="39164"/>
                    </a:lnTo>
                    <a:cubicBezTo>
                      <a:pt x="225138" y="40553"/>
                      <a:pt x="227597" y="44109"/>
                      <a:pt x="227584" y="48078"/>
                    </a:cubicBezTo>
                    <a:lnTo>
                      <a:pt x="227584" y="170594"/>
                    </a:lnTo>
                    <a:cubicBezTo>
                      <a:pt x="227584" y="171826"/>
                      <a:pt x="226256" y="291118"/>
                      <a:pt x="113792" y="291118"/>
                    </a:cubicBezTo>
                    <a:close/>
                    <a:moveTo>
                      <a:pt x="18965" y="54715"/>
                    </a:moveTo>
                    <a:lnTo>
                      <a:pt x="18965" y="163482"/>
                    </a:lnTo>
                    <a:cubicBezTo>
                      <a:pt x="18965" y="167939"/>
                      <a:pt x="20293" y="272153"/>
                      <a:pt x="113792" y="272153"/>
                    </a:cubicBezTo>
                    <a:cubicBezTo>
                      <a:pt x="207291" y="272153"/>
                      <a:pt x="208619" y="174766"/>
                      <a:pt x="208619" y="170594"/>
                    </a:cubicBezTo>
                    <a:lnTo>
                      <a:pt x="208619" y="54715"/>
                    </a:lnTo>
                    <a:lnTo>
                      <a:pt x="113792" y="19535"/>
                    </a:lnTo>
                    <a:close/>
                  </a:path>
                </a:pathLst>
              </a:custGeom>
              <a:solidFill>
                <a:srgbClr val="000000"/>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37" name="Freeform: Shape 103">
                <a:extLst>
                  <a:ext uri="{FF2B5EF4-FFF2-40B4-BE49-F238E27FC236}">
                    <a16:creationId xmlns:a16="http://schemas.microsoft.com/office/drawing/2014/main" id="{66E3A7FC-6403-9441-973B-C14FBB47DCF6}"/>
                  </a:ext>
                </a:extLst>
              </p:cNvPr>
              <p:cNvSpPr/>
              <p:nvPr/>
            </p:nvSpPr>
            <p:spPr>
              <a:xfrm>
                <a:off x="3070309" y="2843925"/>
                <a:ext cx="151723" cy="208619"/>
              </a:xfrm>
              <a:custGeom>
                <a:avLst/>
                <a:gdLst>
                  <a:gd name="connsiteX0" fmla="*/ 75932 w 151722"/>
                  <a:gd name="connsiteY0" fmla="*/ 215361 h 208618"/>
                  <a:gd name="connsiteX1" fmla="*/ 70 w 151722"/>
                  <a:gd name="connsiteY1" fmla="*/ 135611 h 208618"/>
                  <a:gd name="connsiteX2" fmla="*/ 70 w 151722"/>
                  <a:gd name="connsiteY2" fmla="*/ 133904 h 208618"/>
                  <a:gd name="connsiteX3" fmla="*/ 70 w 151722"/>
                  <a:gd name="connsiteY3" fmla="*/ 35664 h 208618"/>
                  <a:gd name="connsiteX4" fmla="*/ 6044 w 151722"/>
                  <a:gd name="connsiteY4" fmla="*/ 26845 h 208618"/>
                  <a:gd name="connsiteX5" fmla="*/ 72423 w 151722"/>
                  <a:gd name="connsiteY5" fmla="*/ 673 h 208618"/>
                  <a:gd name="connsiteX6" fmla="*/ 79440 w 151722"/>
                  <a:gd name="connsiteY6" fmla="*/ 673 h 208618"/>
                  <a:gd name="connsiteX7" fmla="*/ 145819 w 151722"/>
                  <a:gd name="connsiteY7" fmla="*/ 26845 h 208618"/>
                  <a:gd name="connsiteX8" fmla="*/ 151793 w 151722"/>
                  <a:gd name="connsiteY8" fmla="*/ 35664 h 208618"/>
                  <a:gd name="connsiteX9" fmla="*/ 151793 w 151722"/>
                  <a:gd name="connsiteY9" fmla="*/ 133904 h 208618"/>
                  <a:gd name="connsiteX10" fmla="*/ 151793 w 151722"/>
                  <a:gd name="connsiteY10" fmla="*/ 135611 h 208618"/>
                  <a:gd name="connsiteX11" fmla="*/ 75932 w 151722"/>
                  <a:gd name="connsiteY11" fmla="*/ 215361 h 208618"/>
                  <a:gd name="connsiteX12" fmla="*/ 19036 w 151722"/>
                  <a:gd name="connsiteY12" fmla="*/ 132956 h 208618"/>
                  <a:gd name="connsiteX13" fmla="*/ 75932 w 151722"/>
                  <a:gd name="connsiteY13" fmla="*/ 196395 h 208618"/>
                  <a:gd name="connsiteX14" fmla="*/ 132828 w 151722"/>
                  <a:gd name="connsiteY14" fmla="*/ 132956 h 208618"/>
                  <a:gd name="connsiteX15" fmla="*/ 132828 w 151722"/>
                  <a:gd name="connsiteY15" fmla="*/ 42112 h 208618"/>
                  <a:gd name="connsiteX16" fmla="*/ 75932 w 151722"/>
                  <a:gd name="connsiteY16" fmla="*/ 19733 h 208618"/>
                  <a:gd name="connsiteX17" fmla="*/ 19036 w 151722"/>
                  <a:gd name="connsiteY17" fmla="*/ 42112 h 20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1722" h="208618">
                    <a:moveTo>
                      <a:pt x="75932" y="215361"/>
                    </a:moveTo>
                    <a:cubicBezTo>
                      <a:pt x="15622" y="215361"/>
                      <a:pt x="829" y="138835"/>
                      <a:pt x="70" y="135611"/>
                    </a:cubicBezTo>
                    <a:cubicBezTo>
                      <a:pt x="-23" y="135046"/>
                      <a:pt x="-23" y="134470"/>
                      <a:pt x="70" y="133904"/>
                    </a:cubicBezTo>
                    <a:lnTo>
                      <a:pt x="70" y="35664"/>
                    </a:lnTo>
                    <a:cubicBezTo>
                      <a:pt x="67" y="31778"/>
                      <a:pt x="2434" y="28283"/>
                      <a:pt x="6044" y="26845"/>
                    </a:cubicBezTo>
                    <a:lnTo>
                      <a:pt x="72423" y="673"/>
                    </a:lnTo>
                    <a:cubicBezTo>
                      <a:pt x="74676" y="-224"/>
                      <a:pt x="77187" y="-224"/>
                      <a:pt x="79440" y="673"/>
                    </a:cubicBezTo>
                    <a:lnTo>
                      <a:pt x="145819" y="26845"/>
                    </a:lnTo>
                    <a:cubicBezTo>
                      <a:pt x="149429" y="28283"/>
                      <a:pt x="151797" y="31778"/>
                      <a:pt x="151793" y="35664"/>
                    </a:cubicBezTo>
                    <a:lnTo>
                      <a:pt x="151793" y="133904"/>
                    </a:lnTo>
                    <a:cubicBezTo>
                      <a:pt x="151840" y="134472"/>
                      <a:pt x="151840" y="135043"/>
                      <a:pt x="151793" y="135611"/>
                    </a:cubicBezTo>
                    <a:cubicBezTo>
                      <a:pt x="151034" y="138835"/>
                      <a:pt x="136241" y="215361"/>
                      <a:pt x="75932" y="215361"/>
                    </a:cubicBezTo>
                    <a:close/>
                    <a:moveTo>
                      <a:pt x="19036" y="132956"/>
                    </a:moveTo>
                    <a:cubicBezTo>
                      <a:pt x="20553" y="140163"/>
                      <a:pt x="34113" y="196395"/>
                      <a:pt x="75932" y="196395"/>
                    </a:cubicBezTo>
                    <a:cubicBezTo>
                      <a:pt x="117750" y="196395"/>
                      <a:pt x="131310" y="140258"/>
                      <a:pt x="132828" y="132956"/>
                    </a:cubicBezTo>
                    <a:lnTo>
                      <a:pt x="132828" y="42112"/>
                    </a:lnTo>
                    <a:lnTo>
                      <a:pt x="75932" y="19733"/>
                    </a:lnTo>
                    <a:lnTo>
                      <a:pt x="19036" y="42112"/>
                    </a:lnTo>
                    <a:close/>
                  </a:path>
                </a:pathLst>
              </a:custGeom>
              <a:solidFill>
                <a:srgbClr val="000000"/>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grpSp>
        <p:sp>
          <p:nvSpPr>
            <p:cNvPr id="58" name="Freeform: Shape 70">
              <a:extLst>
                <a:ext uri="{FF2B5EF4-FFF2-40B4-BE49-F238E27FC236}">
                  <a16:creationId xmlns:a16="http://schemas.microsoft.com/office/drawing/2014/main" id="{B1B99B46-473A-D344-9E9E-844F98876EF0}"/>
                </a:ext>
              </a:extLst>
            </p:cNvPr>
            <p:cNvSpPr/>
            <p:nvPr/>
          </p:nvSpPr>
          <p:spPr>
            <a:xfrm>
              <a:off x="1981038" y="3146048"/>
              <a:ext cx="522821" cy="522821"/>
            </a:xfrm>
            <a:custGeom>
              <a:avLst/>
              <a:gdLst>
                <a:gd name="connsiteX0" fmla="*/ 0 w 711200"/>
                <a:gd name="connsiteY0" fmla="*/ 0 h 711200"/>
                <a:gd name="connsiteX1" fmla="*/ 711200 w 711200"/>
                <a:gd name="connsiteY1" fmla="*/ 0 h 711200"/>
                <a:gd name="connsiteX2" fmla="*/ 711200 w 711200"/>
                <a:gd name="connsiteY2" fmla="*/ 711200 h 711200"/>
                <a:gd name="connsiteX3" fmla="*/ 0 w 711200"/>
                <a:gd name="connsiteY3" fmla="*/ 711200 h 711200"/>
              </a:gdLst>
              <a:ahLst/>
              <a:cxnLst>
                <a:cxn ang="0">
                  <a:pos x="connsiteX0" y="connsiteY0"/>
                </a:cxn>
                <a:cxn ang="0">
                  <a:pos x="connsiteX1" y="connsiteY1"/>
                </a:cxn>
                <a:cxn ang="0">
                  <a:pos x="connsiteX2" y="connsiteY2"/>
                </a:cxn>
                <a:cxn ang="0">
                  <a:pos x="connsiteX3" y="connsiteY3"/>
                </a:cxn>
              </a:cxnLst>
              <a:rect l="l" t="t" r="r" b="b"/>
              <a:pathLst>
                <a:path w="711200" h="711200">
                  <a:moveTo>
                    <a:pt x="0" y="0"/>
                  </a:moveTo>
                  <a:lnTo>
                    <a:pt x="711200" y="0"/>
                  </a:lnTo>
                  <a:lnTo>
                    <a:pt x="711200" y="711200"/>
                  </a:lnTo>
                  <a:lnTo>
                    <a:pt x="0" y="711200"/>
                  </a:lnTo>
                  <a:close/>
                </a:path>
              </a:pathLst>
            </a:custGeom>
            <a:solidFill>
              <a:schemeClr val="accent6"/>
            </a:solidFill>
            <a:ln w="9398" cap="flat">
              <a:noFill/>
              <a:prstDash val="solid"/>
              <a:miter/>
            </a:ln>
          </p:spPr>
          <p:txBody>
            <a:bodyPr rtlCol="0" anchor="ctr"/>
            <a:lstStyle/>
            <a:p>
              <a:pPr defTabSz="1828723" hangingPunct="1"/>
              <a:endParaRPr lang="en-US" sz="2333" kern="1200" dirty="0">
                <a:solidFill>
                  <a:srgbClr val="FFFFFF"/>
                </a:solidFill>
                <a:ea typeface="+mn-ea"/>
                <a:cs typeface="+mn-cs"/>
              </a:endParaRPr>
            </a:p>
          </p:txBody>
        </p:sp>
        <p:grpSp>
          <p:nvGrpSpPr>
            <p:cNvPr id="60" name="Graphic 65">
              <a:extLst>
                <a:ext uri="{FF2B5EF4-FFF2-40B4-BE49-F238E27FC236}">
                  <a16:creationId xmlns:a16="http://schemas.microsoft.com/office/drawing/2014/main" id="{D4C4E731-7315-7C4A-BADA-DEF7FDC7E484}"/>
                </a:ext>
              </a:extLst>
            </p:cNvPr>
            <p:cNvGrpSpPr/>
            <p:nvPr/>
          </p:nvGrpSpPr>
          <p:grpSpPr>
            <a:xfrm>
              <a:off x="619720" y="5032285"/>
              <a:ext cx="543074" cy="543074"/>
              <a:chOff x="7390406" y="2556601"/>
              <a:chExt cx="711200" cy="711200"/>
            </a:xfrm>
          </p:grpSpPr>
          <p:sp>
            <p:nvSpPr>
              <p:cNvPr id="61" name="Freeform: Shape 67">
                <a:extLst>
                  <a:ext uri="{FF2B5EF4-FFF2-40B4-BE49-F238E27FC236}">
                    <a16:creationId xmlns:a16="http://schemas.microsoft.com/office/drawing/2014/main" id="{81250CBD-67FB-2943-9615-B41B7BA89077}"/>
                  </a:ext>
                </a:extLst>
              </p:cNvPr>
              <p:cNvSpPr/>
              <p:nvPr/>
            </p:nvSpPr>
            <p:spPr>
              <a:xfrm>
                <a:off x="7390406" y="2556601"/>
                <a:ext cx="711200" cy="711200"/>
              </a:xfrm>
              <a:custGeom>
                <a:avLst/>
                <a:gdLst>
                  <a:gd name="connsiteX0" fmla="*/ 0 w 711200"/>
                  <a:gd name="connsiteY0" fmla="*/ 0 h 711200"/>
                  <a:gd name="connsiteX1" fmla="*/ 711200 w 711200"/>
                  <a:gd name="connsiteY1" fmla="*/ 0 h 711200"/>
                  <a:gd name="connsiteX2" fmla="*/ 711200 w 711200"/>
                  <a:gd name="connsiteY2" fmla="*/ 711200 h 711200"/>
                  <a:gd name="connsiteX3" fmla="*/ 0 w 711200"/>
                  <a:gd name="connsiteY3" fmla="*/ 711200 h 711200"/>
                </a:gdLst>
                <a:ahLst/>
                <a:cxnLst>
                  <a:cxn ang="0">
                    <a:pos x="connsiteX0" y="connsiteY0"/>
                  </a:cxn>
                  <a:cxn ang="0">
                    <a:pos x="connsiteX1" y="connsiteY1"/>
                  </a:cxn>
                  <a:cxn ang="0">
                    <a:pos x="connsiteX2" y="connsiteY2"/>
                  </a:cxn>
                  <a:cxn ang="0">
                    <a:pos x="connsiteX3" y="connsiteY3"/>
                  </a:cxn>
                </a:cxnLst>
                <a:rect l="l" t="t" r="r" b="b"/>
                <a:pathLst>
                  <a:path w="711200" h="711200">
                    <a:moveTo>
                      <a:pt x="0" y="0"/>
                    </a:moveTo>
                    <a:lnTo>
                      <a:pt x="711200" y="0"/>
                    </a:lnTo>
                    <a:lnTo>
                      <a:pt x="711200" y="711200"/>
                    </a:lnTo>
                    <a:lnTo>
                      <a:pt x="0" y="711200"/>
                    </a:lnTo>
                    <a:close/>
                  </a:path>
                </a:pathLst>
              </a:custGeom>
              <a:solidFill>
                <a:schemeClr val="accent6"/>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62" name="Freeform: Shape 68">
                <a:extLst>
                  <a:ext uri="{FF2B5EF4-FFF2-40B4-BE49-F238E27FC236}">
                    <a16:creationId xmlns:a16="http://schemas.microsoft.com/office/drawing/2014/main" id="{A2B105AD-C081-5340-82B2-32D0FD2ED90B}"/>
                  </a:ext>
                </a:extLst>
              </p:cNvPr>
              <p:cNvSpPr/>
              <p:nvPr/>
            </p:nvSpPr>
            <p:spPr>
              <a:xfrm>
                <a:off x="7508939" y="2707191"/>
                <a:ext cx="474133" cy="407755"/>
              </a:xfrm>
              <a:custGeom>
                <a:avLst/>
                <a:gdLst>
                  <a:gd name="connsiteX0" fmla="*/ 474133 w 474133"/>
                  <a:gd name="connsiteY0" fmla="*/ 181304 h 407754"/>
                  <a:gd name="connsiteX1" fmla="*/ 403013 w 474133"/>
                  <a:gd name="connsiteY1" fmla="*/ 258303 h 407754"/>
                  <a:gd name="connsiteX2" fmla="*/ 265515 w 474133"/>
                  <a:gd name="connsiteY2" fmla="*/ 258303 h 407754"/>
                  <a:gd name="connsiteX3" fmla="*/ 265515 w 474133"/>
                  <a:gd name="connsiteY3" fmla="*/ 239338 h 407754"/>
                  <a:gd name="connsiteX4" fmla="*/ 403013 w 474133"/>
                  <a:gd name="connsiteY4" fmla="*/ 239338 h 407754"/>
                  <a:gd name="connsiteX5" fmla="*/ 455642 w 474133"/>
                  <a:gd name="connsiteY5" fmla="*/ 181209 h 407754"/>
                  <a:gd name="connsiteX6" fmla="*/ 403108 w 474133"/>
                  <a:gd name="connsiteY6" fmla="*/ 123460 h 407754"/>
                  <a:gd name="connsiteX7" fmla="*/ 395332 w 474133"/>
                  <a:gd name="connsiteY7" fmla="*/ 112649 h 407754"/>
                  <a:gd name="connsiteX8" fmla="*/ 373427 w 474133"/>
                  <a:gd name="connsiteY8" fmla="*/ 75572 h 407754"/>
                  <a:gd name="connsiteX9" fmla="*/ 338816 w 474133"/>
                  <a:gd name="connsiteY9" fmla="*/ 86477 h 407754"/>
                  <a:gd name="connsiteX10" fmla="*/ 329333 w 474133"/>
                  <a:gd name="connsiteY10" fmla="*/ 90175 h 407754"/>
                  <a:gd name="connsiteX11" fmla="*/ 321842 w 474133"/>
                  <a:gd name="connsiteY11" fmla="*/ 84012 h 407754"/>
                  <a:gd name="connsiteX12" fmla="*/ 298704 w 474133"/>
                  <a:gd name="connsiteY12" fmla="*/ 45228 h 407754"/>
                  <a:gd name="connsiteX13" fmla="*/ 202929 w 474133"/>
                  <a:gd name="connsiteY13" fmla="*/ 26262 h 407754"/>
                  <a:gd name="connsiteX14" fmla="*/ 161205 w 474133"/>
                  <a:gd name="connsiteY14" fmla="*/ 68650 h 407754"/>
                  <a:gd name="connsiteX15" fmla="*/ 140343 w 474133"/>
                  <a:gd name="connsiteY15" fmla="*/ 68650 h 407754"/>
                  <a:gd name="connsiteX16" fmla="*/ 195248 w 474133"/>
                  <a:gd name="connsiteY16" fmla="*/ 8814 h 407754"/>
                  <a:gd name="connsiteX17" fmla="*/ 311790 w 474133"/>
                  <a:gd name="connsiteY17" fmla="*/ 31762 h 407754"/>
                  <a:gd name="connsiteX18" fmla="*/ 334549 w 474133"/>
                  <a:gd name="connsiteY18" fmla="*/ 64383 h 407754"/>
                  <a:gd name="connsiteX19" fmla="*/ 378833 w 474133"/>
                  <a:gd name="connsiteY19" fmla="*/ 58029 h 407754"/>
                  <a:gd name="connsiteX20" fmla="*/ 413539 w 474133"/>
                  <a:gd name="connsiteY20" fmla="*/ 106865 h 407754"/>
                  <a:gd name="connsiteX21" fmla="*/ 474133 w 474133"/>
                  <a:gd name="connsiteY21" fmla="*/ 181304 h 407754"/>
                  <a:gd name="connsiteX22" fmla="*/ 208619 w 474133"/>
                  <a:gd name="connsiteY22" fmla="*/ 173054 h 407754"/>
                  <a:gd name="connsiteX23" fmla="*/ 208619 w 474133"/>
                  <a:gd name="connsiteY23" fmla="*/ 106675 h 407754"/>
                  <a:gd name="connsiteX24" fmla="*/ 18965 w 474133"/>
                  <a:gd name="connsiteY24" fmla="*/ 106675 h 407754"/>
                  <a:gd name="connsiteX25" fmla="*/ 18965 w 474133"/>
                  <a:gd name="connsiteY25" fmla="*/ 391155 h 407754"/>
                  <a:gd name="connsiteX26" fmla="*/ 208619 w 474133"/>
                  <a:gd name="connsiteY26" fmla="*/ 391155 h 407754"/>
                  <a:gd name="connsiteX27" fmla="*/ 208619 w 474133"/>
                  <a:gd name="connsiteY27" fmla="*/ 229950 h 407754"/>
                  <a:gd name="connsiteX28" fmla="*/ 227584 w 474133"/>
                  <a:gd name="connsiteY28" fmla="*/ 229950 h 407754"/>
                  <a:gd name="connsiteX29" fmla="*/ 227584 w 474133"/>
                  <a:gd name="connsiteY29" fmla="*/ 400638 h 407754"/>
                  <a:gd name="connsiteX30" fmla="*/ 218101 w 474133"/>
                  <a:gd name="connsiteY30" fmla="*/ 410121 h 407754"/>
                  <a:gd name="connsiteX31" fmla="*/ 9483 w 474133"/>
                  <a:gd name="connsiteY31" fmla="*/ 410121 h 407754"/>
                  <a:gd name="connsiteX32" fmla="*/ 0 w 474133"/>
                  <a:gd name="connsiteY32" fmla="*/ 400638 h 407754"/>
                  <a:gd name="connsiteX33" fmla="*/ 0 w 474133"/>
                  <a:gd name="connsiteY33" fmla="*/ 97193 h 407754"/>
                  <a:gd name="connsiteX34" fmla="*/ 9483 w 474133"/>
                  <a:gd name="connsiteY34" fmla="*/ 87710 h 407754"/>
                  <a:gd name="connsiteX35" fmla="*/ 218101 w 474133"/>
                  <a:gd name="connsiteY35" fmla="*/ 87710 h 407754"/>
                  <a:gd name="connsiteX36" fmla="*/ 227584 w 474133"/>
                  <a:gd name="connsiteY36" fmla="*/ 97193 h 407754"/>
                  <a:gd name="connsiteX37" fmla="*/ 227584 w 474133"/>
                  <a:gd name="connsiteY37" fmla="*/ 173054 h 407754"/>
                  <a:gd name="connsiteX38" fmla="*/ 331893 w 474133"/>
                  <a:gd name="connsiteY38" fmla="*/ 192019 h 407754"/>
                  <a:gd name="connsiteX39" fmla="*/ 47413 w 474133"/>
                  <a:gd name="connsiteY39" fmla="*/ 192019 h 407754"/>
                  <a:gd name="connsiteX40" fmla="*/ 47413 w 474133"/>
                  <a:gd name="connsiteY40" fmla="*/ 210985 h 407754"/>
                  <a:gd name="connsiteX41" fmla="*/ 331893 w 474133"/>
                  <a:gd name="connsiteY41" fmla="*/ 210985 h 407754"/>
                  <a:gd name="connsiteX42" fmla="*/ 123275 w 474133"/>
                  <a:gd name="connsiteY42" fmla="*/ 144606 h 407754"/>
                  <a:gd name="connsiteX43" fmla="*/ 47413 w 474133"/>
                  <a:gd name="connsiteY43" fmla="*/ 144606 h 407754"/>
                  <a:gd name="connsiteX44" fmla="*/ 47413 w 474133"/>
                  <a:gd name="connsiteY44" fmla="*/ 163571 h 407754"/>
                  <a:gd name="connsiteX45" fmla="*/ 123275 w 474133"/>
                  <a:gd name="connsiteY45" fmla="*/ 163571 h 407754"/>
                  <a:gd name="connsiteX46" fmla="*/ 151723 w 474133"/>
                  <a:gd name="connsiteY46" fmla="*/ 239433 h 407754"/>
                  <a:gd name="connsiteX47" fmla="*/ 47413 w 474133"/>
                  <a:gd name="connsiteY47" fmla="*/ 239433 h 407754"/>
                  <a:gd name="connsiteX48" fmla="*/ 47413 w 474133"/>
                  <a:gd name="connsiteY48" fmla="*/ 258398 h 407754"/>
                  <a:gd name="connsiteX49" fmla="*/ 151723 w 474133"/>
                  <a:gd name="connsiteY49" fmla="*/ 258398 h 407754"/>
                  <a:gd name="connsiteX50" fmla="*/ 112939 w 474133"/>
                  <a:gd name="connsiteY50" fmla="*/ 286846 h 407754"/>
                  <a:gd name="connsiteX51" fmla="*/ 47793 w 474133"/>
                  <a:gd name="connsiteY51" fmla="*/ 286846 h 407754"/>
                  <a:gd name="connsiteX52" fmla="*/ 47793 w 474133"/>
                  <a:gd name="connsiteY52" fmla="*/ 305811 h 407754"/>
                  <a:gd name="connsiteX53" fmla="*/ 112939 w 474133"/>
                  <a:gd name="connsiteY53" fmla="*/ 305811 h 407754"/>
                  <a:gd name="connsiteX54" fmla="*/ 180171 w 474133"/>
                  <a:gd name="connsiteY54" fmla="*/ 286846 h 407754"/>
                  <a:gd name="connsiteX55" fmla="*/ 132757 w 474133"/>
                  <a:gd name="connsiteY55" fmla="*/ 286846 h 407754"/>
                  <a:gd name="connsiteX56" fmla="*/ 132757 w 474133"/>
                  <a:gd name="connsiteY56" fmla="*/ 305811 h 407754"/>
                  <a:gd name="connsiteX57" fmla="*/ 180171 w 474133"/>
                  <a:gd name="connsiteY57" fmla="*/ 305811 h 407754"/>
                  <a:gd name="connsiteX58" fmla="*/ 388789 w 474133"/>
                  <a:gd name="connsiteY58" fmla="*/ 192019 h 407754"/>
                  <a:gd name="connsiteX59" fmla="*/ 350859 w 474133"/>
                  <a:gd name="connsiteY59" fmla="*/ 192019 h 407754"/>
                  <a:gd name="connsiteX60" fmla="*/ 350859 w 474133"/>
                  <a:gd name="connsiteY60" fmla="*/ 210985 h 407754"/>
                  <a:gd name="connsiteX61" fmla="*/ 388789 w 474133"/>
                  <a:gd name="connsiteY61" fmla="*/ 210985 h 407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74133" h="407754">
                    <a:moveTo>
                      <a:pt x="474133" y="181304"/>
                    </a:moveTo>
                    <a:cubicBezTo>
                      <a:pt x="474821" y="221855"/>
                      <a:pt x="443491" y="255774"/>
                      <a:pt x="403013" y="258303"/>
                    </a:cubicBezTo>
                    <a:lnTo>
                      <a:pt x="265515" y="258303"/>
                    </a:lnTo>
                    <a:lnTo>
                      <a:pt x="265515" y="239338"/>
                    </a:lnTo>
                    <a:lnTo>
                      <a:pt x="403013" y="239338"/>
                    </a:lnTo>
                    <a:cubicBezTo>
                      <a:pt x="404341" y="239338"/>
                      <a:pt x="455642" y="233648"/>
                      <a:pt x="455642" y="181209"/>
                    </a:cubicBezTo>
                    <a:cubicBezTo>
                      <a:pt x="455642" y="137209"/>
                      <a:pt x="418849" y="126210"/>
                      <a:pt x="403108" y="123460"/>
                    </a:cubicBezTo>
                    <a:cubicBezTo>
                      <a:pt x="397997" y="122588"/>
                      <a:pt x="394533" y="117773"/>
                      <a:pt x="395332" y="112649"/>
                    </a:cubicBezTo>
                    <a:cubicBezTo>
                      <a:pt x="395332" y="93684"/>
                      <a:pt x="387367" y="80124"/>
                      <a:pt x="373427" y="75572"/>
                    </a:cubicBezTo>
                    <a:cubicBezTo>
                      <a:pt x="360747" y="71213"/>
                      <a:pt x="346707" y="75637"/>
                      <a:pt x="338816" y="86477"/>
                    </a:cubicBezTo>
                    <a:cubicBezTo>
                      <a:pt x="336640" y="89446"/>
                      <a:pt x="332944" y="90887"/>
                      <a:pt x="329333" y="90175"/>
                    </a:cubicBezTo>
                    <a:cubicBezTo>
                      <a:pt x="325894" y="89650"/>
                      <a:pt x="323019" y="87285"/>
                      <a:pt x="321842" y="84012"/>
                    </a:cubicBezTo>
                    <a:cubicBezTo>
                      <a:pt x="317100" y="69528"/>
                      <a:pt x="309196" y="56281"/>
                      <a:pt x="298704" y="45228"/>
                    </a:cubicBezTo>
                    <a:cubicBezTo>
                      <a:pt x="273989" y="19311"/>
                      <a:pt x="235655" y="11720"/>
                      <a:pt x="202929" y="26262"/>
                    </a:cubicBezTo>
                    <a:cubicBezTo>
                      <a:pt x="184388" y="34931"/>
                      <a:pt x="169581" y="49975"/>
                      <a:pt x="161205" y="68650"/>
                    </a:cubicBezTo>
                    <a:lnTo>
                      <a:pt x="140343" y="68650"/>
                    </a:lnTo>
                    <a:cubicBezTo>
                      <a:pt x="149960" y="42197"/>
                      <a:pt x="169718" y="20664"/>
                      <a:pt x="195248" y="8814"/>
                    </a:cubicBezTo>
                    <a:cubicBezTo>
                      <a:pt x="235064" y="-8734"/>
                      <a:pt x="281599" y="430"/>
                      <a:pt x="311790" y="31762"/>
                    </a:cubicBezTo>
                    <a:cubicBezTo>
                      <a:pt x="321184" y="41256"/>
                      <a:pt x="328881" y="52289"/>
                      <a:pt x="334549" y="64383"/>
                    </a:cubicBezTo>
                    <a:cubicBezTo>
                      <a:pt x="347445" y="55305"/>
                      <a:pt x="363905" y="52944"/>
                      <a:pt x="378833" y="58029"/>
                    </a:cubicBezTo>
                    <a:cubicBezTo>
                      <a:pt x="399425" y="65515"/>
                      <a:pt x="413242" y="84956"/>
                      <a:pt x="413539" y="106865"/>
                    </a:cubicBezTo>
                    <a:cubicBezTo>
                      <a:pt x="444073" y="114167"/>
                      <a:pt x="474133" y="137209"/>
                      <a:pt x="474133" y="181304"/>
                    </a:cubicBezTo>
                    <a:close/>
                    <a:moveTo>
                      <a:pt x="208619" y="173054"/>
                    </a:moveTo>
                    <a:lnTo>
                      <a:pt x="208619" y="106675"/>
                    </a:lnTo>
                    <a:lnTo>
                      <a:pt x="18965" y="106675"/>
                    </a:lnTo>
                    <a:lnTo>
                      <a:pt x="18965" y="391155"/>
                    </a:lnTo>
                    <a:lnTo>
                      <a:pt x="208619" y="391155"/>
                    </a:lnTo>
                    <a:lnTo>
                      <a:pt x="208619" y="229950"/>
                    </a:lnTo>
                    <a:lnTo>
                      <a:pt x="227584" y="229950"/>
                    </a:lnTo>
                    <a:lnTo>
                      <a:pt x="227584" y="400638"/>
                    </a:lnTo>
                    <a:cubicBezTo>
                      <a:pt x="227584" y="405875"/>
                      <a:pt x="223338" y="410121"/>
                      <a:pt x="218101" y="410121"/>
                    </a:cubicBezTo>
                    <a:lnTo>
                      <a:pt x="9483" y="410121"/>
                    </a:lnTo>
                    <a:cubicBezTo>
                      <a:pt x="4246" y="410121"/>
                      <a:pt x="0" y="405875"/>
                      <a:pt x="0" y="400638"/>
                    </a:cubicBezTo>
                    <a:lnTo>
                      <a:pt x="0" y="97193"/>
                    </a:lnTo>
                    <a:cubicBezTo>
                      <a:pt x="0" y="91955"/>
                      <a:pt x="4246" y="87710"/>
                      <a:pt x="9483" y="87710"/>
                    </a:cubicBezTo>
                    <a:lnTo>
                      <a:pt x="218101" y="87710"/>
                    </a:lnTo>
                    <a:cubicBezTo>
                      <a:pt x="223338" y="87710"/>
                      <a:pt x="227584" y="91955"/>
                      <a:pt x="227584" y="97193"/>
                    </a:cubicBezTo>
                    <a:lnTo>
                      <a:pt x="227584" y="173054"/>
                    </a:lnTo>
                    <a:close/>
                    <a:moveTo>
                      <a:pt x="331893" y="192019"/>
                    </a:moveTo>
                    <a:lnTo>
                      <a:pt x="47413" y="192019"/>
                    </a:lnTo>
                    <a:lnTo>
                      <a:pt x="47413" y="210985"/>
                    </a:lnTo>
                    <a:lnTo>
                      <a:pt x="331893" y="210985"/>
                    </a:lnTo>
                    <a:close/>
                    <a:moveTo>
                      <a:pt x="123275" y="144606"/>
                    </a:moveTo>
                    <a:lnTo>
                      <a:pt x="47413" y="144606"/>
                    </a:lnTo>
                    <a:lnTo>
                      <a:pt x="47413" y="163571"/>
                    </a:lnTo>
                    <a:lnTo>
                      <a:pt x="123275" y="163571"/>
                    </a:lnTo>
                    <a:close/>
                    <a:moveTo>
                      <a:pt x="151723" y="239433"/>
                    </a:moveTo>
                    <a:lnTo>
                      <a:pt x="47413" y="239433"/>
                    </a:lnTo>
                    <a:lnTo>
                      <a:pt x="47413" y="258398"/>
                    </a:lnTo>
                    <a:lnTo>
                      <a:pt x="151723" y="258398"/>
                    </a:lnTo>
                    <a:close/>
                    <a:moveTo>
                      <a:pt x="112939" y="286846"/>
                    </a:moveTo>
                    <a:lnTo>
                      <a:pt x="47793" y="286846"/>
                    </a:lnTo>
                    <a:lnTo>
                      <a:pt x="47793" y="305811"/>
                    </a:lnTo>
                    <a:lnTo>
                      <a:pt x="112939" y="305811"/>
                    </a:lnTo>
                    <a:close/>
                    <a:moveTo>
                      <a:pt x="180171" y="286846"/>
                    </a:moveTo>
                    <a:lnTo>
                      <a:pt x="132757" y="286846"/>
                    </a:lnTo>
                    <a:lnTo>
                      <a:pt x="132757" y="305811"/>
                    </a:lnTo>
                    <a:lnTo>
                      <a:pt x="180171" y="305811"/>
                    </a:lnTo>
                    <a:close/>
                    <a:moveTo>
                      <a:pt x="388789" y="192019"/>
                    </a:moveTo>
                    <a:lnTo>
                      <a:pt x="350859" y="192019"/>
                    </a:lnTo>
                    <a:lnTo>
                      <a:pt x="350859" y="210985"/>
                    </a:lnTo>
                    <a:lnTo>
                      <a:pt x="388789" y="210985"/>
                    </a:lnTo>
                    <a:close/>
                  </a:path>
                </a:pathLst>
              </a:custGeom>
              <a:solidFill>
                <a:srgbClr val="000000"/>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grpSp>
        <p:sp>
          <p:nvSpPr>
            <p:cNvPr id="79" name="TextBox 78">
              <a:extLst>
                <a:ext uri="{FF2B5EF4-FFF2-40B4-BE49-F238E27FC236}">
                  <a16:creationId xmlns:a16="http://schemas.microsoft.com/office/drawing/2014/main" id="{F0F6EB85-8533-2348-977D-126F7E7BB528}"/>
                </a:ext>
              </a:extLst>
            </p:cNvPr>
            <p:cNvSpPr txBox="1"/>
            <p:nvPr/>
          </p:nvSpPr>
          <p:spPr>
            <a:xfrm>
              <a:off x="816630" y="1461277"/>
              <a:ext cx="1416699" cy="182795"/>
            </a:xfrm>
            <a:prstGeom prst="rect">
              <a:avLst/>
            </a:prstGeom>
            <a:noFill/>
          </p:spPr>
          <p:txBody>
            <a:bodyPr wrap="square" lIns="0" tIns="0" rIns="0" bIns="0" rtlCol="0">
              <a:noAutofit/>
            </a:bodyPr>
            <a:lstStyle/>
            <a:p>
              <a:pPr defTabSz="1828837" hangingPunct="1">
                <a:spcAft>
                  <a:spcPts val="7467"/>
                </a:spcAft>
              </a:pPr>
              <a:r>
                <a:rPr lang="en-US" sz="2333" kern="12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Master account</a:t>
              </a:r>
            </a:p>
          </p:txBody>
        </p:sp>
        <p:sp>
          <p:nvSpPr>
            <p:cNvPr id="80" name="TextBox 79">
              <a:extLst>
                <a:ext uri="{FF2B5EF4-FFF2-40B4-BE49-F238E27FC236}">
                  <a16:creationId xmlns:a16="http://schemas.microsoft.com/office/drawing/2014/main" id="{D7BEC4D7-5974-9E4B-9BA8-6F324F315D51}"/>
                </a:ext>
              </a:extLst>
            </p:cNvPr>
            <p:cNvSpPr txBox="1"/>
            <p:nvPr/>
          </p:nvSpPr>
          <p:spPr>
            <a:xfrm>
              <a:off x="360840" y="2518704"/>
              <a:ext cx="1729862" cy="140851"/>
            </a:xfrm>
            <a:prstGeom prst="rect">
              <a:avLst/>
            </a:prstGeom>
            <a:noFill/>
          </p:spPr>
          <p:txBody>
            <a:bodyPr wrap="square" lIns="0" tIns="0" rIns="0" bIns="0" rtlCol="0">
              <a:noAutofit/>
            </a:bodyPr>
            <a:lstStyle>
              <a:defPPr>
                <a:defRPr lang="en-US"/>
              </a:defPPr>
              <a:lvl1pPr defTabSz="685800">
                <a:spcAft>
                  <a:spcPts val="2800"/>
                </a:spcAft>
                <a:defRPr sz="1000">
                  <a:gradFill>
                    <a:gsLst>
                      <a:gs pos="0">
                        <a:srgbClr val="000000"/>
                      </a:gs>
                      <a:gs pos="100000">
                        <a:srgbClr val="000000"/>
                      </a:gs>
                    </a:gsLst>
                    <a:lin ang="10800000" scaled="0"/>
                  </a:gradFill>
                  <a:latin typeface="Amazon Ember" panose="020B0603020204020204" pitchFamily="34" charset="0"/>
                  <a:ea typeface="Amazon Ember" panose="020B0603020204020204" pitchFamily="34" charset="0"/>
                  <a:cs typeface="Amazon Ember" panose="020B0603020204020204" pitchFamily="34" charset="0"/>
                </a:defRPr>
              </a:lvl1pPr>
            </a:lstStyle>
            <a:p>
              <a:pPr algn="ctr" defTabSz="1143023" hangingPunct="1">
                <a:spcAft>
                  <a:spcPts val="4667"/>
                </a:spcAft>
              </a:pPr>
              <a:r>
                <a:rPr lang="en-US" sz="2333" kern="1200" dirty="0">
                  <a:solidFill>
                    <a:srgbClr val="FFFFFF"/>
                  </a:solidFill>
                </a:rPr>
                <a:t>AWS Control Tower</a:t>
              </a:r>
            </a:p>
          </p:txBody>
        </p:sp>
        <p:sp>
          <p:nvSpPr>
            <p:cNvPr id="81" name="TextBox 80">
              <a:extLst>
                <a:ext uri="{FF2B5EF4-FFF2-40B4-BE49-F238E27FC236}">
                  <a16:creationId xmlns:a16="http://schemas.microsoft.com/office/drawing/2014/main" id="{22DAEBAB-3A7D-594C-B8B9-8AC12DE86158}"/>
                </a:ext>
              </a:extLst>
            </p:cNvPr>
            <p:cNvSpPr txBox="1"/>
            <p:nvPr/>
          </p:nvSpPr>
          <p:spPr>
            <a:xfrm>
              <a:off x="2586199" y="2525779"/>
              <a:ext cx="1623907" cy="126701"/>
            </a:xfrm>
            <a:prstGeom prst="rect">
              <a:avLst/>
            </a:prstGeom>
            <a:noFill/>
          </p:spPr>
          <p:txBody>
            <a:bodyPr wrap="square" lIns="0" tIns="0" rIns="0" bIns="0" rtlCol="0">
              <a:noAutofit/>
            </a:bodyPr>
            <a:lstStyle>
              <a:defPPr>
                <a:defRPr lang="en-US"/>
              </a:defPPr>
              <a:lvl1pPr defTabSz="685800">
                <a:spcAft>
                  <a:spcPts val="2800"/>
                </a:spcAft>
                <a:defRPr sz="1000">
                  <a:gradFill>
                    <a:gsLst>
                      <a:gs pos="0">
                        <a:srgbClr val="000000"/>
                      </a:gs>
                      <a:gs pos="100000">
                        <a:srgbClr val="000000"/>
                      </a:gs>
                    </a:gsLst>
                    <a:lin ang="10800000" scaled="0"/>
                  </a:gradFill>
                  <a:latin typeface="Amazon Ember" panose="020B0603020204020204" pitchFamily="34" charset="0"/>
                  <a:ea typeface="Amazon Ember" panose="020B0603020204020204" pitchFamily="34" charset="0"/>
                  <a:cs typeface="Amazon Ember" panose="020B0603020204020204" pitchFamily="34" charset="0"/>
                </a:defRPr>
              </a:lvl1pPr>
            </a:lstStyle>
            <a:p>
              <a:pPr algn="ctr" defTabSz="1143023" hangingPunct="1">
                <a:spcAft>
                  <a:spcPts val="4667"/>
                </a:spcAft>
              </a:pPr>
              <a:r>
                <a:rPr lang="en-US" sz="2333" kern="1200" dirty="0">
                  <a:solidFill>
                    <a:srgbClr val="FFFFFF"/>
                  </a:solidFill>
                </a:rPr>
                <a:t>AWS Organizations</a:t>
              </a:r>
            </a:p>
          </p:txBody>
        </p:sp>
        <p:sp>
          <p:nvSpPr>
            <p:cNvPr id="82" name="TextBox 81">
              <a:extLst>
                <a:ext uri="{FF2B5EF4-FFF2-40B4-BE49-F238E27FC236}">
                  <a16:creationId xmlns:a16="http://schemas.microsoft.com/office/drawing/2014/main" id="{AF000B87-177B-0048-AE7A-0282EFE6006B}"/>
                </a:ext>
              </a:extLst>
            </p:cNvPr>
            <p:cNvSpPr txBox="1"/>
            <p:nvPr/>
          </p:nvSpPr>
          <p:spPr>
            <a:xfrm>
              <a:off x="4740938" y="2502126"/>
              <a:ext cx="1679442" cy="174006"/>
            </a:xfrm>
            <a:prstGeom prst="rect">
              <a:avLst/>
            </a:prstGeom>
            <a:noFill/>
          </p:spPr>
          <p:txBody>
            <a:bodyPr wrap="square" lIns="0" tIns="0" rIns="0" bIns="0" rtlCol="0">
              <a:noAutofit/>
            </a:bodyPr>
            <a:lstStyle>
              <a:defPPr>
                <a:defRPr lang="en-US"/>
              </a:defPPr>
              <a:lvl1pPr defTabSz="685800">
                <a:spcAft>
                  <a:spcPts val="2800"/>
                </a:spcAft>
                <a:defRPr sz="1000">
                  <a:gradFill>
                    <a:gsLst>
                      <a:gs pos="0">
                        <a:srgbClr val="000000"/>
                      </a:gs>
                      <a:gs pos="100000">
                        <a:srgbClr val="000000"/>
                      </a:gs>
                    </a:gsLst>
                    <a:lin ang="10800000" scaled="0"/>
                  </a:gradFill>
                  <a:latin typeface="Amazon Ember" panose="020B0603020204020204" pitchFamily="34" charset="0"/>
                  <a:ea typeface="Amazon Ember" panose="020B0603020204020204" pitchFamily="34" charset="0"/>
                  <a:cs typeface="Amazon Ember" panose="020B0603020204020204" pitchFamily="34" charset="0"/>
                </a:defRPr>
              </a:lvl1pPr>
            </a:lstStyle>
            <a:p>
              <a:pPr algn="ctr" defTabSz="1143023" hangingPunct="1">
                <a:spcAft>
                  <a:spcPts val="4667"/>
                </a:spcAft>
              </a:pPr>
              <a:r>
                <a:rPr lang="en-US" sz="2333" kern="1200" dirty="0">
                  <a:solidFill>
                    <a:srgbClr val="FFFFFF"/>
                  </a:solidFill>
                </a:rPr>
                <a:t>AWS Single </a:t>
              </a:r>
              <a:br>
                <a:rPr lang="en-US" sz="2333" kern="1200" dirty="0">
                  <a:solidFill>
                    <a:srgbClr val="FFFFFF"/>
                  </a:solidFill>
                </a:rPr>
              </a:br>
              <a:r>
                <a:rPr lang="en-US" sz="2333" kern="1200" dirty="0">
                  <a:solidFill>
                    <a:srgbClr val="FFFFFF"/>
                  </a:solidFill>
                </a:rPr>
                <a:t>Sign-On</a:t>
              </a:r>
            </a:p>
          </p:txBody>
        </p:sp>
        <p:sp>
          <p:nvSpPr>
            <p:cNvPr id="83" name="TextBox 82">
              <a:extLst>
                <a:ext uri="{FF2B5EF4-FFF2-40B4-BE49-F238E27FC236}">
                  <a16:creationId xmlns:a16="http://schemas.microsoft.com/office/drawing/2014/main" id="{A6A03C92-D987-A645-9925-EBFA661DB005}"/>
                </a:ext>
              </a:extLst>
            </p:cNvPr>
            <p:cNvSpPr txBox="1"/>
            <p:nvPr/>
          </p:nvSpPr>
          <p:spPr>
            <a:xfrm>
              <a:off x="839129" y="3681165"/>
              <a:ext cx="769348" cy="174006"/>
            </a:xfrm>
            <a:prstGeom prst="rect">
              <a:avLst/>
            </a:prstGeom>
            <a:noFill/>
          </p:spPr>
          <p:txBody>
            <a:bodyPr wrap="square" lIns="0" tIns="0" rIns="0" bIns="0" rtlCol="0">
              <a:noAutofit/>
            </a:bodyPr>
            <a:lstStyle>
              <a:defPPr>
                <a:defRPr lang="en-US"/>
              </a:defPPr>
              <a:lvl1pPr defTabSz="685800">
                <a:spcAft>
                  <a:spcPts val="2800"/>
                </a:spcAft>
                <a:defRPr sz="1000">
                  <a:gradFill>
                    <a:gsLst>
                      <a:gs pos="0">
                        <a:srgbClr val="000000"/>
                      </a:gs>
                      <a:gs pos="100000">
                        <a:srgbClr val="000000"/>
                      </a:gs>
                    </a:gsLst>
                    <a:lin ang="10800000" scaled="0"/>
                  </a:gradFill>
                  <a:latin typeface="Amazon Ember" panose="020B0603020204020204" pitchFamily="34" charset="0"/>
                  <a:ea typeface="Amazon Ember" panose="020B0603020204020204" pitchFamily="34" charset="0"/>
                  <a:cs typeface="Amazon Ember" panose="020B0603020204020204" pitchFamily="34" charset="0"/>
                </a:defRPr>
              </a:lvl1pPr>
            </a:lstStyle>
            <a:p>
              <a:pPr algn="ctr" defTabSz="1143023" hangingPunct="1">
                <a:spcAft>
                  <a:spcPts val="4667"/>
                </a:spcAft>
              </a:pPr>
              <a:r>
                <a:rPr lang="en-US" sz="2333" kern="1200" dirty="0">
                  <a:solidFill>
                    <a:srgbClr val="FFFFFF"/>
                  </a:solidFill>
                </a:rPr>
                <a:t>Stack sets</a:t>
              </a:r>
            </a:p>
          </p:txBody>
        </p:sp>
        <p:sp>
          <p:nvSpPr>
            <p:cNvPr id="84" name="TextBox 83">
              <a:extLst>
                <a:ext uri="{FF2B5EF4-FFF2-40B4-BE49-F238E27FC236}">
                  <a16:creationId xmlns:a16="http://schemas.microsoft.com/office/drawing/2014/main" id="{A04578C7-B95E-2B42-8C58-B3BCCD0D7AD2}"/>
                </a:ext>
              </a:extLst>
            </p:cNvPr>
            <p:cNvSpPr txBox="1"/>
            <p:nvPr/>
          </p:nvSpPr>
          <p:spPr>
            <a:xfrm>
              <a:off x="1699565" y="3680891"/>
              <a:ext cx="1100308" cy="205731"/>
            </a:xfrm>
            <a:prstGeom prst="rect">
              <a:avLst/>
            </a:prstGeom>
            <a:noFill/>
          </p:spPr>
          <p:txBody>
            <a:bodyPr wrap="square" lIns="0" tIns="0" rIns="0" bIns="0" rtlCol="0">
              <a:noAutofit/>
            </a:bodyPr>
            <a:lstStyle>
              <a:defPPr>
                <a:defRPr lang="en-US"/>
              </a:defPPr>
              <a:lvl1pPr defTabSz="685800">
                <a:spcAft>
                  <a:spcPts val="2800"/>
                </a:spcAft>
                <a:defRPr sz="1000">
                  <a:gradFill>
                    <a:gsLst>
                      <a:gs pos="0">
                        <a:srgbClr val="000000"/>
                      </a:gs>
                      <a:gs pos="100000">
                        <a:srgbClr val="000000"/>
                      </a:gs>
                    </a:gsLst>
                    <a:lin ang="10800000" scaled="0"/>
                  </a:gradFill>
                  <a:latin typeface="Amazon Ember" panose="020B0603020204020204" pitchFamily="34" charset="0"/>
                  <a:ea typeface="Amazon Ember" panose="020B0603020204020204" pitchFamily="34" charset="0"/>
                  <a:cs typeface="Amazon Ember" panose="020B0603020204020204" pitchFamily="34" charset="0"/>
                </a:defRPr>
              </a:lvl1pPr>
            </a:lstStyle>
            <a:p>
              <a:pPr algn="ctr" defTabSz="1143023" hangingPunct="1">
                <a:spcAft>
                  <a:spcPts val="4667"/>
                </a:spcAft>
              </a:pPr>
              <a:r>
                <a:rPr lang="en-US" sz="2333" kern="1200" dirty="0">
                  <a:solidFill>
                    <a:srgbClr val="FFFFFF"/>
                  </a:solidFill>
                </a:rPr>
                <a:t>AWS Service Catalog</a:t>
              </a:r>
            </a:p>
          </p:txBody>
        </p:sp>
        <p:sp>
          <p:nvSpPr>
            <p:cNvPr id="87" name="TextBox 86">
              <a:extLst>
                <a:ext uri="{FF2B5EF4-FFF2-40B4-BE49-F238E27FC236}">
                  <a16:creationId xmlns:a16="http://schemas.microsoft.com/office/drawing/2014/main" id="{EEBC5CE0-F416-1549-9E68-47CDDD7EC766}"/>
                </a:ext>
              </a:extLst>
            </p:cNvPr>
            <p:cNvSpPr txBox="1"/>
            <p:nvPr/>
          </p:nvSpPr>
          <p:spPr>
            <a:xfrm>
              <a:off x="846903" y="4499527"/>
              <a:ext cx="1209144" cy="182795"/>
            </a:xfrm>
            <a:prstGeom prst="rect">
              <a:avLst/>
            </a:prstGeom>
            <a:noFill/>
          </p:spPr>
          <p:txBody>
            <a:bodyPr wrap="square" lIns="0" tIns="0" rIns="0" bIns="0" rtlCol="0">
              <a:noAutofit/>
            </a:bodyPr>
            <a:lstStyle/>
            <a:p>
              <a:pPr defTabSz="1828837" hangingPunct="1">
                <a:spcAft>
                  <a:spcPts val="7467"/>
                </a:spcAft>
              </a:pPr>
              <a:r>
                <a:rPr lang="en-US" sz="2333" kern="12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Log archive account</a:t>
              </a:r>
            </a:p>
          </p:txBody>
        </p:sp>
        <p:sp>
          <p:nvSpPr>
            <p:cNvPr id="88" name="TextBox 87">
              <a:extLst>
                <a:ext uri="{FF2B5EF4-FFF2-40B4-BE49-F238E27FC236}">
                  <a16:creationId xmlns:a16="http://schemas.microsoft.com/office/drawing/2014/main" id="{CAAD91EC-6DD5-5E44-B936-13F34511E9A8}"/>
                </a:ext>
              </a:extLst>
            </p:cNvPr>
            <p:cNvSpPr txBox="1"/>
            <p:nvPr/>
          </p:nvSpPr>
          <p:spPr>
            <a:xfrm>
              <a:off x="1302934" y="5617799"/>
              <a:ext cx="1297914" cy="194876"/>
            </a:xfrm>
            <a:prstGeom prst="rect">
              <a:avLst/>
            </a:prstGeom>
            <a:noFill/>
          </p:spPr>
          <p:txBody>
            <a:bodyPr wrap="square" lIns="0" tIns="0" rIns="0" bIns="0" rtlCol="0">
              <a:noAutofit/>
            </a:bodyPr>
            <a:lstStyle>
              <a:defPPr>
                <a:defRPr lang="en-US"/>
              </a:defPPr>
              <a:lvl1pPr defTabSz="685800">
                <a:spcAft>
                  <a:spcPts val="2800"/>
                </a:spcAft>
                <a:defRPr sz="1000">
                  <a:gradFill>
                    <a:gsLst>
                      <a:gs pos="0">
                        <a:srgbClr val="000000"/>
                      </a:gs>
                      <a:gs pos="100000">
                        <a:srgbClr val="000000"/>
                      </a:gs>
                    </a:gsLst>
                    <a:lin ang="10800000" scaled="0"/>
                  </a:gradFill>
                  <a:latin typeface="Amazon Ember" panose="020B0603020204020204" pitchFamily="34" charset="0"/>
                  <a:ea typeface="Amazon Ember" panose="020B0603020204020204" pitchFamily="34" charset="0"/>
                  <a:cs typeface="Amazon Ember" panose="020B0603020204020204" pitchFamily="34" charset="0"/>
                </a:defRPr>
              </a:lvl1pPr>
            </a:lstStyle>
            <a:p>
              <a:pPr algn="ctr" defTabSz="1143023" hangingPunct="1">
                <a:spcAft>
                  <a:spcPts val="4667"/>
                </a:spcAft>
              </a:pPr>
              <a:r>
                <a:rPr lang="en-US" sz="2333" kern="1200" dirty="0">
                  <a:solidFill>
                    <a:srgbClr val="FFFFFF"/>
                  </a:solidFill>
                </a:rPr>
                <a:t>Aggregate </a:t>
              </a:r>
              <a:br>
                <a:rPr lang="en-US" sz="2333" kern="1200" dirty="0">
                  <a:solidFill>
                    <a:srgbClr val="FFFFFF"/>
                  </a:solidFill>
                </a:rPr>
              </a:br>
              <a:r>
                <a:rPr lang="en-US" sz="2333" kern="1200" dirty="0">
                  <a:solidFill>
                    <a:srgbClr val="FFFFFF"/>
                  </a:solidFill>
                </a:rPr>
                <a:t>AWS </a:t>
              </a:r>
              <a:r>
                <a:rPr lang="en-US" sz="2333" kern="1200" dirty="0" err="1">
                  <a:solidFill>
                    <a:srgbClr val="FFFFFF"/>
                  </a:solidFill>
                </a:rPr>
                <a:t>CloudTrail</a:t>
              </a:r>
              <a:r>
                <a:rPr lang="en-US" sz="2333" kern="1200" dirty="0">
                  <a:solidFill>
                    <a:srgbClr val="FFFFFF"/>
                  </a:solidFill>
                </a:rPr>
                <a:t> and AWS </a:t>
              </a:r>
              <a:r>
                <a:rPr lang="en-US" sz="2333" kern="1200" dirty="0" err="1">
                  <a:solidFill>
                    <a:srgbClr val="FFFFFF"/>
                  </a:solidFill>
                </a:rPr>
                <a:t>Config</a:t>
              </a:r>
              <a:r>
                <a:rPr lang="en-US" sz="2333" kern="1200" dirty="0">
                  <a:solidFill>
                    <a:srgbClr val="FFFFFF"/>
                  </a:solidFill>
                </a:rPr>
                <a:t> logs</a:t>
              </a:r>
            </a:p>
          </p:txBody>
        </p:sp>
        <p:sp>
          <p:nvSpPr>
            <p:cNvPr id="89" name="TextBox 88">
              <a:extLst>
                <a:ext uri="{FF2B5EF4-FFF2-40B4-BE49-F238E27FC236}">
                  <a16:creationId xmlns:a16="http://schemas.microsoft.com/office/drawing/2014/main" id="{D213A7AB-C198-1942-BBB8-A5E0FDD0F74F}"/>
                </a:ext>
              </a:extLst>
            </p:cNvPr>
            <p:cNvSpPr txBox="1"/>
            <p:nvPr/>
          </p:nvSpPr>
          <p:spPr>
            <a:xfrm>
              <a:off x="451007" y="5617799"/>
              <a:ext cx="883942" cy="174006"/>
            </a:xfrm>
            <a:prstGeom prst="rect">
              <a:avLst/>
            </a:prstGeom>
            <a:noFill/>
          </p:spPr>
          <p:txBody>
            <a:bodyPr wrap="square" lIns="0" tIns="0" rIns="0" bIns="0" rtlCol="0">
              <a:noAutofit/>
            </a:bodyPr>
            <a:lstStyle>
              <a:defPPr>
                <a:defRPr lang="en-US"/>
              </a:defPPr>
              <a:lvl1pPr defTabSz="685800">
                <a:spcAft>
                  <a:spcPts val="2800"/>
                </a:spcAft>
                <a:defRPr sz="1000">
                  <a:gradFill>
                    <a:gsLst>
                      <a:gs pos="0">
                        <a:srgbClr val="000000"/>
                      </a:gs>
                      <a:gs pos="100000">
                        <a:srgbClr val="000000"/>
                      </a:gs>
                    </a:gsLst>
                    <a:lin ang="10800000" scaled="0"/>
                  </a:gradFill>
                  <a:latin typeface="Amazon Ember" panose="020B0603020204020204" pitchFamily="34" charset="0"/>
                  <a:ea typeface="Amazon Ember" panose="020B0603020204020204" pitchFamily="34" charset="0"/>
                  <a:cs typeface="Amazon Ember" panose="020B0603020204020204" pitchFamily="34" charset="0"/>
                </a:defRPr>
              </a:lvl1pPr>
            </a:lstStyle>
            <a:p>
              <a:pPr algn="ctr" defTabSz="1143023" hangingPunct="1">
                <a:spcAft>
                  <a:spcPts val="4667"/>
                </a:spcAft>
              </a:pPr>
              <a:r>
                <a:rPr lang="en-US" sz="2333" kern="1200" dirty="0">
                  <a:solidFill>
                    <a:srgbClr val="FFFFFF"/>
                  </a:solidFill>
                </a:rPr>
                <a:t>Account</a:t>
              </a:r>
              <a:br>
                <a:rPr lang="en-US" sz="2333" kern="1200" dirty="0">
                  <a:solidFill>
                    <a:srgbClr val="FFFFFF"/>
                  </a:solidFill>
                </a:rPr>
              </a:br>
              <a:r>
                <a:rPr lang="en-US" sz="2333" kern="1200" dirty="0">
                  <a:solidFill>
                    <a:srgbClr val="FFFFFF"/>
                  </a:solidFill>
                </a:rPr>
                <a:t>baseline</a:t>
              </a:r>
            </a:p>
          </p:txBody>
        </p:sp>
        <p:cxnSp>
          <p:nvCxnSpPr>
            <p:cNvPr id="92" name="Straight Arrow Connector 91">
              <a:extLst>
                <a:ext uri="{FF2B5EF4-FFF2-40B4-BE49-F238E27FC236}">
                  <a16:creationId xmlns:a16="http://schemas.microsoft.com/office/drawing/2014/main" id="{4D7F04CF-7148-8344-9858-1164F36E251B}"/>
                </a:ext>
              </a:extLst>
            </p:cNvPr>
            <p:cNvCxnSpPr>
              <a:cxnSpLocks/>
            </p:cNvCxnSpPr>
            <p:nvPr/>
          </p:nvCxnSpPr>
          <p:spPr>
            <a:xfrm>
              <a:off x="1235270" y="2841372"/>
              <a:ext cx="1511" cy="233930"/>
            </a:xfrm>
            <a:prstGeom prst="straightConnector1">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110" name="Straight Arrow Connector 109">
              <a:extLst>
                <a:ext uri="{FF2B5EF4-FFF2-40B4-BE49-F238E27FC236}">
                  <a16:creationId xmlns:a16="http://schemas.microsoft.com/office/drawing/2014/main" id="{FC251468-5D9B-594F-BA3D-F9758D039E8A}"/>
                </a:ext>
              </a:extLst>
            </p:cNvPr>
            <p:cNvCxnSpPr>
              <a:cxnSpLocks/>
            </p:cNvCxnSpPr>
            <p:nvPr/>
          </p:nvCxnSpPr>
          <p:spPr>
            <a:xfrm>
              <a:off x="1598037" y="2228069"/>
              <a:ext cx="1461609" cy="0"/>
            </a:xfrm>
            <a:prstGeom prst="straightConnector1">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34" name="Rectangle 133">
              <a:extLst>
                <a:ext uri="{FF2B5EF4-FFF2-40B4-BE49-F238E27FC236}">
                  <a16:creationId xmlns:a16="http://schemas.microsoft.com/office/drawing/2014/main" id="{38BB0EEA-B402-0C4E-861A-7335A99FD046}"/>
                </a:ext>
              </a:extLst>
            </p:cNvPr>
            <p:cNvSpPr/>
            <p:nvPr/>
          </p:nvSpPr>
          <p:spPr>
            <a:xfrm>
              <a:off x="2751417" y="4478741"/>
              <a:ext cx="2278912" cy="2834836"/>
            </a:xfrm>
            <a:prstGeom prst="rect">
              <a:avLst/>
            </a:prstGeom>
            <a:solidFill>
              <a:schemeClr val="bg2"/>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828723" hangingPunct="1"/>
              <a:endParaRPr lang="en-US" sz="2333" kern="1200" dirty="0">
                <a:solidFill>
                  <a:srgbClr val="FFFFFF"/>
                </a:solidFill>
                <a:latin typeface="Amazon Ember"/>
              </a:endParaRPr>
            </a:p>
          </p:txBody>
        </p:sp>
        <p:grpSp>
          <p:nvGrpSpPr>
            <p:cNvPr id="135" name="Graphic 114">
              <a:extLst>
                <a:ext uri="{FF2B5EF4-FFF2-40B4-BE49-F238E27FC236}">
                  <a16:creationId xmlns:a16="http://schemas.microsoft.com/office/drawing/2014/main" id="{9EC2C285-2993-224E-945A-3F2AA58DF4A7}"/>
                </a:ext>
              </a:extLst>
            </p:cNvPr>
            <p:cNvGrpSpPr/>
            <p:nvPr/>
          </p:nvGrpSpPr>
          <p:grpSpPr>
            <a:xfrm>
              <a:off x="2861107" y="4478743"/>
              <a:ext cx="437216" cy="437216"/>
              <a:chOff x="5053543" y="2554340"/>
              <a:chExt cx="711200" cy="711200"/>
            </a:xfrm>
          </p:grpSpPr>
          <p:sp>
            <p:nvSpPr>
              <p:cNvPr id="136" name="Freeform: Shape 116">
                <a:extLst>
                  <a:ext uri="{FF2B5EF4-FFF2-40B4-BE49-F238E27FC236}">
                    <a16:creationId xmlns:a16="http://schemas.microsoft.com/office/drawing/2014/main" id="{3E870B48-CEAD-4B4C-80EF-FC048DD6DE28}"/>
                  </a:ext>
                </a:extLst>
              </p:cNvPr>
              <p:cNvSpPr/>
              <p:nvPr/>
            </p:nvSpPr>
            <p:spPr>
              <a:xfrm>
                <a:off x="5053543" y="2554340"/>
                <a:ext cx="711200" cy="711200"/>
              </a:xfrm>
              <a:custGeom>
                <a:avLst/>
                <a:gdLst>
                  <a:gd name="connsiteX0" fmla="*/ 0 w 711200"/>
                  <a:gd name="connsiteY0" fmla="*/ 0 h 711200"/>
                  <a:gd name="connsiteX1" fmla="*/ 711200 w 711200"/>
                  <a:gd name="connsiteY1" fmla="*/ 0 h 711200"/>
                  <a:gd name="connsiteX2" fmla="*/ 711200 w 711200"/>
                  <a:gd name="connsiteY2" fmla="*/ 711200 h 711200"/>
                  <a:gd name="connsiteX3" fmla="*/ 0 w 711200"/>
                  <a:gd name="connsiteY3" fmla="*/ 711200 h 711200"/>
                </a:gdLst>
                <a:ahLst/>
                <a:cxnLst>
                  <a:cxn ang="0">
                    <a:pos x="connsiteX0" y="connsiteY0"/>
                  </a:cxn>
                  <a:cxn ang="0">
                    <a:pos x="connsiteX1" y="connsiteY1"/>
                  </a:cxn>
                  <a:cxn ang="0">
                    <a:pos x="connsiteX2" y="connsiteY2"/>
                  </a:cxn>
                  <a:cxn ang="0">
                    <a:pos x="connsiteX3" y="connsiteY3"/>
                  </a:cxn>
                </a:cxnLst>
                <a:rect l="l" t="t" r="r" b="b"/>
                <a:pathLst>
                  <a:path w="711200" h="711200">
                    <a:moveTo>
                      <a:pt x="0" y="0"/>
                    </a:moveTo>
                    <a:lnTo>
                      <a:pt x="711200" y="0"/>
                    </a:lnTo>
                    <a:lnTo>
                      <a:pt x="711200" y="711200"/>
                    </a:lnTo>
                    <a:lnTo>
                      <a:pt x="0" y="711200"/>
                    </a:lnTo>
                    <a:close/>
                  </a:path>
                </a:pathLst>
              </a:custGeom>
              <a:solidFill>
                <a:schemeClr val="accent1"/>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137" name="Freeform: Shape 117">
                <a:extLst>
                  <a:ext uri="{FF2B5EF4-FFF2-40B4-BE49-F238E27FC236}">
                    <a16:creationId xmlns:a16="http://schemas.microsoft.com/office/drawing/2014/main" id="{E1F4274B-8276-BC49-A763-E17F7DA3C44A}"/>
                  </a:ext>
                </a:extLst>
              </p:cNvPr>
              <p:cNvSpPr/>
              <p:nvPr/>
            </p:nvSpPr>
            <p:spPr>
              <a:xfrm>
                <a:off x="5174405" y="2696580"/>
                <a:ext cx="436203" cy="312928"/>
              </a:xfrm>
              <a:custGeom>
                <a:avLst/>
                <a:gdLst>
                  <a:gd name="connsiteX0" fmla="*/ 400685 w 436202"/>
                  <a:gd name="connsiteY0" fmla="*/ 0 h 312928"/>
                  <a:gd name="connsiteX1" fmla="*/ 35223 w 436202"/>
                  <a:gd name="connsiteY1" fmla="*/ 0 h 312928"/>
                  <a:gd name="connsiteX2" fmla="*/ 42 w 436202"/>
                  <a:gd name="connsiteY2" fmla="*/ 38879 h 312928"/>
                  <a:gd name="connsiteX3" fmla="*/ 42 w 436202"/>
                  <a:gd name="connsiteY3" fmla="*/ 274049 h 312928"/>
                  <a:gd name="connsiteX4" fmla="*/ 35223 w 436202"/>
                  <a:gd name="connsiteY4" fmla="*/ 312928 h 312928"/>
                  <a:gd name="connsiteX5" fmla="*/ 237109 w 436202"/>
                  <a:gd name="connsiteY5" fmla="*/ 312928 h 312928"/>
                  <a:gd name="connsiteX6" fmla="*/ 237109 w 436202"/>
                  <a:gd name="connsiteY6" fmla="*/ 293963 h 312928"/>
                  <a:gd name="connsiteX7" fmla="*/ 35223 w 436202"/>
                  <a:gd name="connsiteY7" fmla="*/ 293963 h 312928"/>
                  <a:gd name="connsiteX8" fmla="*/ 19008 w 436202"/>
                  <a:gd name="connsiteY8" fmla="*/ 274049 h 312928"/>
                  <a:gd name="connsiteX9" fmla="*/ 19008 w 436202"/>
                  <a:gd name="connsiteY9" fmla="*/ 113792 h 312928"/>
                  <a:gd name="connsiteX10" fmla="*/ 189696 w 436202"/>
                  <a:gd name="connsiteY10" fmla="*/ 113792 h 312928"/>
                  <a:gd name="connsiteX11" fmla="*/ 189696 w 436202"/>
                  <a:gd name="connsiteY11" fmla="*/ 256032 h 312928"/>
                  <a:gd name="connsiteX12" fmla="*/ 199178 w 436202"/>
                  <a:gd name="connsiteY12" fmla="*/ 265515 h 312928"/>
                  <a:gd name="connsiteX13" fmla="*/ 275040 w 436202"/>
                  <a:gd name="connsiteY13" fmla="*/ 265515 h 312928"/>
                  <a:gd name="connsiteX14" fmla="*/ 275040 w 436202"/>
                  <a:gd name="connsiteY14" fmla="*/ 246549 h 312928"/>
                  <a:gd name="connsiteX15" fmla="*/ 212928 w 436202"/>
                  <a:gd name="connsiteY15" fmla="*/ 246549 h 312928"/>
                  <a:gd name="connsiteX16" fmla="*/ 212928 w 436202"/>
                  <a:gd name="connsiteY16" fmla="*/ 243705 h 312928"/>
                  <a:gd name="connsiteX17" fmla="*/ 265367 w 436202"/>
                  <a:gd name="connsiteY17" fmla="*/ 173248 h 312928"/>
                  <a:gd name="connsiteX18" fmla="*/ 312022 w 436202"/>
                  <a:gd name="connsiteY18" fmla="*/ 173248 h 312928"/>
                  <a:gd name="connsiteX19" fmla="*/ 353935 w 436202"/>
                  <a:gd name="connsiteY19" fmla="*/ 205679 h 312928"/>
                  <a:gd name="connsiteX20" fmla="*/ 370056 w 436202"/>
                  <a:gd name="connsiteY20" fmla="*/ 196196 h 312928"/>
                  <a:gd name="connsiteX21" fmla="*/ 370056 w 436202"/>
                  <a:gd name="connsiteY21" fmla="*/ 196196 h 312928"/>
                  <a:gd name="connsiteX22" fmla="*/ 328901 w 436202"/>
                  <a:gd name="connsiteY22" fmla="*/ 159973 h 312928"/>
                  <a:gd name="connsiteX23" fmla="*/ 340944 w 436202"/>
                  <a:gd name="connsiteY23" fmla="*/ 126973 h 312928"/>
                  <a:gd name="connsiteX24" fmla="*/ 288790 w 436202"/>
                  <a:gd name="connsiteY24" fmla="*/ 74818 h 312928"/>
                  <a:gd name="connsiteX25" fmla="*/ 236635 w 436202"/>
                  <a:gd name="connsiteY25" fmla="*/ 126973 h 312928"/>
                  <a:gd name="connsiteX26" fmla="*/ 248962 w 436202"/>
                  <a:gd name="connsiteY26" fmla="*/ 159309 h 312928"/>
                  <a:gd name="connsiteX27" fmla="*/ 208946 w 436202"/>
                  <a:gd name="connsiteY27" fmla="*/ 193636 h 312928"/>
                  <a:gd name="connsiteX28" fmla="*/ 208946 w 436202"/>
                  <a:gd name="connsiteY28" fmla="*/ 66379 h 312928"/>
                  <a:gd name="connsiteX29" fmla="*/ 370151 w 436202"/>
                  <a:gd name="connsiteY29" fmla="*/ 66379 h 312928"/>
                  <a:gd name="connsiteX30" fmla="*/ 370151 w 436202"/>
                  <a:gd name="connsiteY30" fmla="*/ 196291 h 312928"/>
                  <a:gd name="connsiteX31" fmla="*/ 370151 w 436202"/>
                  <a:gd name="connsiteY31" fmla="*/ 196291 h 312928"/>
                  <a:gd name="connsiteX32" fmla="*/ 370151 w 436202"/>
                  <a:gd name="connsiteY32" fmla="*/ 199136 h 312928"/>
                  <a:gd name="connsiteX33" fmla="*/ 389116 w 436202"/>
                  <a:gd name="connsiteY33" fmla="*/ 199136 h 312928"/>
                  <a:gd name="connsiteX34" fmla="*/ 389116 w 436202"/>
                  <a:gd name="connsiteY34" fmla="*/ 113792 h 312928"/>
                  <a:gd name="connsiteX35" fmla="*/ 417564 w 436202"/>
                  <a:gd name="connsiteY35" fmla="*/ 113792 h 312928"/>
                  <a:gd name="connsiteX36" fmla="*/ 417564 w 436202"/>
                  <a:gd name="connsiteY36" fmla="*/ 208619 h 312928"/>
                  <a:gd name="connsiteX37" fmla="*/ 436530 w 436202"/>
                  <a:gd name="connsiteY37" fmla="*/ 208619 h 312928"/>
                  <a:gd name="connsiteX38" fmla="*/ 436530 w 436202"/>
                  <a:gd name="connsiteY38" fmla="*/ 38879 h 312928"/>
                  <a:gd name="connsiteX39" fmla="*/ 401127 w 436202"/>
                  <a:gd name="connsiteY39" fmla="*/ 18 h 312928"/>
                  <a:gd name="connsiteX40" fmla="*/ 400685 w 436202"/>
                  <a:gd name="connsiteY40" fmla="*/ 0 h 312928"/>
                  <a:gd name="connsiteX41" fmla="*/ 288790 w 436202"/>
                  <a:gd name="connsiteY41" fmla="*/ 93594 h 312928"/>
                  <a:gd name="connsiteX42" fmla="*/ 321979 w 436202"/>
                  <a:gd name="connsiteY42" fmla="*/ 126403 h 312928"/>
                  <a:gd name="connsiteX43" fmla="*/ 321979 w 436202"/>
                  <a:gd name="connsiteY43" fmla="*/ 126404 h 312928"/>
                  <a:gd name="connsiteX44" fmla="*/ 304815 w 436202"/>
                  <a:gd name="connsiteY44" fmla="*/ 154852 h 312928"/>
                  <a:gd name="connsiteX45" fmla="*/ 272669 w 436202"/>
                  <a:gd name="connsiteY45" fmla="*/ 154852 h 312928"/>
                  <a:gd name="connsiteX46" fmla="*/ 255600 w 436202"/>
                  <a:gd name="connsiteY46" fmla="*/ 126404 h 312928"/>
                  <a:gd name="connsiteX47" fmla="*/ 288789 w 436202"/>
                  <a:gd name="connsiteY47" fmla="*/ 93594 h 312928"/>
                  <a:gd name="connsiteX48" fmla="*/ 288790 w 436202"/>
                  <a:gd name="connsiteY48" fmla="*/ 93594 h 312928"/>
                  <a:gd name="connsiteX49" fmla="*/ 388832 w 436202"/>
                  <a:gd name="connsiteY49" fmla="*/ 94827 h 312928"/>
                  <a:gd name="connsiteX50" fmla="*/ 388832 w 436202"/>
                  <a:gd name="connsiteY50" fmla="*/ 56896 h 312928"/>
                  <a:gd name="connsiteX51" fmla="*/ 379349 w 436202"/>
                  <a:gd name="connsiteY51" fmla="*/ 47413 h 312928"/>
                  <a:gd name="connsiteX52" fmla="*/ 199178 w 436202"/>
                  <a:gd name="connsiteY52" fmla="*/ 47413 h 312928"/>
                  <a:gd name="connsiteX53" fmla="*/ 189696 w 436202"/>
                  <a:gd name="connsiteY53" fmla="*/ 56896 h 312928"/>
                  <a:gd name="connsiteX54" fmla="*/ 189696 w 436202"/>
                  <a:gd name="connsiteY54" fmla="*/ 94827 h 312928"/>
                  <a:gd name="connsiteX55" fmla="*/ 19008 w 436202"/>
                  <a:gd name="connsiteY55" fmla="*/ 94827 h 312928"/>
                  <a:gd name="connsiteX56" fmla="*/ 19008 w 436202"/>
                  <a:gd name="connsiteY56" fmla="*/ 38879 h 312928"/>
                  <a:gd name="connsiteX57" fmla="*/ 35223 w 436202"/>
                  <a:gd name="connsiteY57" fmla="*/ 18965 h 312928"/>
                  <a:gd name="connsiteX58" fmla="*/ 400685 w 436202"/>
                  <a:gd name="connsiteY58" fmla="*/ 18965 h 312928"/>
                  <a:gd name="connsiteX59" fmla="*/ 417090 w 436202"/>
                  <a:gd name="connsiteY59" fmla="*/ 38879 h 312928"/>
                  <a:gd name="connsiteX60" fmla="*/ 417090 w 436202"/>
                  <a:gd name="connsiteY60" fmla="*/ 94827 h 31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36202" h="312928">
                    <a:moveTo>
                      <a:pt x="400685" y="0"/>
                    </a:moveTo>
                    <a:lnTo>
                      <a:pt x="35223" y="0"/>
                    </a:lnTo>
                    <a:cubicBezTo>
                      <a:pt x="14797" y="1073"/>
                      <a:pt x="-925" y="18447"/>
                      <a:pt x="42" y="38879"/>
                    </a:cubicBezTo>
                    <a:lnTo>
                      <a:pt x="42" y="274049"/>
                    </a:lnTo>
                    <a:cubicBezTo>
                      <a:pt x="-925" y="294481"/>
                      <a:pt x="14797" y="311855"/>
                      <a:pt x="35223" y="312928"/>
                    </a:cubicBezTo>
                    <a:lnTo>
                      <a:pt x="237109" y="312928"/>
                    </a:lnTo>
                    <a:lnTo>
                      <a:pt x="237109" y="293963"/>
                    </a:lnTo>
                    <a:lnTo>
                      <a:pt x="35223" y="293963"/>
                    </a:lnTo>
                    <a:cubicBezTo>
                      <a:pt x="25462" y="292551"/>
                      <a:pt x="18413" y="283893"/>
                      <a:pt x="19008" y="274049"/>
                    </a:cubicBezTo>
                    <a:lnTo>
                      <a:pt x="19008" y="113792"/>
                    </a:lnTo>
                    <a:lnTo>
                      <a:pt x="189696" y="113792"/>
                    </a:lnTo>
                    <a:lnTo>
                      <a:pt x="189696" y="256032"/>
                    </a:lnTo>
                    <a:cubicBezTo>
                      <a:pt x="189696" y="261269"/>
                      <a:pt x="193941" y="265515"/>
                      <a:pt x="199178" y="265515"/>
                    </a:cubicBezTo>
                    <a:lnTo>
                      <a:pt x="275040" y="265515"/>
                    </a:lnTo>
                    <a:lnTo>
                      <a:pt x="275040" y="246549"/>
                    </a:lnTo>
                    <a:lnTo>
                      <a:pt x="212928" y="246549"/>
                    </a:lnTo>
                    <a:lnTo>
                      <a:pt x="212928" y="243705"/>
                    </a:lnTo>
                    <a:cubicBezTo>
                      <a:pt x="212877" y="211198"/>
                      <a:pt x="234214" y="182530"/>
                      <a:pt x="265367" y="173248"/>
                    </a:cubicBezTo>
                    <a:cubicBezTo>
                      <a:pt x="280180" y="180029"/>
                      <a:pt x="297210" y="180029"/>
                      <a:pt x="312022" y="173248"/>
                    </a:cubicBezTo>
                    <a:cubicBezTo>
                      <a:pt x="329511" y="178527"/>
                      <a:pt x="344436" y="190075"/>
                      <a:pt x="353935" y="205679"/>
                    </a:cubicBezTo>
                    <a:lnTo>
                      <a:pt x="370056" y="196196"/>
                    </a:lnTo>
                    <a:lnTo>
                      <a:pt x="370056" y="196196"/>
                    </a:lnTo>
                    <a:cubicBezTo>
                      <a:pt x="360293" y="180258"/>
                      <a:pt x="345950" y="167634"/>
                      <a:pt x="328901" y="159973"/>
                    </a:cubicBezTo>
                    <a:cubicBezTo>
                      <a:pt x="336681" y="150737"/>
                      <a:pt x="340947" y="139049"/>
                      <a:pt x="340944" y="126973"/>
                    </a:cubicBezTo>
                    <a:cubicBezTo>
                      <a:pt x="340944" y="98169"/>
                      <a:pt x="317594" y="74818"/>
                      <a:pt x="288790" y="74818"/>
                    </a:cubicBezTo>
                    <a:cubicBezTo>
                      <a:pt x="259985" y="74818"/>
                      <a:pt x="236635" y="98169"/>
                      <a:pt x="236635" y="126973"/>
                    </a:cubicBezTo>
                    <a:cubicBezTo>
                      <a:pt x="236883" y="138852"/>
                      <a:pt x="241239" y="150279"/>
                      <a:pt x="248962" y="159309"/>
                    </a:cubicBezTo>
                    <a:cubicBezTo>
                      <a:pt x="232551" y="166587"/>
                      <a:pt x="218636" y="178523"/>
                      <a:pt x="208946" y="193636"/>
                    </a:cubicBezTo>
                    <a:lnTo>
                      <a:pt x="208946" y="66379"/>
                    </a:lnTo>
                    <a:lnTo>
                      <a:pt x="370151" y="66379"/>
                    </a:lnTo>
                    <a:lnTo>
                      <a:pt x="370151" y="196291"/>
                    </a:lnTo>
                    <a:lnTo>
                      <a:pt x="370151" y="196291"/>
                    </a:lnTo>
                    <a:lnTo>
                      <a:pt x="370151" y="199136"/>
                    </a:lnTo>
                    <a:lnTo>
                      <a:pt x="389116" y="199136"/>
                    </a:lnTo>
                    <a:lnTo>
                      <a:pt x="389116" y="113792"/>
                    </a:lnTo>
                    <a:lnTo>
                      <a:pt x="417564" y="113792"/>
                    </a:lnTo>
                    <a:lnTo>
                      <a:pt x="417564" y="208619"/>
                    </a:lnTo>
                    <a:lnTo>
                      <a:pt x="436530" y="208619"/>
                    </a:lnTo>
                    <a:lnTo>
                      <a:pt x="436530" y="38879"/>
                    </a:lnTo>
                    <a:cubicBezTo>
                      <a:pt x="437485" y="18372"/>
                      <a:pt x="421634" y="973"/>
                      <a:pt x="401127" y="18"/>
                    </a:cubicBezTo>
                    <a:cubicBezTo>
                      <a:pt x="400980" y="11"/>
                      <a:pt x="400832" y="5"/>
                      <a:pt x="400685" y="0"/>
                    </a:cubicBezTo>
                    <a:close/>
                    <a:moveTo>
                      <a:pt x="288790" y="93594"/>
                    </a:moveTo>
                    <a:cubicBezTo>
                      <a:pt x="307015" y="93489"/>
                      <a:pt x="321874" y="108178"/>
                      <a:pt x="321979" y="126403"/>
                    </a:cubicBezTo>
                    <a:cubicBezTo>
                      <a:pt x="321979" y="126403"/>
                      <a:pt x="321979" y="126404"/>
                      <a:pt x="321979" y="126404"/>
                    </a:cubicBezTo>
                    <a:cubicBezTo>
                      <a:pt x="321898" y="138314"/>
                      <a:pt x="315314" y="149227"/>
                      <a:pt x="304815" y="154852"/>
                    </a:cubicBezTo>
                    <a:cubicBezTo>
                      <a:pt x="294783" y="160264"/>
                      <a:pt x="282701" y="160264"/>
                      <a:pt x="272669" y="154852"/>
                    </a:cubicBezTo>
                    <a:cubicBezTo>
                      <a:pt x="262222" y="149187"/>
                      <a:pt x="255683" y="138288"/>
                      <a:pt x="255600" y="126404"/>
                    </a:cubicBezTo>
                    <a:cubicBezTo>
                      <a:pt x="255705" y="108179"/>
                      <a:pt x="270564" y="93489"/>
                      <a:pt x="288789" y="93594"/>
                    </a:cubicBezTo>
                    <a:cubicBezTo>
                      <a:pt x="288789" y="93594"/>
                      <a:pt x="288789" y="93594"/>
                      <a:pt x="288790" y="93594"/>
                    </a:cubicBezTo>
                    <a:close/>
                    <a:moveTo>
                      <a:pt x="388832" y="94827"/>
                    </a:moveTo>
                    <a:lnTo>
                      <a:pt x="388832" y="56896"/>
                    </a:lnTo>
                    <a:cubicBezTo>
                      <a:pt x="388832" y="51659"/>
                      <a:pt x="384586" y="47413"/>
                      <a:pt x="379349" y="47413"/>
                    </a:cubicBezTo>
                    <a:lnTo>
                      <a:pt x="199178" y="47413"/>
                    </a:lnTo>
                    <a:cubicBezTo>
                      <a:pt x="193941" y="47413"/>
                      <a:pt x="189696" y="51659"/>
                      <a:pt x="189696" y="56896"/>
                    </a:cubicBezTo>
                    <a:lnTo>
                      <a:pt x="189696" y="94827"/>
                    </a:lnTo>
                    <a:lnTo>
                      <a:pt x="19008" y="94827"/>
                    </a:lnTo>
                    <a:lnTo>
                      <a:pt x="19008" y="38879"/>
                    </a:lnTo>
                    <a:cubicBezTo>
                      <a:pt x="18413" y="29035"/>
                      <a:pt x="25462" y="20377"/>
                      <a:pt x="35223" y="18965"/>
                    </a:cubicBezTo>
                    <a:lnTo>
                      <a:pt x="400685" y="18965"/>
                    </a:lnTo>
                    <a:cubicBezTo>
                      <a:pt x="410522" y="20288"/>
                      <a:pt x="417675" y="28971"/>
                      <a:pt x="417090" y="38879"/>
                    </a:cubicBezTo>
                    <a:lnTo>
                      <a:pt x="417090" y="94827"/>
                    </a:lnTo>
                    <a:close/>
                  </a:path>
                </a:pathLst>
              </a:custGeom>
              <a:solidFill>
                <a:schemeClr val="tx1"/>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138" name="Freeform: Shape 118">
                <a:extLst>
                  <a:ext uri="{FF2B5EF4-FFF2-40B4-BE49-F238E27FC236}">
                    <a16:creationId xmlns:a16="http://schemas.microsoft.com/office/drawing/2014/main" id="{E34D50C1-F075-E64D-BF95-B08146F2F703}"/>
                  </a:ext>
                </a:extLst>
              </p:cNvPr>
              <p:cNvSpPr/>
              <p:nvPr/>
            </p:nvSpPr>
            <p:spPr>
              <a:xfrm>
                <a:off x="5212567" y="2857311"/>
                <a:ext cx="94827" cy="18965"/>
              </a:xfrm>
              <a:custGeom>
                <a:avLst/>
                <a:gdLst>
                  <a:gd name="connsiteX0" fmla="*/ 0 w 94826"/>
                  <a:gd name="connsiteY0" fmla="*/ 0 h 18965"/>
                  <a:gd name="connsiteX1" fmla="*/ 104120 w 94826"/>
                  <a:gd name="connsiteY1" fmla="*/ 0 h 18965"/>
                  <a:gd name="connsiteX2" fmla="*/ 104120 w 94826"/>
                  <a:gd name="connsiteY2" fmla="*/ 18965 h 18965"/>
                  <a:gd name="connsiteX3" fmla="*/ 0 w 94826"/>
                  <a:gd name="connsiteY3" fmla="*/ 18965 h 18965"/>
                </a:gdLst>
                <a:ahLst/>
                <a:cxnLst>
                  <a:cxn ang="0">
                    <a:pos x="connsiteX0" y="connsiteY0"/>
                  </a:cxn>
                  <a:cxn ang="0">
                    <a:pos x="connsiteX1" y="connsiteY1"/>
                  </a:cxn>
                  <a:cxn ang="0">
                    <a:pos x="connsiteX2" y="connsiteY2"/>
                  </a:cxn>
                  <a:cxn ang="0">
                    <a:pos x="connsiteX3" y="connsiteY3"/>
                  </a:cxn>
                </a:cxnLst>
                <a:rect l="l" t="t" r="r" b="b"/>
                <a:pathLst>
                  <a:path w="94826" h="18965">
                    <a:moveTo>
                      <a:pt x="0" y="0"/>
                    </a:moveTo>
                    <a:lnTo>
                      <a:pt x="104120" y="0"/>
                    </a:lnTo>
                    <a:lnTo>
                      <a:pt x="104120" y="18965"/>
                    </a:lnTo>
                    <a:lnTo>
                      <a:pt x="0" y="18965"/>
                    </a:lnTo>
                    <a:close/>
                  </a:path>
                </a:pathLst>
              </a:custGeom>
              <a:solidFill>
                <a:schemeClr val="tx1"/>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139" name="Freeform: Shape 119">
                <a:extLst>
                  <a:ext uri="{FF2B5EF4-FFF2-40B4-BE49-F238E27FC236}">
                    <a16:creationId xmlns:a16="http://schemas.microsoft.com/office/drawing/2014/main" id="{A681027C-036A-6A4E-9F5F-0256B7B41E4C}"/>
                  </a:ext>
                </a:extLst>
              </p:cNvPr>
              <p:cNvSpPr/>
              <p:nvPr/>
            </p:nvSpPr>
            <p:spPr>
              <a:xfrm>
                <a:off x="5212567" y="2904725"/>
                <a:ext cx="56896" cy="18965"/>
              </a:xfrm>
              <a:custGeom>
                <a:avLst/>
                <a:gdLst>
                  <a:gd name="connsiteX0" fmla="*/ 0 w 56896"/>
                  <a:gd name="connsiteY0" fmla="*/ 0 h 18965"/>
                  <a:gd name="connsiteX1" fmla="*/ 66189 w 56896"/>
                  <a:gd name="connsiteY1" fmla="*/ 0 h 18965"/>
                  <a:gd name="connsiteX2" fmla="*/ 66189 w 56896"/>
                  <a:gd name="connsiteY2" fmla="*/ 18965 h 18965"/>
                  <a:gd name="connsiteX3" fmla="*/ 0 w 56896"/>
                  <a:gd name="connsiteY3" fmla="*/ 18965 h 18965"/>
                </a:gdLst>
                <a:ahLst/>
                <a:cxnLst>
                  <a:cxn ang="0">
                    <a:pos x="connsiteX0" y="connsiteY0"/>
                  </a:cxn>
                  <a:cxn ang="0">
                    <a:pos x="connsiteX1" y="connsiteY1"/>
                  </a:cxn>
                  <a:cxn ang="0">
                    <a:pos x="connsiteX2" y="connsiteY2"/>
                  </a:cxn>
                  <a:cxn ang="0">
                    <a:pos x="connsiteX3" y="connsiteY3"/>
                  </a:cxn>
                </a:cxnLst>
                <a:rect l="l" t="t" r="r" b="b"/>
                <a:pathLst>
                  <a:path w="56896" h="18965">
                    <a:moveTo>
                      <a:pt x="0" y="0"/>
                    </a:moveTo>
                    <a:lnTo>
                      <a:pt x="66189" y="0"/>
                    </a:lnTo>
                    <a:lnTo>
                      <a:pt x="66189" y="18965"/>
                    </a:lnTo>
                    <a:lnTo>
                      <a:pt x="0" y="18965"/>
                    </a:lnTo>
                    <a:close/>
                  </a:path>
                </a:pathLst>
              </a:custGeom>
              <a:solidFill>
                <a:schemeClr val="tx1"/>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140" name="Freeform: Shape 120">
                <a:extLst>
                  <a:ext uri="{FF2B5EF4-FFF2-40B4-BE49-F238E27FC236}">
                    <a16:creationId xmlns:a16="http://schemas.microsoft.com/office/drawing/2014/main" id="{0793B49A-9128-1947-B377-6409774793D9}"/>
                  </a:ext>
                </a:extLst>
              </p:cNvPr>
              <p:cNvSpPr/>
              <p:nvPr/>
            </p:nvSpPr>
            <p:spPr>
              <a:xfrm>
                <a:off x="5297911" y="2904725"/>
                <a:ext cx="18965" cy="18965"/>
              </a:xfrm>
              <a:custGeom>
                <a:avLst/>
                <a:gdLst>
                  <a:gd name="connsiteX0" fmla="*/ 0 w 18965"/>
                  <a:gd name="connsiteY0" fmla="*/ 0 h 18965"/>
                  <a:gd name="connsiteX1" fmla="*/ 28258 w 18965"/>
                  <a:gd name="connsiteY1" fmla="*/ 0 h 18965"/>
                  <a:gd name="connsiteX2" fmla="*/ 28258 w 18965"/>
                  <a:gd name="connsiteY2" fmla="*/ 18965 h 18965"/>
                  <a:gd name="connsiteX3" fmla="*/ 0 w 18965"/>
                  <a:gd name="connsiteY3" fmla="*/ 18965 h 18965"/>
                </a:gdLst>
                <a:ahLst/>
                <a:cxnLst>
                  <a:cxn ang="0">
                    <a:pos x="connsiteX0" y="connsiteY0"/>
                  </a:cxn>
                  <a:cxn ang="0">
                    <a:pos x="connsiteX1" y="connsiteY1"/>
                  </a:cxn>
                  <a:cxn ang="0">
                    <a:pos x="connsiteX2" y="connsiteY2"/>
                  </a:cxn>
                  <a:cxn ang="0">
                    <a:pos x="connsiteX3" y="connsiteY3"/>
                  </a:cxn>
                </a:cxnLst>
                <a:rect l="l" t="t" r="r" b="b"/>
                <a:pathLst>
                  <a:path w="18965" h="18965">
                    <a:moveTo>
                      <a:pt x="0" y="0"/>
                    </a:moveTo>
                    <a:lnTo>
                      <a:pt x="28258" y="0"/>
                    </a:lnTo>
                    <a:lnTo>
                      <a:pt x="28258" y="18965"/>
                    </a:lnTo>
                    <a:lnTo>
                      <a:pt x="0" y="18965"/>
                    </a:lnTo>
                    <a:close/>
                  </a:path>
                </a:pathLst>
              </a:custGeom>
              <a:solidFill>
                <a:schemeClr val="tx1"/>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141" name="Freeform: Shape 121">
                <a:extLst>
                  <a:ext uri="{FF2B5EF4-FFF2-40B4-BE49-F238E27FC236}">
                    <a16:creationId xmlns:a16="http://schemas.microsoft.com/office/drawing/2014/main" id="{84B8357E-ED26-7146-8F70-6C682EB8B0E1}"/>
                  </a:ext>
                </a:extLst>
              </p:cNvPr>
              <p:cNvSpPr/>
              <p:nvPr/>
            </p:nvSpPr>
            <p:spPr>
              <a:xfrm>
                <a:off x="5544555" y="2892397"/>
                <a:ext cx="9483" cy="9483"/>
              </a:xfrm>
              <a:custGeom>
                <a:avLst/>
                <a:gdLst>
                  <a:gd name="connsiteX0" fmla="*/ 0 w 0"/>
                  <a:gd name="connsiteY0" fmla="*/ 0 h 0"/>
                  <a:gd name="connsiteX1" fmla="*/ 0 w 0"/>
                  <a:gd name="connsiteY1" fmla="*/ 0 h 0"/>
                  <a:gd name="connsiteX2" fmla="*/ 0 w 0"/>
                  <a:gd name="connsiteY2" fmla="*/ 0 h 0"/>
                </a:gdLst>
                <a:ahLst/>
                <a:cxnLst>
                  <a:cxn ang="0">
                    <a:pos x="connsiteX0" y="connsiteY0"/>
                  </a:cxn>
                  <a:cxn ang="0">
                    <a:pos x="connsiteX1" y="connsiteY1"/>
                  </a:cxn>
                  <a:cxn ang="0">
                    <a:pos x="connsiteX2" y="connsiteY2"/>
                  </a:cxn>
                </a:cxnLst>
                <a:rect l="l" t="t" r="r" b="b"/>
                <a:pathLst>
                  <a:path>
                    <a:moveTo>
                      <a:pt x="0" y="0"/>
                    </a:moveTo>
                    <a:lnTo>
                      <a:pt x="0" y="0"/>
                    </a:lnTo>
                    <a:lnTo>
                      <a:pt x="0" y="0"/>
                    </a:lnTo>
                    <a:close/>
                  </a:path>
                </a:pathLst>
              </a:custGeom>
              <a:solidFill>
                <a:srgbClr val="232F3E"/>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142" name="Freeform: Shape 122">
                <a:extLst>
                  <a:ext uri="{FF2B5EF4-FFF2-40B4-BE49-F238E27FC236}">
                    <a16:creationId xmlns:a16="http://schemas.microsoft.com/office/drawing/2014/main" id="{B2672F41-B880-2D4D-B462-8DCAB70CD189}"/>
                  </a:ext>
                </a:extLst>
              </p:cNvPr>
              <p:cNvSpPr/>
              <p:nvPr/>
            </p:nvSpPr>
            <p:spPr>
              <a:xfrm>
                <a:off x="5451640" y="2932036"/>
                <a:ext cx="189653" cy="189653"/>
              </a:xfrm>
              <a:custGeom>
                <a:avLst/>
                <a:gdLst>
                  <a:gd name="connsiteX0" fmla="*/ 96329 w 189653"/>
                  <a:gd name="connsiteY0" fmla="*/ 191738 h 189653"/>
                  <a:gd name="connsiteX1" fmla="*/ 1 w 189653"/>
                  <a:gd name="connsiteY1" fmla="*/ 96329 h 189653"/>
                  <a:gd name="connsiteX2" fmla="*/ 95411 w 189653"/>
                  <a:gd name="connsiteY2" fmla="*/ 1 h 189653"/>
                  <a:gd name="connsiteX3" fmla="*/ 107898 w 189653"/>
                  <a:gd name="connsiteY3" fmla="*/ 758 h 189653"/>
                  <a:gd name="connsiteX4" fmla="*/ 107898 w 189653"/>
                  <a:gd name="connsiteY4" fmla="*/ 758 h 189653"/>
                  <a:gd name="connsiteX5" fmla="*/ 191375 w 189653"/>
                  <a:gd name="connsiteY5" fmla="*/ 107762 h 189653"/>
                  <a:gd name="connsiteX6" fmla="*/ 169156 w 189653"/>
                  <a:gd name="connsiteY6" fmla="*/ 158265 h 189653"/>
                  <a:gd name="connsiteX7" fmla="*/ 137199 w 189653"/>
                  <a:gd name="connsiteY7" fmla="*/ 182635 h 189653"/>
                  <a:gd name="connsiteX8" fmla="*/ 96329 w 189653"/>
                  <a:gd name="connsiteY8" fmla="*/ 191738 h 189653"/>
                  <a:gd name="connsiteX9" fmla="*/ 96329 w 189653"/>
                  <a:gd name="connsiteY9" fmla="*/ 18964 h 189653"/>
                  <a:gd name="connsiteX10" fmla="*/ 61338 w 189653"/>
                  <a:gd name="connsiteY10" fmla="*/ 27499 h 189653"/>
                  <a:gd name="connsiteX11" fmla="*/ 28501 w 189653"/>
                  <a:gd name="connsiteY11" fmla="*/ 131182 h 189653"/>
                  <a:gd name="connsiteX12" fmla="*/ 129234 w 189653"/>
                  <a:gd name="connsiteY12" fmla="*/ 165472 h 189653"/>
                  <a:gd name="connsiteX13" fmla="*/ 154932 w 189653"/>
                  <a:gd name="connsiteY13" fmla="*/ 145842 h 189653"/>
                  <a:gd name="connsiteX14" fmla="*/ 146431 w 189653"/>
                  <a:gd name="connsiteY14" fmla="*/ 37416 h 189653"/>
                  <a:gd name="connsiteX15" fmla="*/ 105717 w 189653"/>
                  <a:gd name="connsiteY15" fmla="*/ 19533 h 189653"/>
                  <a:gd name="connsiteX16" fmla="*/ 105717 w 189653"/>
                  <a:gd name="connsiteY16" fmla="*/ 19533 h 189653"/>
                  <a:gd name="connsiteX17" fmla="*/ 96139 w 189653"/>
                  <a:gd name="connsiteY17" fmla="*/ 18964 h 189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9653" h="189653">
                    <a:moveTo>
                      <a:pt x="96329" y="191738"/>
                    </a:moveTo>
                    <a:cubicBezTo>
                      <a:pt x="43382" y="191992"/>
                      <a:pt x="255" y="149276"/>
                      <a:pt x="1" y="96329"/>
                    </a:cubicBezTo>
                    <a:cubicBezTo>
                      <a:pt x="-252" y="43382"/>
                      <a:pt x="42464" y="255"/>
                      <a:pt x="95411" y="1"/>
                    </a:cubicBezTo>
                    <a:cubicBezTo>
                      <a:pt x="99585" y="-19"/>
                      <a:pt x="103756" y="234"/>
                      <a:pt x="107898" y="758"/>
                    </a:cubicBezTo>
                    <a:lnTo>
                      <a:pt x="107898" y="758"/>
                    </a:lnTo>
                    <a:cubicBezTo>
                      <a:pt x="160498" y="7254"/>
                      <a:pt x="197872" y="55162"/>
                      <a:pt x="191375" y="107762"/>
                    </a:cubicBezTo>
                    <a:cubicBezTo>
                      <a:pt x="189072" y="126408"/>
                      <a:pt x="181346" y="143968"/>
                      <a:pt x="169156" y="158265"/>
                    </a:cubicBezTo>
                    <a:cubicBezTo>
                      <a:pt x="160276" y="168482"/>
                      <a:pt x="149401" y="176775"/>
                      <a:pt x="137199" y="182635"/>
                    </a:cubicBezTo>
                    <a:cubicBezTo>
                      <a:pt x="124405" y="188620"/>
                      <a:pt x="110454" y="191728"/>
                      <a:pt x="96329" y="191738"/>
                    </a:cubicBezTo>
                    <a:close/>
                    <a:moveTo>
                      <a:pt x="96329" y="18964"/>
                    </a:moveTo>
                    <a:cubicBezTo>
                      <a:pt x="84149" y="18959"/>
                      <a:pt x="72147" y="21886"/>
                      <a:pt x="61338" y="27499"/>
                    </a:cubicBezTo>
                    <a:cubicBezTo>
                      <a:pt x="23639" y="47063"/>
                      <a:pt x="8937" y="93483"/>
                      <a:pt x="28501" y="131182"/>
                    </a:cubicBezTo>
                    <a:cubicBezTo>
                      <a:pt x="47476" y="167746"/>
                      <a:pt x="91892" y="182866"/>
                      <a:pt x="129234" y="165472"/>
                    </a:cubicBezTo>
                    <a:cubicBezTo>
                      <a:pt x="139081" y="160802"/>
                      <a:pt x="147836" y="154114"/>
                      <a:pt x="154932" y="145842"/>
                    </a:cubicBezTo>
                    <a:cubicBezTo>
                      <a:pt x="182525" y="113554"/>
                      <a:pt x="178720" y="65010"/>
                      <a:pt x="146431" y="37416"/>
                    </a:cubicBezTo>
                    <a:cubicBezTo>
                      <a:pt x="134917" y="27576"/>
                      <a:pt x="120753" y="21355"/>
                      <a:pt x="105717" y="19533"/>
                    </a:cubicBezTo>
                    <a:lnTo>
                      <a:pt x="105717" y="19533"/>
                    </a:lnTo>
                    <a:cubicBezTo>
                      <a:pt x="102539" y="19147"/>
                      <a:pt x="99340" y="18957"/>
                      <a:pt x="96139" y="18964"/>
                    </a:cubicBezTo>
                    <a:close/>
                  </a:path>
                </a:pathLst>
              </a:custGeom>
              <a:solidFill>
                <a:schemeClr val="tx1"/>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143" name="Freeform: Shape 123">
                <a:extLst>
                  <a:ext uri="{FF2B5EF4-FFF2-40B4-BE49-F238E27FC236}">
                    <a16:creationId xmlns:a16="http://schemas.microsoft.com/office/drawing/2014/main" id="{B161E54B-04F8-3841-9B38-E11FB5E4BF72}"/>
                  </a:ext>
                </a:extLst>
              </p:cNvPr>
              <p:cNvSpPr/>
              <p:nvPr/>
            </p:nvSpPr>
            <p:spPr>
              <a:xfrm>
                <a:off x="5495530" y="2991301"/>
                <a:ext cx="104309" cy="75861"/>
              </a:xfrm>
              <a:custGeom>
                <a:avLst/>
                <a:gdLst>
                  <a:gd name="connsiteX0" fmla="*/ 37362 w 104309"/>
                  <a:gd name="connsiteY0" fmla="*/ 76999 h 75861"/>
                  <a:gd name="connsiteX1" fmla="*/ 37362 w 104309"/>
                  <a:gd name="connsiteY1" fmla="*/ 76999 h 75861"/>
                  <a:gd name="connsiteX2" fmla="*/ 30629 w 104309"/>
                  <a:gd name="connsiteY2" fmla="*/ 74249 h 75861"/>
                  <a:gd name="connsiteX3" fmla="*/ 0 w 104309"/>
                  <a:gd name="connsiteY3" fmla="*/ 43620 h 75861"/>
                  <a:gd name="connsiteX4" fmla="*/ 13181 w 104309"/>
                  <a:gd name="connsiteY4" fmla="*/ 30250 h 75861"/>
                  <a:gd name="connsiteX5" fmla="*/ 37077 w 104309"/>
                  <a:gd name="connsiteY5" fmla="*/ 54146 h 75861"/>
                  <a:gd name="connsiteX6" fmla="*/ 91128 w 104309"/>
                  <a:gd name="connsiteY6" fmla="*/ 0 h 75861"/>
                  <a:gd name="connsiteX7" fmla="*/ 104594 w 104309"/>
                  <a:gd name="connsiteY7" fmla="*/ 13465 h 75861"/>
                  <a:gd name="connsiteX8" fmla="*/ 43715 w 104309"/>
                  <a:gd name="connsiteY8" fmla="*/ 74249 h 75861"/>
                  <a:gd name="connsiteX9" fmla="*/ 37362 w 104309"/>
                  <a:gd name="connsiteY9" fmla="*/ 76999 h 7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09" h="75861">
                    <a:moveTo>
                      <a:pt x="37362" y="76999"/>
                    </a:moveTo>
                    <a:lnTo>
                      <a:pt x="37362" y="76999"/>
                    </a:lnTo>
                    <a:cubicBezTo>
                      <a:pt x="34841" y="77014"/>
                      <a:pt x="32419" y="76024"/>
                      <a:pt x="30629" y="74249"/>
                    </a:cubicBezTo>
                    <a:lnTo>
                      <a:pt x="0" y="43620"/>
                    </a:lnTo>
                    <a:lnTo>
                      <a:pt x="13181" y="30250"/>
                    </a:lnTo>
                    <a:lnTo>
                      <a:pt x="37077" y="54146"/>
                    </a:lnTo>
                    <a:lnTo>
                      <a:pt x="91128" y="0"/>
                    </a:lnTo>
                    <a:lnTo>
                      <a:pt x="104594" y="13465"/>
                    </a:lnTo>
                    <a:lnTo>
                      <a:pt x="43715" y="74249"/>
                    </a:lnTo>
                    <a:cubicBezTo>
                      <a:pt x="42020" y="75934"/>
                      <a:pt x="39750" y="76916"/>
                      <a:pt x="37362" y="76999"/>
                    </a:cubicBezTo>
                    <a:close/>
                  </a:path>
                </a:pathLst>
              </a:custGeom>
              <a:solidFill>
                <a:schemeClr val="tx1"/>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144" name="Freeform: Shape 124">
                <a:extLst>
                  <a:ext uri="{FF2B5EF4-FFF2-40B4-BE49-F238E27FC236}">
                    <a16:creationId xmlns:a16="http://schemas.microsoft.com/office/drawing/2014/main" id="{A9DCEE96-D69E-9B41-B37A-4DF7C6C80E8E}"/>
                  </a:ext>
                </a:extLst>
              </p:cNvPr>
              <p:cNvSpPr/>
              <p:nvPr/>
            </p:nvSpPr>
            <p:spPr>
              <a:xfrm>
                <a:off x="5544555" y="2892397"/>
                <a:ext cx="9483" cy="9483"/>
              </a:xfrm>
              <a:custGeom>
                <a:avLst/>
                <a:gdLst>
                  <a:gd name="connsiteX0" fmla="*/ 0 w 0"/>
                  <a:gd name="connsiteY0" fmla="*/ 0 h 0"/>
                  <a:gd name="connsiteX1" fmla="*/ 0 w 0"/>
                  <a:gd name="connsiteY1" fmla="*/ 0 h 0"/>
                  <a:gd name="connsiteX2" fmla="*/ 0 w 0"/>
                  <a:gd name="connsiteY2" fmla="*/ 0 h 0"/>
                </a:gdLst>
                <a:ahLst/>
                <a:cxnLst>
                  <a:cxn ang="0">
                    <a:pos x="connsiteX0" y="connsiteY0"/>
                  </a:cxn>
                  <a:cxn ang="0">
                    <a:pos x="connsiteX1" y="connsiteY1"/>
                  </a:cxn>
                  <a:cxn ang="0">
                    <a:pos x="connsiteX2" y="connsiteY2"/>
                  </a:cxn>
                </a:cxnLst>
                <a:rect l="l" t="t" r="r" b="b"/>
                <a:pathLst>
                  <a:path>
                    <a:moveTo>
                      <a:pt x="0" y="0"/>
                    </a:moveTo>
                    <a:lnTo>
                      <a:pt x="0" y="0"/>
                    </a:lnTo>
                    <a:lnTo>
                      <a:pt x="0" y="0"/>
                    </a:lnTo>
                    <a:close/>
                  </a:path>
                </a:pathLst>
              </a:custGeom>
              <a:solidFill>
                <a:srgbClr val="232F3E"/>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grpSp>
        <p:grpSp>
          <p:nvGrpSpPr>
            <p:cNvPr id="150" name="Graphic 65">
              <a:extLst>
                <a:ext uri="{FF2B5EF4-FFF2-40B4-BE49-F238E27FC236}">
                  <a16:creationId xmlns:a16="http://schemas.microsoft.com/office/drawing/2014/main" id="{6F53A0F9-D3AF-514B-93D8-26B688E50BA1}"/>
                </a:ext>
              </a:extLst>
            </p:cNvPr>
            <p:cNvGrpSpPr/>
            <p:nvPr/>
          </p:nvGrpSpPr>
          <p:grpSpPr>
            <a:xfrm>
              <a:off x="3057071" y="5046832"/>
              <a:ext cx="543074" cy="543074"/>
              <a:chOff x="7390406" y="2556601"/>
              <a:chExt cx="711200" cy="711200"/>
            </a:xfrm>
          </p:grpSpPr>
          <p:sp>
            <p:nvSpPr>
              <p:cNvPr id="151" name="Freeform: Shape 67">
                <a:extLst>
                  <a:ext uri="{FF2B5EF4-FFF2-40B4-BE49-F238E27FC236}">
                    <a16:creationId xmlns:a16="http://schemas.microsoft.com/office/drawing/2014/main" id="{47A5A64D-AD05-B643-9373-E45252E82A3F}"/>
                  </a:ext>
                </a:extLst>
              </p:cNvPr>
              <p:cNvSpPr/>
              <p:nvPr/>
            </p:nvSpPr>
            <p:spPr>
              <a:xfrm>
                <a:off x="7390406" y="2556601"/>
                <a:ext cx="711200" cy="711200"/>
              </a:xfrm>
              <a:custGeom>
                <a:avLst/>
                <a:gdLst>
                  <a:gd name="connsiteX0" fmla="*/ 0 w 711200"/>
                  <a:gd name="connsiteY0" fmla="*/ 0 h 711200"/>
                  <a:gd name="connsiteX1" fmla="*/ 711200 w 711200"/>
                  <a:gd name="connsiteY1" fmla="*/ 0 h 711200"/>
                  <a:gd name="connsiteX2" fmla="*/ 711200 w 711200"/>
                  <a:gd name="connsiteY2" fmla="*/ 711200 h 711200"/>
                  <a:gd name="connsiteX3" fmla="*/ 0 w 711200"/>
                  <a:gd name="connsiteY3" fmla="*/ 711200 h 711200"/>
                </a:gdLst>
                <a:ahLst/>
                <a:cxnLst>
                  <a:cxn ang="0">
                    <a:pos x="connsiteX0" y="connsiteY0"/>
                  </a:cxn>
                  <a:cxn ang="0">
                    <a:pos x="connsiteX1" y="connsiteY1"/>
                  </a:cxn>
                  <a:cxn ang="0">
                    <a:pos x="connsiteX2" y="connsiteY2"/>
                  </a:cxn>
                  <a:cxn ang="0">
                    <a:pos x="connsiteX3" y="connsiteY3"/>
                  </a:cxn>
                </a:cxnLst>
                <a:rect l="l" t="t" r="r" b="b"/>
                <a:pathLst>
                  <a:path w="711200" h="711200">
                    <a:moveTo>
                      <a:pt x="0" y="0"/>
                    </a:moveTo>
                    <a:lnTo>
                      <a:pt x="711200" y="0"/>
                    </a:lnTo>
                    <a:lnTo>
                      <a:pt x="711200" y="711200"/>
                    </a:lnTo>
                    <a:lnTo>
                      <a:pt x="0" y="711200"/>
                    </a:lnTo>
                    <a:close/>
                  </a:path>
                </a:pathLst>
              </a:custGeom>
              <a:solidFill>
                <a:schemeClr val="accent6"/>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152" name="Freeform: Shape 68">
                <a:extLst>
                  <a:ext uri="{FF2B5EF4-FFF2-40B4-BE49-F238E27FC236}">
                    <a16:creationId xmlns:a16="http://schemas.microsoft.com/office/drawing/2014/main" id="{406080D4-F785-B443-BF8C-A60298605F2A}"/>
                  </a:ext>
                </a:extLst>
              </p:cNvPr>
              <p:cNvSpPr/>
              <p:nvPr/>
            </p:nvSpPr>
            <p:spPr>
              <a:xfrm>
                <a:off x="7508939" y="2707191"/>
                <a:ext cx="474133" cy="407755"/>
              </a:xfrm>
              <a:custGeom>
                <a:avLst/>
                <a:gdLst>
                  <a:gd name="connsiteX0" fmla="*/ 474133 w 474133"/>
                  <a:gd name="connsiteY0" fmla="*/ 181304 h 407754"/>
                  <a:gd name="connsiteX1" fmla="*/ 403013 w 474133"/>
                  <a:gd name="connsiteY1" fmla="*/ 258303 h 407754"/>
                  <a:gd name="connsiteX2" fmla="*/ 265515 w 474133"/>
                  <a:gd name="connsiteY2" fmla="*/ 258303 h 407754"/>
                  <a:gd name="connsiteX3" fmla="*/ 265515 w 474133"/>
                  <a:gd name="connsiteY3" fmla="*/ 239338 h 407754"/>
                  <a:gd name="connsiteX4" fmla="*/ 403013 w 474133"/>
                  <a:gd name="connsiteY4" fmla="*/ 239338 h 407754"/>
                  <a:gd name="connsiteX5" fmla="*/ 455642 w 474133"/>
                  <a:gd name="connsiteY5" fmla="*/ 181209 h 407754"/>
                  <a:gd name="connsiteX6" fmla="*/ 403108 w 474133"/>
                  <a:gd name="connsiteY6" fmla="*/ 123460 h 407754"/>
                  <a:gd name="connsiteX7" fmla="*/ 395332 w 474133"/>
                  <a:gd name="connsiteY7" fmla="*/ 112649 h 407754"/>
                  <a:gd name="connsiteX8" fmla="*/ 373427 w 474133"/>
                  <a:gd name="connsiteY8" fmla="*/ 75572 h 407754"/>
                  <a:gd name="connsiteX9" fmla="*/ 338816 w 474133"/>
                  <a:gd name="connsiteY9" fmla="*/ 86477 h 407754"/>
                  <a:gd name="connsiteX10" fmla="*/ 329333 w 474133"/>
                  <a:gd name="connsiteY10" fmla="*/ 90175 h 407754"/>
                  <a:gd name="connsiteX11" fmla="*/ 321842 w 474133"/>
                  <a:gd name="connsiteY11" fmla="*/ 84012 h 407754"/>
                  <a:gd name="connsiteX12" fmla="*/ 298704 w 474133"/>
                  <a:gd name="connsiteY12" fmla="*/ 45228 h 407754"/>
                  <a:gd name="connsiteX13" fmla="*/ 202929 w 474133"/>
                  <a:gd name="connsiteY13" fmla="*/ 26262 h 407754"/>
                  <a:gd name="connsiteX14" fmla="*/ 161205 w 474133"/>
                  <a:gd name="connsiteY14" fmla="*/ 68650 h 407754"/>
                  <a:gd name="connsiteX15" fmla="*/ 140343 w 474133"/>
                  <a:gd name="connsiteY15" fmla="*/ 68650 h 407754"/>
                  <a:gd name="connsiteX16" fmla="*/ 195248 w 474133"/>
                  <a:gd name="connsiteY16" fmla="*/ 8814 h 407754"/>
                  <a:gd name="connsiteX17" fmla="*/ 311790 w 474133"/>
                  <a:gd name="connsiteY17" fmla="*/ 31762 h 407754"/>
                  <a:gd name="connsiteX18" fmla="*/ 334549 w 474133"/>
                  <a:gd name="connsiteY18" fmla="*/ 64383 h 407754"/>
                  <a:gd name="connsiteX19" fmla="*/ 378833 w 474133"/>
                  <a:gd name="connsiteY19" fmla="*/ 58029 h 407754"/>
                  <a:gd name="connsiteX20" fmla="*/ 413539 w 474133"/>
                  <a:gd name="connsiteY20" fmla="*/ 106865 h 407754"/>
                  <a:gd name="connsiteX21" fmla="*/ 474133 w 474133"/>
                  <a:gd name="connsiteY21" fmla="*/ 181304 h 407754"/>
                  <a:gd name="connsiteX22" fmla="*/ 208619 w 474133"/>
                  <a:gd name="connsiteY22" fmla="*/ 173054 h 407754"/>
                  <a:gd name="connsiteX23" fmla="*/ 208619 w 474133"/>
                  <a:gd name="connsiteY23" fmla="*/ 106675 h 407754"/>
                  <a:gd name="connsiteX24" fmla="*/ 18965 w 474133"/>
                  <a:gd name="connsiteY24" fmla="*/ 106675 h 407754"/>
                  <a:gd name="connsiteX25" fmla="*/ 18965 w 474133"/>
                  <a:gd name="connsiteY25" fmla="*/ 391155 h 407754"/>
                  <a:gd name="connsiteX26" fmla="*/ 208619 w 474133"/>
                  <a:gd name="connsiteY26" fmla="*/ 391155 h 407754"/>
                  <a:gd name="connsiteX27" fmla="*/ 208619 w 474133"/>
                  <a:gd name="connsiteY27" fmla="*/ 229950 h 407754"/>
                  <a:gd name="connsiteX28" fmla="*/ 227584 w 474133"/>
                  <a:gd name="connsiteY28" fmla="*/ 229950 h 407754"/>
                  <a:gd name="connsiteX29" fmla="*/ 227584 w 474133"/>
                  <a:gd name="connsiteY29" fmla="*/ 400638 h 407754"/>
                  <a:gd name="connsiteX30" fmla="*/ 218101 w 474133"/>
                  <a:gd name="connsiteY30" fmla="*/ 410121 h 407754"/>
                  <a:gd name="connsiteX31" fmla="*/ 9483 w 474133"/>
                  <a:gd name="connsiteY31" fmla="*/ 410121 h 407754"/>
                  <a:gd name="connsiteX32" fmla="*/ 0 w 474133"/>
                  <a:gd name="connsiteY32" fmla="*/ 400638 h 407754"/>
                  <a:gd name="connsiteX33" fmla="*/ 0 w 474133"/>
                  <a:gd name="connsiteY33" fmla="*/ 97193 h 407754"/>
                  <a:gd name="connsiteX34" fmla="*/ 9483 w 474133"/>
                  <a:gd name="connsiteY34" fmla="*/ 87710 h 407754"/>
                  <a:gd name="connsiteX35" fmla="*/ 218101 w 474133"/>
                  <a:gd name="connsiteY35" fmla="*/ 87710 h 407754"/>
                  <a:gd name="connsiteX36" fmla="*/ 227584 w 474133"/>
                  <a:gd name="connsiteY36" fmla="*/ 97193 h 407754"/>
                  <a:gd name="connsiteX37" fmla="*/ 227584 w 474133"/>
                  <a:gd name="connsiteY37" fmla="*/ 173054 h 407754"/>
                  <a:gd name="connsiteX38" fmla="*/ 331893 w 474133"/>
                  <a:gd name="connsiteY38" fmla="*/ 192019 h 407754"/>
                  <a:gd name="connsiteX39" fmla="*/ 47413 w 474133"/>
                  <a:gd name="connsiteY39" fmla="*/ 192019 h 407754"/>
                  <a:gd name="connsiteX40" fmla="*/ 47413 w 474133"/>
                  <a:gd name="connsiteY40" fmla="*/ 210985 h 407754"/>
                  <a:gd name="connsiteX41" fmla="*/ 331893 w 474133"/>
                  <a:gd name="connsiteY41" fmla="*/ 210985 h 407754"/>
                  <a:gd name="connsiteX42" fmla="*/ 123275 w 474133"/>
                  <a:gd name="connsiteY42" fmla="*/ 144606 h 407754"/>
                  <a:gd name="connsiteX43" fmla="*/ 47413 w 474133"/>
                  <a:gd name="connsiteY43" fmla="*/ 144606 h 407754"/>
                  <a:gd name="connsiteX44" fmla="*/ 47413 w 474133"/>
                  <a:gd name="connsiteY44" fmla="*/ 163571 h 407754"/>
                  <a:gd name="connsiteX45" fmla="*/ 123275 w 474133"/>
                  <a:gd name="connsiteY45" fmla="*/ 163571 h 407754"/>
                  <a:gd name="connsiteX46" fmla="*/ 151723 w 474133"/>
                  <a:gd name="connsiteY46" fmla="*/ 239433 h 407754"/>
                  <a:gd name="connsiteX47" fmla="*/ 47413 w 474133"/>
                  <a:gd name="connsiteY47" fmla="*/ 239433 h 407754"/>
                  <a:gd name="connsiteX48" fmla="*/ 47413 w 474133"/>
                  <a:gd name="connsiteY48" fmla="*/ 258398 h 407754"/>
                  <a:gd name="connsiteX49" fmla="*/ 151723 w 474133"/>
                  <a:gd name="connsiteY49" fmla="*/ 258398 h 407754"/>
                  <a:gd name="connsiteX50" fmla="*/ 112939 w 474133"/>
                  <a:gd name="connsiteY50" fmla="*/ 286846 h 407754"/>
                  <a:gd name="connsiteX51" fmla="*/ 47793 w 474133"/>
                  <a:gd name="connsiteY51" fmla="*/ 286846 h 407754"/>
                  <a:gd name="connsiteX52" fmla="*/ 47793 w 474133"/>
                  <a:gd name="connsiteY52" fmla="*/ 305811 h 407754"/>
                  <a:gd name="connsiteX53" fmla="*/ 112939 w 474133"/>
                  <a:gd name="connsiteY53" fmla="*/ 305811 h 407754"/>
                  <a:gd name="connsiteX54" fmla="*/ 180171 w 474133"/>
                  <a:gd name="connsiteY54" fmla="*/ 286846 h 407754"/>
                  <a:gd name="connsiteX55" fmla="*/ 132757 w 474133"/>
                  <a:gd name="connsiteY55" fmla="*/ 286846 h 407754"/>
                  <a:gd name="connsiteX56" fmla="*/ 132757 w 474133"/>
                  <a:gd name="connsiteY56" fmla="*/ 305811 h 407754"/>
                  <a:gd name="connsiteX57" fmla="*/ 180171 w 474133"/>
                  <a:gd name="connsiteY57" fmla="*/ 305811 h 407754"/>
                  <a:gd name="connsiteX58" fmla="*/ 388789 w 474133"/>
                  <a:gd name="connsiteY58" fmla="*/ 192019 h 407754"/>
                  <a:gd name="connsiteX59" fmla="*/ 350859 w 474133"/>
                  <a:gd name="connsiteY59" fmla="*/ 192019 h 407754"/>
                  <a:gd name="connsiteX60" fmla="*/ 350859 w 474133"/>
                  <a:gd name="connsiteY60" fmla="*/ 210985 h 407754"/>
                  <a:gd name="connsiteX61" fmla="*/ 388789 w 474133"/>
                  <a:gd name="connsiteY61" fmla="*/ 210985 h 407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74133" h="407754">
                    <a:moveTo>
                      <a:pt x="474133" y="181304"/>
                    </a:moveTo>
                    <a:cubicBezTo>
                      <a:pt x="474821" y="221855"/>
                      <a:pt x="443491" y="255774"/>
                      <a:pt x="403013" y="258303"/>
                    </a:cubicBezTo>
                    <a:lnTo>
                      <a:pt x="265515" y="258303"/>
                    </a:lnTo>
                    <a:lnTo>
                      <a:pt x="265515" y="239338"/>
                    </a:lnTo>
                    <a:lnTo>
                      <a:pt x="403013" y="239338"/>
                    </a:lnTo>
                    <a:cubicBezTo>
                      <a:pt x="404341" y="239338"/>
                      <a:pt x="455642" y="233648"/>
                      <a:pt x="455642" y="181209"/>
                    </a:cubicBezTo>
                    <a:cubicBezTo>
                      <a:pt x="455642" y="137209"/>
                      <a:pt x="418849" y="126210"/>
                      <a:pt x="403108" y="123460"/>
                    </a:cubicBezTo>
                    <a:cubicBezTo>
                      <a:pt x="397997" y="122588"/>
                      <a:pt x="394533" y="117773"/>
                      <a:pt x="395332" y="112649"/>
                    </a:cubicBezTo>
                    <a:cubicBezTo>
                      <a:pt x="395332" y="93684"/>
                      <a:pt x="387367" y="80124"/>
                      <a:pt x="373427" y="75572"/>
                    </a:cubicBezTo>
                    <a:cubicBezTo>
                      <a:pt x="360747" y="71213"/>
                      <a:pt x="346707" y="75637"/>
                      <a:pt x="338816" y="86477"/>
                    </a:cubicBezTo>
                    <a:cubicBezTo>
                      <a:pt x="336640" y="89446"/>
                      <a:pt x="332944" y="90887"/>
                      <a:pt x="329333" y="90175"/>
                    </a:cubicBezTo>
                    <a:cubicBezTo>
                      <a:pt x="325894" y="89650"/>
                      <a:pt x="323019" y="87285"/>
                      <a:pt x="321842" y="84012"/>
                    </a:cubicBezTo>
                    <a:cubicBezTo>
                      <a:pt x="317100" y="69528"/>
                      <a:pt x="309196" y="56281"/>
                      <a:pt x="298704" y="45228"/>
                    </a:cubicBezTo>
                    <a:cubicBezTo>
                      <a:pt x="273989" y="19311"/>
                      <a:pt x="235655" y="11720"/>
                      <a:pt x="202929" y="26262"/>
                    </a:cubicBezTo>
                    <a:cubicBezTo>
                      <a:pt x="184388" y="34931"/>
                      <a:pt x="169581" y="49975"/>
                      <a:pt x="161205" y="68650"/>
                    </a:cubicBezTo>
                    <a:lnTo>
                      <a:pt x="140343" y="68650"/>
                    </a:lnTo>
                    <a:cubicBezTo>
                      <a:pt x="149960" y="42197"/>
                      <a:pt x="169718" y="20664"/>
                      <a:pt x="195248" y="8814"/>
                    </a:cubicBezTo>
                    <a:cubicBezTo>
                      <a:pt x="235064" y="-8734"/>
                      <a:pt x="281599" y="430"/>
                      <a:pt x="311790" y="31762"/>
                    </a:cubicBezTo>
                    <a:cubicBezTo>
                      <a:pt x="321184" y="41256"/>
                      <a:pt x="328881" y="52289"/>
                      <a:pt x="334549" y="64383"/>
                    </a:cubicBezTo>
                    <a:cubicBezTo>
                      <a:pt x="347445" y="55305"/>
                      <a:pt x="363905" y="52944"/>
                      <a:pt x="378833" y="58029"/>
                    </a:cubicBezTo>
                    <a:cubicBezTo>
                      <a:pt x="399425" y="65515"/>
                      <a:pt x="413242" y="84956"/>
                      <a:pt x="413539" y="106865"/>
                    </a:cubicBezTo>
                    <a:cubicBezTo>
                      <a:pt x="444073" y="114167"/>
                      <a:pt x="474133" y="137209"/>
                      <a:pt x="474133" y="181304"/>
                    </a:cubicBezTo>
                    <a:close/>
                    <a:moveTo>
                      <a:pt x="208619" y="173054"/>
                    </a:moveTo>
                    <a:lnTo>
                      <a:pt x="208619" y="106675"/>
                    </a:lnTo>
                    <a:lnTo>
                      <a:pt x="18965" y="106675"/>
                    </a:lnTo>
                    <a:lnTo>
                      <a:pt x="18965" y="391155"/>
                    </a:lnTo>
                    <a:lnTo>
                      <a:pt x="208619" y="391155"/>
                    </a:lnTo>
                    <a:lnTo>
                      <a:pt x="208619" y="229950"/>
                    </a:lnTo>
                    <a:lnTo>
                      <a:pt x="227584" y="229950"/>
                    </a:lnTo>
                    <a:lnTo>
                      <a:pt x="227584" y="400638"/>
                    </a:lnTo>
                    <a:cubicBezTo>
                      <a:pt x="227584" y="405875"/>
                      <a:pt x="223338" y="410121"/>
                      <a:pt x="218101" y="410121"/>
                    </a:cubicBezTo>
                    <a:lnTo>
                      <a:pt x="9483" y="410121"/>
                    </a:lnTo>
                    <a:cubicBezTo>
                      <a:pt x="4246" y="410121"/>
                      <a:pt x="0" y="405875"/>
                      <a:pt x="0" y="400638"/>
                    </a:cubicBezTo>
                    <a:lnTo>
                      <a:pt x="0" y="97193"/>
                    </a:lnTo>
                    <a:cubicBezTo>
                      <a:pt x="0" y="91955"/>
                      <a:pt x="4246" y="87710"/>
                      <a:pt x="9483" y="87710"/>
                    </a:cubicBezTo>
                    <a:lnTo>
                      <a:pt x="218101" y="87710"/>
                    </a:lnTo>
                    <a:cubicBezTo>
                      <a:pt x="223338" y="87710"/>
                      <a:pt x="227584" y="91955"/>
                      <a:pt x="227584" y="97193"/>
                    </a:cubicBezTo>
                    <a:lnTo>
                      <a:pt x="227584" y="173054"/>
                    </a:lnTo>
                    <a:close/>
                    <a:moveTo>
                      <a:pt x="331893" y="192019"/>
                    </a:moveTo>
                    <a:lnTo>
                      <a:pt x="47413" y="192019"/>
                    </a:lnTo>
                    <a:lnTo>
                      <a:pt x="47413" y="210985"/>
                    </a:lnTo>
                    <a:lnTo>
                      <a:pt x="331893" y="210985"/>
                    </a:lnTo>
                    <a:close/>
                    <a:moveTo>
                      <a:pt x="123275" y="144606"/>
                    </a:moveTo>
                    <a:lnTo>
                      <a:pt x="47413" y="144606"/>
                    </a:lnTo>
                    <a:lnTo>
                      <a:pt x="47413" y="163571"/>
                    </a:lnTo>
                    <a:lnTo>
                      <a:pt x="123275" y="163571"/>
                    </a:lnTo>
                    <a:close/>
                    <a:moveTo>
                      <a:pt x="151723" y="239433"/>
                    </a:moveTo>
                    <a:lnTo>
                      <a:pt x="47413" y="239433"/>
                    </a:lnTo>
                    <a:lnTo>
                      <a:pt x="47413" y="258398"/>
                    </a:lnTo>
                    <a:lnTo>
                      <a:pt x="151723" y="258398"/>
                    </a:lnTo>
                    <a:close/>
                    <a:moveTo>
                      <a:pt x="112939" y="286846"/>
                    </a:moveTo>
                    <a:lnTo>
                      <a:pt x="47793" y="286846"/>
                    </a:lnTo>
                    <a:lnTo>
                      <a:pt x="47793" y="305811"/>
                    </a:lnTo>
                    <a:lnTo>
                      <a:pt x="112939" y="305811"/>
                    </a:lnTo>
                    <a:close/>
                    <a:moveTo>
                      <a:pt x="180171" y="286846"/>
                    </a:moveTo>
                    <a:lnTo>
                      <a:pt x="132757" y="286846"/>
                    </a:lnTo>
                    <a:lnTo>
                      <a:pt x="132757" y="305811"/>
                    </a:lnTo>
                    <a:lnTo>
                      <a:pt x="180171" y="305811"/>
                    </a:lnTo>
                    <a:close/>
                    <a:moveTo>
                      <a:pt x="388789" y="192019"/>
                    </a:moveTo>
                    <a:lnTo>
                      <a:pt x="350859" y="192019"/>
                    </a:lnTo>
                    <a:lnTo>
                      <a:pt x="350859" y="210985"/>
                    </a:lnTo>
                    <a:lnTo>
                      <a:pt x="388789" y="210985"/>
                    </a:lnTo>
                    <a:close/>
                  </a:path>
                </a:pathLst>
              </a:custGeom>
              <a:solidFill>
                <a:srgbClr val="000000"/>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grpSp>
        <p:sp>
          <p:nvSpPr>
            <p:cNvPr id="153" name="TextBox 152">
              <a:extLst>
                <a:ext uri="{FF2B5EF4-FFF2-40B4-BE49-F238E27FC236}">
                  <a16:creationId xmlns:a16="http://schemas.microsoft.com/office/drawing/2014/main" id="{6D880263-6C7E-9342-8547-7D8009E14110}"/>
                </a:ext>
              </a:extLst>
            </p:cNvPr>
            <p:cNvSpPr txBox="1"/>
            <p:nvPr/>
          </p:nvSpPr>
          <p:spPr>
            <a:xfrm>
              <a:off x="3395004" y="4619091"/>
              <a:ext cx="1416699" cy="182795"/>
            </a:xfrm>
            <a:prstGeom prst="rect">
              <a:avLst/>
            </a:prstGeom>
            <a:noFill/>
          </p:spPr>
          <p:txBody>
            <a:bodyPr wrap="square" lIns="0" tIns="0" rIns="0" bIns="0" rtlCol="0">
              <a:noAutofit/>
            </a:bodyPr>
            <a:lstStyle/>
            <a:p>
              <a:pPr defTabSz="1828837" hangingPunct="1">
                <a:spcAft>
                  <a:spcPts val="7467"/>
                </a:spcAft>
              </a:pPr>
              <a:r>
                <a:rPr lang="en-US" sz="2333" kern="12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Audit account</a:t>
              </a:r>
            </a:p>
          </p:txBody>
        </p:sp>
        <p:sp>
          <p:nvSpPr>
            <p:cNvPr id="154" name="TextBox 153">
              <a:extLst>
                <a:ext uri="{FF2B5EF4-FFF2-40B4-BE49-F238E27FC236}">
                  <a16:creationId xmlns:a16="http://schemas.microsoft.com/office/drawing/2014/main" id="{577A4331-C7CC-2C4C-9279-B90AE26E197B}"/>
                </a:ext>
              </a:extLst>
            </p:cNvPr>
            <p:cNvSpPr txBox="1"/>
            <p:nvPr/>
          </p:nvSpPr>
          <p:spPr>
            <a:xfrm>
              <a:off x="3788201" y="5608303"/>
              <a:ext cx="1177177" cy="174006"/>
            </a:xfrm>
            <a:prstGeom prst="rect">
              <a:avLst/>
            </a:prstGeom>
            <a:noFill/>
          </p:spPr>
          <p:txBody>
            <a:bodyPr wrap="square" lIns="0" tIns="0" rIns="0" bIns="0" rtlCol="0">
              <a:noAutofit/>
            </a:bodyPr>
            <a:lstStyle>
              <a:defPPr>
                <a:defRPr lang="en-US"/>
              </a:defPPr>
              <a:lvl1pPr defTabSz="685800">
                <a:spcAft>
                  <a:spcPts val="2800"/>
                </a:spcAft>
                <a:defRPr sz="1000">
                  <a:gradFill>
                    <a:gsLst>
                      <a:gs pos="0">
                        <a:srgbClr val="000000"/>
                      </a:gs>
                      <a:gs pos="100000">
                        <a:srgbClr val="000000"/>
                      </a:gs>
                    </a:gsLst>
                    <a:lin ang="10800000" scaled="0"/>
                  </a:gradFill>
                  <a:latin typeface="Amazon Ember" panose="020B0603020204020204" pitchFamily="34" charset="0"/>
                  <a:ea typeface="Amazon Ember" panose="020B0603020204020204" pitchFamily="34" charset="0"/>
                  <a:cs typeface="Amazon Ember" panose="020B0603020204020204" pitchFamily="34" charset="0"/>
                </a:defRPr>
              </a:lvl1pPr>
            </a:lstStyle>
            <a:p>
              <a:pPr algn="ctr" defTabSz="1143023" hangingPunct="1">
                <a:spcAft>
                  <a:spcPts val="4667"/>
                </a:spcAft>
              </a:pPr>
              <a:r>
                <a:rPr lang="en-US" sz="2333" kern="1200" dirty="0">
                  <a:solidFill>
                    <a:srgbClr val="FFFFFF"/>
                  </a:solidFill>
                </a:rPr>
                <a:t>Security cross-account roles</a:t>
              </a:r>
            </a:p>
          </p:txBody>
        </p:sp>
        <p:sp>
          <p:nvSpPr>
            <p:cNvPr id="155" name="TextBox 154">
              <a:extLst>
                <a:ext uri="{FF2B5EF4-FFF2-40B4-BE49-F238E27FC236}">
                  <a16:creationId xmlns:a16="http://schemas.microsoft.com/office/drawing/2014/main" id="{543E6E4E-58BC-3841-90D1-A9266E19314B}"/>
                </a:ext>
              </a:extLst>
            </p:cNvPr>
            <p:cNvSpPr txBox="1"/>
            <p:nvPr/>
          </p:nvSpPr>
          <p:spPr>
            <a:xfrm>
              <a:off x="2886637" y="5608303"/>
              <a:ext cx="883942" cy="174006"/>
            </a:xfrm>
            <a:prstGeom prst="rect">
              <a:avLst/>
            </a:prstGeom>
            <a:noFill/>
          </p:spPr>
          <p:txBody>
            <a:bodyPr wrap="square" lIns="0" tIns="0" rIns="0" bIns="0" rtlCol="0">
              <a:noAutofit/>
            </a:bodyPr>
            <a:lstStyle>
              <a:defPPr>
                <a:defRPr lang="en-US"/>
              </a:defPPr>
              <a:lvl1pPr defTabSz="685800">
                <a:spcAft>
                  <a:spcPts val="2800"/>
                </a:spcAft>
                <a:defRPr sz="1000">
                  <a:gradFill>
                    <a:gsLst>
                      <a:gs pos="0">
                        <a:srgbClr val="000000"/>
                      </a:gs>
                      <a:gs pos="100000">
                        <a:srgbClr val="000000"/>
                      </a:gs>
                    </a:gsLst>
                    <a:lin ang="10800000" scaled="0"/>
                  </a:gradFill>
                  <a:latin typeface="Amazon Ember" panose="020B0603020204020204" pitchFamily="34" charset="0"/>
                  <a:ea typeface="Amazon Ember" panose="020B0603020204020204" pitchFamily="34" charset="0"/>
                  <a:cs typeface="Amazon Ember" panose="020B0603020204020204" pitchFamily="34" charset="0"/>
                </a:defRPr>
              </a:lvl1pPr>
            </a:lstStyle>
            <a:p>
              <a:pPr algn="ctr" defTabSz="1143023" hangingPunct="1">
                <a:spcAft>
                  <a:spcPts val="4667"/>
                </a:spcAft>
              </a:pPr>
              <a:r>
                <a:rPr lang="en-US" sz="2333" kern="1200" dirty="0">
                  <a:solidFill>
                    <a:srgbClr val="FFFFFF"/>
                  </a:solidFill>
                </a:rPr>
                <a:t>Account</a:t>
              </a:r>
              <a:br>
                <a:rPr lang="en-US" sz="2333" kern="1200" dirty="0">
                  <a:solidFill>
                    <a:srgbClr val="FFFFFF"/>
                  </a:solidFill>
                </a:rPr>
              </a:br>
              <a:r>
                <a:rPr lang="en-US" sz="2333" kern="1200" dirty="0">
                  <a:solidFill>
                    <a:srgbClr val="FFFFFF"/>
                  </a:solidFill>
                </a:rPr>
                <a:t>baseline</a:t>
              </a:r>
            </a:p>
          </p:txBody>
        </p:sp>
        <p:sp>
          <p:nvSpPr>
            <p:cNvPr id="156" name="Rectangle 155">
              <a:extLst>
                <a:ext uri="{FF2B5EF4-FFF2-40B4-BE49-F238E27FC236}">
                  <a16:creationId xmlns:a16="http://schemas.microsoft.com/office/drawing/2014/main" id="{68BE14E6-7689-D647-9BAF-09FCD57D4241}"/>
                </a:ext>
              </a:extLst>
            </p:cNvPr>
            <p:cNvSpPr/>
            <p:nvPr/>
          </p:nvSpPr>
          <p:spPr>
            <a:xfrm>
              <a:off x="5156782" y="4478741"/>
              <a:ext cx="1948226" cy="2834836"/>
            </a:xfrm>
            <a:prstGeom prst="rect">
              <a:avLst/>
            </a:prstGeom>
            <a:solidFill>
              <a:schemeClr val="bg2"/>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828723" hangingPunct="1"/>
              <a:endParaRPr lang="en-US" sz="2333" kern="1200" dirty="0">
                <a:solidFill>
                  <a:srgbClr val="FFFFFF"/>
                </a:solidFill>
                <a:latin typeface="Amazon Ember"/>
              </a:endParaRPr>
            </a:p>
          </p:txBody>
        </p:sp>
        <p:grpSp>
          <p:nvGrpSpPr>
            <p:cNvPr id="157" name="Graphic 114">
              <a:extLst>
                <a:ext uri="{FF2B5EF4-FFF2-40B4-BE49-F238E27FC236}">
                  <a16:creationId xmlns:a16="http://schemas.microsoft.com/office/drawing/2014/main" id="{A5F366E4-34CF-FF41-8979-A625EB382EF0}"/>
                </a:ext>
              </a:extLst>
            </p:cNvPr>
            <p:cNvGrpSpPr/>
            <p:nvPr/>
          </p:nvGrpSpPr>
          <p:grpSpPr>
            <a:xfrm>
              <a:off x="5154412" y="4478743"/>
              <a:ext cx="437216" cy="437216"/>
              <a:chOff x="5053543" y="2554340"/>
              <a:chExt cx="711200" cy="711200"/>
            </a:xfrm>
          </p:grpSpPr>
          <p:sp>
            <p:nvSpPr>
              <p:cNvPr id="158" name="Freeform: Shape 116">
                <a:extLst>
                  <a:ext uri="{FF2B5EF4-FFF2-40B4-BE49-F238E27FC236}">
                    <a16:creationId xmlns:a16="http://schemas.microsoft.com/office/drawing/2014/main" id="{A84D7A42-986B-4447-8525-903E14624EB1}"/>
                  </a:ext>
                </a:extLst>
              </p:cNvPr>
              <p:cNvSpPr/>
              <p:nvPr/>
            </p:nvSpPr>
            <p:spPr>
              <a:xfrm>
                <a:off x="5053543" y="2554340"/>
                <a:ext cx="711200" cy="711200"/>
              </a:xfrm>
              <a:custGeom>
                <a:avLst/>
                <a:gdLst>
                  <a:gd name="connsiteX0" fmla="*/ 0 w 711200"/>
                  <a:gd name="connsiteY0" fmla="*/ 0 h 711200"/>
                  <a:gd name="connsiteX1" fmla="*/ 711200 w 711200"/>
                  <a:gd name="connsiteY1" fmla="*/ 0 h 711200"/>
                  <a:gd name="connsiteX2" fmla="*/ 711200 w 711200"/>
                  <a:gd name="connsiteY2" fmla="*/ 711200 h 711200"/>
                  <a:gd name="connsiteX3" fmla="*/ 0 w 711200"/>
                  <a:gd name="connsiteY3" fmla="*/ 711200 h 711200"/>
                </a:gdLst>
                <a:ahLst/>
                <a:cxnLst>
                  <a:cxn ang="0">
                    <a:pos x="connsiteX0" y="connsiteY0"/>
                  </a:cxn>
                  <a:cxn ang="0">
                    <a:pos x="connsiteX1" y="connsiteY1"/>
                  </a:cxn>
                  <a:cxn ang="0">
                    <a:pos x="connsiteX2" y="connsiteY2"/>
                  </a:cxn>
                  <a:cxn ang="0">
                    <a:pos x="connsiteX3" y="connsiteY3"/>
                  </a:cxn>
                </a:cxnLst>
                <a:rect l="l" t="t" r="r" b="b"/>
                <a:pathLst>
                  <a:path w="711200" h="711200">
                    <a:moveTo>
                      <a:pt x="0" y="0"/>
                    </a:moveTo>
                    <a:lnTo>
                      <a:pt x="711200" y="0"/>
                    </a:lnTo>
                    <a:lnTo>
                      <a:pt x="711200" y="711200"/>
                    </a:lnTo>
                    <a:lnTo>
                      <a:pt x="0" y="711200"/>
                    </a:lnTo>
                    <a:close/>
                  </a:path>
                </a:pathLst>
              </a:custGeom>
              <a:solidFill>
                <a:schemeClr val="accent1"/>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159" name="Freeform: Shape 117">
                <a:extLst>
                  <a:ext uri="{FF2B5EF4-FFF2-40B4-BE49-F238E27FC236}">
                    <a16:creationId xmlns:a16="http://schemas.microsoft.com/office/drawing/2014/main" id="{402A767A-9BCD-FF43-9EA2-618514F366C3}"/>
                  </a:ext>
                </a:extLst>
              </p:cNvPr>
              <p:cNvSpPr/>
              <p:nvPr/>
            </p:nvSpPr>
            <p:spPr>
              <a:xfrm>
                <a:off x="5174405" y="2696580"/>
                <a:ext cx="436203" cy="312928"/>
              </a:xfrm>
              <a:custGeom>
                <a:avLst/>
                <a:gdLst>
                  <a:gd name="connsiteX0" fmla="*/ 400685 w 436202"/>
                  <a:gd name="connsiteY0" fmla="*/ 0 h 312928"/>
                  <a:gd name="connsiteX1" fmla="*/ 35223 w 436202"/>
                  <a:gd name="connsiteY1" fmla="*/ 0 h 312928"/>
                  <a:gd name="connsiteX2" fmla="*/ 42 w 436202"/>
                  <a:gd name="connsiteY2" fmla="*/ 38879 h 312928"/>
                  <a:gd name="connsiteX3" fmla="*/ 42 w 436202"/>
                  <a:gd name="connsiteY3" fmla="*/ 274049 h 312928"/>
                  <a:gd name="connsiteX4" fmla="*/ 35223 w 436202"/>
                  <a:gd name="connsiteY4" fmla="*/ 312928 h 312928"/>
                  <a:gd name="connsiteX5" fmla="*/ 237109 w 436202"/>
                  <a:gd name="connsiteY5" fmla="*/ 312928 h 312928"/>
                  <a:gd name="connsiteX6" fmla="*/ 237109 w 436202"/>
                  <a:gd name="connsiteY6" fmla="*/ 293963 h 312928"/>
                  <a:gd name="connsiteX7" fmla="*/ 35223 w 436202"/>
                  <a:gd name="connsiteY7" fmla="*/ 293963 h 312928"/>
                  <a:gd name="connsiteX8" fmla="*/ 19008 w 436202"/>
                  <a:gd name="connsiteY8" fmla="*/ 274049 h 312928"/>
                  <a:gd name="connsiteX9" fmla="*/ 19008 w 436202"/>
                  <a:gd name="connsiteY9" fmla="*/ 113792 h 312928"/>
                  <a:gd name="connsiteX10" fmla="*/ 189696 w 436202"/>
                  <a:gd name="connsiteY10" fmla="*/ 113792 h 312928"/>
                  <a:gd name="connsiteX11" fmla="*/ 189696 w 436202"/>
                  <a:gd name="connsiteY11" fmla="*/ 256032 h 312928"/>
                  <a:gd name="connsiteX12" fmla="*/ 199178 w 436202"/>
                  <a:gd name="connsiteY12" fmla="*/ 265515 h 312928"/>
                  <a:gd name="connsiteX13" fmla="*/ 275040 w 436202"/>
                  <a:gd name="connsiteY13" fmla="*/ 265515 h 312928"/>
                  <a:gd name="connsiteX14" fmla="*/ 275040 w 436202"/>
                  <a:gd name="connsiteY14" fmla="*/ 246549 h 312928"/>
                  <a:gd name="connsiteX15" fmla="*/ 212928 w 436202"/>
                  <a:gd name="connsiteY15" fmla="*/ 246549 h 312928"/>
                  <a:gd name="connsiteX16" fmla="*/ 212928 w 436202"/>
                  <a:gd name="connsiteY16" fmla="*/ 243705 h 312928"/>
                  <a:gd name="connsiteX17" fmla="*/ 265367 w 436202"/>
                  <a:gd name="connsiteY17" fmla="*/ 173248 h 312928"/>
                  <a:gd name="connsiteX18" fmla="*/ 312022 w 436202"/>
                  <a:gd name="connsiteY18" fmla="*/ 173248 h 312928"/>
                  <a:gd name="connsiteX19" fmla="*/ 353935 w 436202"/>
                  <a:gd name="connsiteY19" fmla="*/ 205679 h 312928"/>
                  <a:gd name="connsiteX20" fmla="*/ 370056 w 436202"/>
                  <a:gd name="connsiteY20" fmla="*/ 196196 h 312928"/>
                  <a:gd name="connsiteX21" fmla="*/ 370056 w 436202"/>
                  <a:gd name="connsiteY21" fmla="*/ 196196 h 312928"/>
                  <a:gd name="connsiteX22" fmla="*/ 328901 w 436202"/>
                  <a:gd name="connsiteY22" fmla="*/ 159973 h 312928"/>
                  <a:gd name="connsiteX23" fmla="*/ 340944 w 436202"/>
                  <a:gd name="connsiteY23" fmla="*/ 126973 h 312928"/>
                  <a:gd name="connsiteX24" fmla="*/ 288790 w 436202"/>
                  <a:gd name="connsiteY24" fmla="*/ 74818 h 312928"/>
                  <a:gd name="connsiteX25" fmla="*/ 236635 w 436202"/>
                  <a:gd name="connsiteY25" fmla="*/ 126973 h 312928"/>
                  <a:gd name="connsiteX26" fmla="*/ 248962 w 436202"/>
                  <a:gd name="connsiteY26" fmla="*/ 159309 h 312928"/>
                  <a:gd name="connsiteX27" fmla="*/ 208946 w 436202"/>
                  <a:gd name="connsiteY27" fmla="*/ 193636 h 312928"/>
                  <a:gd name="connsiteX28" fmla="*/ 208946 w 436202"/>
                  <a:gd name="connsiteY28" fmla="*/ 66379 h 312928"/>
                  <a:gd name="connsiteX29" fmla="*/ 370151 w 436202"/>
                  <a:gd name="connsiteY29" fmla="*/ 66379 h 312928"/>
                  <a:gd name="connsiteX30" fmla="*/ 370151 w 436202"/>
                  <a:gd name="connsiteY30" fmla="*/ 196291 h 312928"/>
                  <a:gd name="connsiteX31" fmla="*/ 370151 w 436202"/>
                  <a:gd name="connsiteY31" fmla="*/ 196291 h 312928"/>
                  <a:gd name="connsiteX32" fmla="*/ 370151 w 436202"/>
                  <a:gd name="connsiteY32" fmla="*/ 199136 h 312928"/>
                  <a:gd name="connsiteX33" fmla="*/ 389116 w 436202"/>
                  <a:gd name="connsiteY33" fmla="*/ 199136 h 312928"/>
                  <a:gd name="connsiteX34" fmla="*/ 389116 w 436202"/>
                  <a:gd name="connsiteY34" fmla="*/ 113792 h 312928"/>
                  <a:gd name="connsiteX35" fmla="*/ 417564 w 436202"/>
                  <a:gd name="connsiteY35" fmla="*/ 113792 h 312928"/>
                  <a:gd name="connsiteX36" fmla="*/ 417564 w 436202"/>
                  <a:gd name="connsiteY36" fmla="*/ 208619 h 312928"/>
                  <a:gd name="connsiteX37" fmla="*/ 436530 w 436202"/>
                  <a:gd name="connsiteY37" fmla="*/ 208619 h 312928"/>
                  <a:gd name="connsiteX38" fmla="*/ 436530 w 436202"/>
                  <a:gd name="connsiteY38" fmla="*/ 38879 h 312928"/>
                  <a:gd name="connsiteX39" fmla="*/ 401127 w 436202"/>
                  <a:gd name="connsiteY39" fmla="*/ 18 h 312928"/>
                  <a:gd name="connsiteX40" fmla="*/ 400685 w 436202"/>
                  <a:gd name="connsiteY40" fmla="*/ 0 h 312928"/>
                  <a:gd name="connsiteX41" fmla="*/ 288790 w 436202"/>
                  <a:gd name="connsiteY41" fmla="*/ 93594 h 312928"/>
                  <a:gd name="connsiteX42" fmla="*/ 321979 w 436202"/>
                  <a:gd name="connsiteY42" fmla="*/ 126403 h 312928"/>
                  <a:gd name="connsiteX43" fmla="*/ 321979 w 436202"/>
                  <a:gd name="connsiteY43" fmla="*/ 126404 h 312928"/>
                  <a:gd name="connsiteX44" fmla="*/ 304815 w 436202"/>
                  <a:gd name="connsiteY44" fmla="*/ 154852 h 312928"/>
                  <a:gd name="connsiteX45" fmla="*/ 272669 w 436202"/>
                  <a:gd name="connsiteY45" fmla="*/ 154852 h 312928"/>
                  <a:gd name="connsiteX46" fmla="*/ 255600 w 436202"/>
                  <a:gd name="connsiteY46" fmla="*/ 126404 h 312928"/>
                  <a:gd name="connsiteX47" fmla="*/ 288789 w 436202"/>
                  <a:gd name="connsiteY47" fmla="*/ 93594 h 312928"/>
                  <a:gd name="connsiteX48" fmla="*/ 288790 w 436202"/>
                  <a:gd name="connsiteY48" fmla="*/ 93594 h 312928"/>
                  <a:gd name="connsiteX49" fmla="*/ 388832 w 436202"/>
                  <a:gd name="connsiteY49" fmla="*/ 94827 h 312928"/>
                  <a:gd name="connsiteX50" fmla="*/ 388832 w 436202"/>
                  <a:gd name="connsiteY50" fmla="*/ 56896 h 312928"/>
                  <a:gd name="connsiteX51" fmla="*/ 379349 w 436202"/>
                  <a:gd name="connsiteY51" fmla="*/ 47413 h 312928"/>
                  <a:gd name="connsiteX52" fmla="*/ 199178 w 436202"/>
                  <a:gd name="connsiteY52" fmla="*/ 47413 h 312928"/>
                  <a:gd name="connsiteX53" fmla="*/ 189696 w 436202"/>
                  <a:gd name="connsiteY53" fmla="*/ 56896 h 312928"/>
                  <a:gd name="connsiteX54" fmla="*/ 189696 w 436202"/>
                  <a:gd name="connsiteY54" fmla="*/ 94827 h 312928"/>
                  <a:gd name="connsiteX55" fmla="*/ 19008 w 436202"/>
                  <a:gd name="connsiteY55" fmla="*/ 94827 h 312928"/>
                  <a:gd name="connsiteX56" fmla="*/ 19008 w 436202"/>
                  <a:gd name="connsiteY56" fmla="*/ 38879 h 312928"/>
                  <a:gd name="connsiteX57" fmla="*/ 35223 w 436202"/>
                  <a:gd name="connsiteY57" fmla="*/ 18965 h 312928"/>
                  <a:gd name="connsiteX58" fmla="*/ 400685 w 436202"/>
                  <a:gd name="connsiteY58" fmla="*/ 18965 h 312928"/>
                  <a:gd name="connsiteX59" fmla="*/ 417090 w 436202"/>
                  <a:gd name="connsiteY59" fmla="*/ 38879 h 312928"/>
                  <a:gd name="connsiteX60" fmla="*/ 417090 w 436202"/>
                  <a:gd name="connsiteY60" fmla="*/ 94827 h 31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36202" h="312928">
                    <a:moveTo>
                      <a:pt x="400685" y="0"/>
                    </a:moveTo>
                    <a:lnTo>
                      <a:pt x="35223" y="0"/>
                    </a:lnTo>
                    <a:cubicBezTo>
                      <a:pt x="14797" y="1073"/>
                      <a:pt x="-925" y="18447"/>
                      <a:pt x="42" y="38879"/>
                    </a:cubicBezTo>
                    <a:lnTo>
                      <a:pt x="42" y="274049"/>
                    </a:lnTo>
                    <a:cubicBezTo>
                      <a:pt x="-925" y="294481"/>
                      <a:pt x="14797" y="311855"/>
                      <a:pt x="35223" y="312928"/>
                    </a:cubicBezTo>
                    <a:lnTo>
                      <a:pt x="237109" y="312928"/>
                    </a:lnTo>
                    <a:lnTo>
                      <a:pt x="237109" y="293963"/>
                    </a:lnTo>
                    <a:lnTo>
                      <a:pt x="35223" y="293963"/>
                    </a:lnTo>
                    <a:cubicBezTo>
                      <a:pt x="25462" y="292551"/>
                      <a:pt x="18413" y="283893"/>
                      <a:pt x="19008" y="274049"/>
                    </a:cubicBezTo>
                    <a:lnTo>
                      <a:pt x="19008" y="113792"/>
                    </a:lnTo>
                    <a:lnTo>
                      <a:pt x="189696" y="113792"/>
                    </a:lnTo>
                    <a:lnTo>
                      <a:pt x="189696" y="256032"/>
                    </a:lnTo>
                    <a:cubicBezTo>
                      <a:pt x="189696" y="261269"/>
                      <a:pt x="193941" y="265515"/>
                      <a:pt x="199178" y="265515"/>
                    </a:cubicBezTo>
                    <a:lnTo>
                      <a:pt x="275040" y="265515"/>
                    </a:lnTo>
                    <a:lnTo>
                      <a:pt x="275040" y="246549"/>
                    </a:lnTo>
                    <a:lnTo>
                      <a:pt x="212928" y="246549"/>
                    </a:lnTo>
                    <a:lnTo>
                      <a:pt x="212928" y="243705"/>
                    </a:lnTo>
                    <a:cubicBezTo>
                      <a:pt x="212877" y="211198"/>
                      <a:pt x="234214" y="182530"/>
                      <a:pt x="265367" y="173248"/>
                    </a:cubicBezTo>
                    <a:cubicBezTo>
                      <a:pt x="280180" y="180029"/>
                      <a:pt x="297210" y="180029"/>
                      <a:pt x="312022" y="173248"/>
                    </a:cubicBezTo>
                    <a:cubicBezTo>
                      <a:pt x="329511" y="178527"/>
                      <a:pt x="344436" y="190075"/>
                      <a:pt x="353935" y="205679"/>
                    </a:cubicBezTo>
                    <a:lnTo>
                      <a:pt x="370056" y="196196"/>
                    </a:lnTo>
                    <a:lnTo>
                      <a:pt x="370056" y="196196"/>
                    </a:lnTo>
                    <a:cubicBezTo>
                      <a:pt x="360293" y="180258"/>
                      <a:pt x="345950" y="167634"/>
                      <a:pt x="328901" y="159973"/>
                    </a:cubicBezTo>
                    <a:cubicBezTo>
                      <a:pt x="336681" y="150737"/>
                      <a:pt x="340947" y="139049"/>
                      <a:pt x="340944" y="126973"/>
                    </a:cubicBezTo>
                    <a:cubicBezTo>
                      <a:pt x="340944" y="98169"/>
                      <a:pt x="317594" y="74818"/>
                      <a:pt x="288790" y="74818"/>
                    </a:cubicBezTo>
                    <a:cubicBezTo>
                      <a:pt x="259985" y="74818"/>
                      <a:pt x="236635" y="98169"/>
                      <a:pt x="236635" y="126973"/>
                    </a:cubicBezTo>
                    <a:cubicBezTo>
                      <a:pt x="236883" y="138852"/>
                      <a:pt x="241239" y="150279"/>
                      <a:pt x="248962" y="159309"/>
                    </a:cubicBezTo>
                    <a:cubicBezTo>
                      <a:pt x="232551" y="166587"/>
                      <a:pt x="218636" y="178523"/>
                      <a:pt x="208946" y="193636"/>
                    </a:cubicBezTo>
                    <a:lnTo>
                      <a:pt x="208946" y="66379"/>
                    </a:lnTo>
                    <a:lnTo>
                      <a:pt x="370151" y="66379"/>
                    </a:lnTo>
                    <a:lnTo>
                      <a:pt x="370151" y="196291"/>
                    </a:lnTo>
                    <a:lnTo>
                      <a:pt x="370151" y="196291"/>
                    </a:lnTo>
                    <a:lnTo>
                      <a:pt x="370151" y="199136"/>
                    </a:lnTo>
                    <a:lnTo>
                      <a:pt x="389116" y="199136"/>
                    </a:lnTo>
                    <a:lnTo>
                      <a:pt x="389116" y="113792"/>
                    </a:lnTo>
                    <a:lnTo>
                      <a:pt x="417564" y="113792"/>
                    </a:lnTo>
                    <a:lnTo>
                      <a:pt x="417564" y="208619"/>
                    </a:lnTo>
                    <a:lnTo>
                      <a:pt x="436530" y="208619"/>
                    </a:lnTo>
                    <a:lnTo>
                      <a:pt x="436530" y="38879"/>
                    </a:lnTo>
                    <a:cubicBezTo>
                      <a:pt x="437485" y="18372"/>
                      <a:pt x="421634" y="973"/>
                      <a:pt x="401127" y="18"/>
                    </a:cubicBezTo>
                    <a:cubicBezTo>
                      <a:pt x="400980" y="11"/>
                      <a:pt x="400832" y="5"/>
                      <a:pt x="400685" y="0"/>
                    </a:cubicBezTo>
                    <a:close/>
                    <a:moveTo>
                      <a:pt x="288790" y="93594"/>
                    </a:moveTo>
                    <a:cubicBezTo>
                      <a:pt x="307015" y="93489"/>
                      <a:pt x="321874" y="108178"/>
                      <a:pt x="321979" y="126403"/>
                    </a:cubicBezTo>
                    <a:cubicBezTo>
                      <a:pt x="321979" y="126403"/>
                      <a:pt x="321979" y="126404"/>
                      <a:pt x="321979" y="126404"/>
                    </a:cubicBezTo>
                    <a:cubicBezTo>
                      <a:pt x="321898" y="138314"/>
                      <a:pt x="315314" y="149227"/>
                      <a:pt x="304815" y="154852"/>
                    </a:cubicBezTo>
                    <a:cubicBezTo>
                      <a:pt x="294783" y="160264"/>
                      <a:pt x="282701" y="160264"/>
                      <a:pt x="272669" y="154852"/>
                    </a:cubicBezTo>
                    <a:cubicBezTo>
                      <a:pt x="262222" y="149187"/>
                      <a:pt x="255683" y="138288"/>
                      <a:pt x="255600" y="126404"/>
                    </a:cubicBezTo>
                    <a:cubicBezTo>
                      <a:pt x="255705" y="108179"/>
                      <a:pt x="270564" y="93489"/>
                      <a:pt x="288789" y="93594"/>
                    </a:cubicBezTo>
                    <a:cubicBezTo>
                      <a:pt x="288789" y="93594"/>
                      <a:pt x="288789" y="93594"/>
                      <a:pt x="288790" y="93594"/>
                    </a:cubicBezTo>
                    <a:close/>
                    <a:moveTo>
                      <a:pt x="388832" y="94827"/>
                    </a:moveTo>
                    <a:lnTo>
                      <a:pt x="388832" y="56896"/>
                    </a:lnTo>
                    <a:cubicBezTo>
                      <a:pt x="388832" y="51659"/>
                      <a:pt x="384586" y="47413"/>
                      <a:pt x="379349" y="47413"/>
                    </a:cubicBezTo>
                    <a:lnTo>
                      <a:pt x="199178" y="47413"/>
                    </a:lnTo>
                    <a:cubicBezTo>
                      <a:pt x="193941" y="47413"/>
                      <a:pt x="189696" y="51659"/>
                      <a:pt x="189696" y="56896"/>
                    </a:cubicBezTo>
                    <a:lnTo>
                      <a:pt x="189696" y="94827"/>
                    </a:lnTo>
                    <a:lnTo>
                      <a:pt x="19008" y="94827"/>
                    </a:lnTo>
                    <a:lnTo>
                      <a:pt x="19008" y="38879"/>
                    </a:lnTo>
                    <a:cubicBezTo>
                      <a:pt x="18413" y="29035"/>
                      <a:pt x="25462" y="20377"/>
                      <a:pt x="35223" y="18965"/>
                    </a:cubicBezTo>
                    <a:lnTo>
                      <a:pt x="400685" y="18965"/>
                    </a:lnTo>
                    <a:cubicBezTo>
                      <a:pt x="410522" y="20288"/>
                      <a:pt x="417675" y="28971"/>
                      <a:pt x="417090" y="38879"/>
                    </a:cubicBezTo>
                    <a:lnTo>
                      <a:pt x="417090" y="94827"/>
                    </a:lnTo>
                    <a:close/>
                  </a:path>
                </a:pathLst>
              </a:custGeom>
              <a:solidFill>
                <a:schemeClr val="tx1"/>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160" name="Freeform: Shape 118">
                <a:extLst>
                  <a:ext uri="{FF2B5EF4-FFF2-40B4-BE49-F238E27FC236}">
                    <a16:creationId xmlns:a16="http://schemas.microsoft.com/office/drawing/2014/main" id="{000AFC13-C090-174A-92B1-3CAB92FAADF0}"/>
                  </a:ext>
                </a:extLst>
              </p:cNvPr>
              <p:cNvSpPr/>
              <p:nvPr/>
            </p:nvSpPr>
            <p:spPr>
              <a:xfrm>
                <a:off x="5212567" y="2857311"/>
                <a:ext cx="94827" cy="18965"/>
              </a:xfrm>
              <a:custGeom>
                <a:avLst/>
                <a:gdLst>
                  <a:gd name="connsiteX0" fmla="*/ 0 w 94826"/>
                  <a:gd name="connsiteY0" fmla="*/ 0 h 18965"/>
                  <a:gd name="connsiteX1" fmla="*/ 104120 w 94826"/>
                  <a:gd name="connsiteY1" fmla="*/ 0 h 18965"/>
                  <a:gd name="connsiteX2" fmla="*/ 104120 w 94826"/>
                  <a:gd name="connsiteY2" fmla="*/ 18965 h 18965"/>
                  <a:gd name="connsiteX3" fmla="*/ 0 w 94826"/>
                  <a:gd name="connsiteY3" fmla="*/ 18965 h 18965"/>
                </a:gdLst>
                <a:ahLst/>
                <a:cxnLst>
                  <a:cxn ang="0">
                    <a:pos x="connsiteX0" y="connsiteY0"/>
                  </a:cxn>
                  <a:cxn ang="0">
                    <a:pos x="connsiteX1" y="connsiteY1"/>
                  </a:cxn>
                  <a:cxn ang="0">
                    <a:pos x="connsiteX2" y="connsiteY2"/>
                  </a:cxn>
                  <a:cxn ang="0">
                    <a:pos x="connsiteX3" y="connsiteY3"/>
                  </a:cxn>
                </a:cxnLst>
                <a:rect l="l" t="t" r="r" b="b"/>
                <a:pathLst>
                  <a:path w="94826" h="18965">
                    <a:moveTo>
                      <a:pt x="0" y="0"/>
                    </a:moveTo>
                    <a:lnTo>
                      <a:pt x="104120" y="0"/>
                    </a:lnTo>
                    <a:lnTo>
                      <a:pt x="104120" y="18965"/>
                    </a:lnTo>
                    <a:lnTo>
                      <a:pt x="0" y="18965"/>
                    </a:lnTo>
                    <a:close/>
                  </a:path>
                </a:pathLst>
              </a:custGeom>
              <a:solidFill>
                <a:schemeClr val="tx1"/>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161" name="Freeform: Shape 119">
                <a:extLst>
                  <a:ext uri="{FF2B5EF4-FFF2-40B4-BE49-F238E27FC236}">
                    <a16:creationId xmlns:a16="http://schemas.microsoft.com/office/drawing/2014/main" id="{8EC28C61-06DB-DA40-B640-F092CB54FF6C}"/>
                  </a:ext>
                </a:extLst>
              </p:cNvPr>
              <p:cNvSpPr/>
              <p:nvPr/>
            </p:nvSpPr>
            <p:spPr>
              <a:xfrm>
                <a:off x="5212567" y="2904725"/>
                <a:ext cx="56896" cy="18965"/>
              </a:xfrm>
              <a:custGeom>
                <a:avLst/>
                <a:gdLst>
                  <a:gd name="connsiteX0" fmla="*/ 0 w 56896"/>
                  <a:gd name="connsiteY0" fmla="*/ 0 h 18965"/>
                  <a:gd name="connsiteX1" fmla="*/ 66189 w 56896"/>
                  <a:gd name="connsiteY1" fmla="*/ 0 h 18965"/>
                  <a:gd name="connsiteX2" fmla="*/ 66189 w 56896"/>
                  <a:gd name="connsiteY2" fmla="*/ 18965 h 18965"/>
                  <a:gd name="connsiteX3" fmla="*/ 0 w 56896"/>
                  <a:gd name="connsiteY3" fmla="*/ 18965 h 18965"/>
                </a:gdLst>
                <a:ahLst/>
                <a:cxnLst>
                  <a:cxn ang="0">
                    <a:pos x="connsiteX0" y="connsiteY0"/>
                  </a:cxn>
                  <a:cxn ang="0">
                    <a:pos x="connsiteX1" y="connsiteY1"/>
                  </a:cxn>
                  <a:cxn ang="0">
                    <a:pos x="connsiteX2" y="connsiteY2"/>
                  </a:cxn>
                  <a:cxn ang="0">
                    <a:pos x="connsiteX3" y="connsiteY3"/>
                  </a:cxn>
                </a:cxnLst>
                <a:rect l="l" t="t" r="r" b="b"/>
                <a:pathLst>
                  <a:path w="56896" h="18965">
                    <a:moveTo>
                      <a:pt x="0" y="0"/>
                    </a:moveTo>
                    <a:lnTo>
                      <a:pt x="66189" y="0"/>
                    </a:lnTo>
                    <a:lnTo>
                      <a:pt x="66189" y="18965"/>
                    </a:lnTo>
                    <a:lnTo>
                      <a:pt x="0" y="18965"/>
                    </a:lnTo>
                    <a:close/>
                  </a:path>
                </a:pathLst>
              </a:custGeom>
              <a:solidFill>
                <a:schemeClr val="tx1"/>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162" name="Freeform: Shape 120">
                <a:extLst>
                  <a:ext uri="{FF2B5EF4-FFF2-40B4-BE49-F238E27FC236}">
                    <a16:creationId xmlns:a16="http://schemas.microsoft.com/office/drawing/2014/main" id="{1B6E757E-C9D2-6A47-A371-133DA9555FEE}"/>
                  </a:ext>
                </a:extLst>
              </p:cNvPr>
              <p:cNvSpPr/>
              <p:nvPr/>
            </p:nvSpPr>
            <p:spPr>
              <a:xfrm>
                <a:off x="5297911" y="2904725"/>
                <a:ext cx="18965" cy="18965"/>
              </a:xfrm>
              <a:custGeom>
                <a:avLst/>
                <a:gdLst>
                  <a:gd name="connsiteX0" fmla="*/ 0 w 18965"/>
                  <a:gd name="connsiteY0" fmla="*/ 0 h 18965"/>
                  <a:gd name="connsiteX1" fmla="*/ 28258 w 18965"/>
                  <a:gd name="connsiteY1" fmla="*/ 0 h 18965"/>
                  <a:gd name="connsiteX2" fmla="*/ 28258 w 18965"/>
                  <a:gd name="connsiteY2" fmla="*/ 18965 h 18965"/>
                  <a:gd name="connsiteX3" fmla="*/ 0 w 18965"/>
                  <a:gd name="connsiteY3" fmla="*/ 18965 h 18965"/>
                </a:gdLst>
                <a:ahLst/>
                <a:cxnLst>
                  <a:cxn ang="0">
                    <a:pos x="connsiteX0" y="connsiteY0"/>
                  </a:cxn>
                  <a:cxn ang="0">
                    <a:pos x="connsiteX1" y="connsiteY1"/>
                  </a:cxn>
                  <a:cxn ang="0">
                    <a:pos x="connsiteX2" y="connsiteY2"/>
                  </a:cxn>
                  <a:cxn ang="0">
                    <a:pos x="connsiteX3" y="connsiteY3"/>
                  </a:cxn>
                </a:cxnLst>
                <a:rect l="l" t="t" r="r" b="b"/>
                <a:pathLst>
                  <a:path w="18965" h="18965">
                    <a:moveTo>
                      <a:pt x="0" y="0"/>
                    </a:moveTo>
                    <a:lnTo>
                      <a:pt x="28258" y="0"/>
                    </a:lnTo>
                    <a:lnTo>
                      <a:pt x="28258" y="18965"/>
                    </a:lnTo>
                    <a:lnTo>
                      <a:pt x="0" y="18965"/>
                    </a:lnTo>
                    <a:close/>
                  </a:path>
                </a:pathLst>
              </a:custGeom>
              <a:solidFill>
                <a:schemeClr val="tx1"/>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163" name="Freeform: Shape 121">
                <a:extLst>
                  <a:ext uri="{FF2B5EF4-FFF2-40B4-BE49-F238E27FC236}">
                    <a16:creationId xmlns:a16="http://schemas.microsoft.com/office/drawing/2014/main" id="{3C72E604-7A48-3948-9406-1B338AD3D451}"/>
                  </a:ext>
                </a:extLst>
              </p:cNvPr>
              <p:cNvSpPr/>
              <p:nvPr/>
            </p:nvSpPr>
            <p:spPr>
              <a:xfrm>
                <a:off x="5544555" y="2892397"/>
                <a:ext cx="9483" cy="9483"/>
              </a:xfrm>
              <a:custGeom>
                <a:avLst/>
                <a:gdLst>
                  <a:gd name="connsiteX0" fmla="*/ 0 w 0"/>
                  <a:gd name="connsiteY0" fmla="*/ 0 h 0"/>
                  <a:gd name="connsiteX1" fmla="*/ 0 w 0"/>
                  <a:gd name="connsiteY1" fmla="*/ 0 h 0"/>
                  <a:gd name="connsiteX2" fmla="*/ 0 w 0"/>
                  <a:gd name="connsiteY2" fmla="*/ 0 h 0"/>
                </a:gdLst>
                <a:ahLst/>
                <a:cxnLst>
                  <a:cxn ang="0">
                    <a:pos x="connsiteX0" y="connsiteY0"/>
                  </a:cxn>
                  <a:cxn ang="0">
                    <a:pos x="connsiteX1" y="connsiteY1"/>
                  </a:cxn>
                  <a:cxn ang="0">
                    <a:pos x="connsiteX2" y="connsiteY2"/>
                  </a:cxn>
                </a:cxnLst>
                <a:rect l="l" t="t" r="r" b="b"/>
                <a:pathLst>
                  <a:path>
                    <a:moveTo>
                      <a:pt x="0" y="0"/>
                    </a:moveTo>
                    <a:lnTo>
                      <a:pt x="0" y="0"/>
                    </a:lnTo>
                    <a:lnTo>
                      <a:pt x="0" y="0"/>
                    </a:lnTo>
                    <a:close/>
                  </a:path>
                </a:pathLst>
              </a:custGeom>
              <a:solidFill>
                <a:srgbClr val="232F3E"/>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164" name="Freeform: Shape 122">
                <a:extLst>
                  <a:ext uri="{FF2B5EF4-FFF2-40B4-BE49-F238E27FC236}">
                    <a16:creationId xmlns:a16="http://schemas.microsoft.com/office/drawing/2014/main" id="{2AECBCE8-D234-584D-8968-1AAF3B966D16}"/>
                  </a:ext>
                </a:extLst>
              </p:cNvPr>
              <p:cNvSpPr/>
              <p:nvPr/>
            </p:nvSpPr>
            <p:spPr>
              <a:xfrm>
                <a:off x="5451640" y="2932036"/>
                <a:ext cx="189653" cy="189653"/>
              </a:xfrm>
              <a:custGeom>
                <a:avLst/>
                <a:gdLst>
                  <a:gd name="connsiteX0" fmla="*/ 96329 w 189653"/>
                  <a:gd name="connsiteY0" fmla="*/ 191738 h 189653"/>
                  <a:gd name="connsiteX1" fmla="*/ 1 w 189653"/>
                  <a:gd name="connsiteY1" fmla="*/ 96329 h 189653"/>
                  <a:gd name="connsiteX2" fmla="*/ 95411 w 189653"/>
                  <a:gd name="connsiteY2" fmla="*/ 1 h 189653"/>
                  <a:gd name="connsiteX3" fmla="*/ 107898 w 189653"/>
                  <a:gd name="connsiteY3" fmla="*/ 758 h 189653"/>
                  <a:gd name="connsiteX4" fmla="*/ 107898 w 189653"/>
                  <a:gd name="connsiteY4" fmla="*/ 758 h 189653"/>
                  <a:gd name="connsiteX5" fmla="*/ 191375 w 189653"/>
                  <a:gd name="connsiteY5" fmla="*/ 107762 h 189653"/>
                  <a:gd name="connsiteX6" fmla="*/ 169156 w 189653"/>
                  <a:gd name="connsiteY6" fmla="*/ 158265 h 189653"/>
                  <a:gd name="connsiteX7" fmla="*/ 137199 w 189653"/>
                  <a:gd name="connsiteY7" fmla="*/ 182635 h 189653"/>
                  <a:gd name="connsiteX8" fmla="*/ 96329 w 189653"/>
                  <a:gd name="connsiteY8" fmla="*/ 191738 h 189653"/>
                  <a:gd name="connsiteX9" fmla="*/ 96329 w 189653"/>
                  <a:gd name="connsiteY9" fmla="*/ 18964 h 189653"/>
                  <a:gd name="connsiteX10" fmla="*/ 61338 w 189653"/>
                  <a:gd name="connsiteY10" fmla="*/ 27499 h 189653"/>
                  <a:gd name="connsiteX11" fmla="*/ 28501 w 189653"/>
                  <a:gd name="connsiteY11" fmla="*/ 131182 h 189653"/>
                  <a:gd name="connsiteX12" fmla="*/ 129234 w 189653"/>
                  <a:gd name="connsiteY12" fmla="*/ 165472 h 189653"/>
                  <a:gd name="connsiteX13" fmla="*/ 154932 w 189653"/>
                  <a:gd name="connsiteY13" fmla="*/ 145842 h 189653"/>
                  <a:gd name="connsiteX14" fmla="*/ 146431 w 189653"/>
                  <a:gd name="connsiteY14" fmla="*/ 37416 h 189653"/>
                  <a:gd name="connsiteX15" fmla="*/ 105717 w 189653"/>
                  <a:gd name="connsiteY15" fmla="*/ 19533 h 189653"/>
                  <a:gd name="connsiteX16" fmla="*/ 105717 w 189653"/>
                  <a:gd name="connsiteY16" fmla="*/ 19533 h 189653"/>
                  <a:gd name="connsiteX17" fmla="*/ 96139 w 189653"/>
                  <a:gd name="connsiteY17" fmla="*/ 18964 h 189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9653" h="189653">
                    <a:moveTo>
                      <a:pt x="96329" y="191738"/>
                    </a:moveTo>
                    <a:cubicBezTo>
                      <a:pt x="43382" y="191992"/>
                      <a:pt x="255" y="149276"/>
                      <a:pt x="1" y="96329"/>
                    </a:cubicBezTo>
                    <a:cubicBezTo>
                      <a:pt x="-252" y="43382"/>
                      <a:pt x="42464" y="255"/>
                      <a:pt x="95411" y="1"/>
                    </a:cubicBezTo>
                    <a:cubicBezTo>
                      <a:pt x="99585" y="-19"/>
                      <a:pt x="103756" y="234"/>
                      <a:pt x="107898" y="758"/>
                    </a:cubicBezTo>
                    <a:lnTo>
                      <a:pt x="107898" y="758"/>
                    </a:lnTo>
                    <a:cubicBezTo>
                      <a:pt x="160498" y="7254"/>
                      <a:pt x="197872" y="55162"/>
                      <a:pt x="191375" y="107762"/>
                    </a:cubicBezTo>
                    <a:cubicBezTo>
                      <a:pt x="189072" y="126408"/>
                      <a:pt x="181346" y="143968"/>
                      <a:pt x="169156" y="158265"/>
                    </a:cubicBezTo>
                    <a:cubicBezTo>
                      <a:pt x="160276" y="168482"/>
                      <a:pt x="149401" y="176775"/>
                      <a:pt x="137199" y="182635"/>
                    </a:cubicBezTo>
                    <a:cubicBezTo>
                      <a:pt x="124405" y="188620"/>
                      <a:pt x="110454" y="191728"/>
                      <a:pt x="96329" y="191738"/>
                    </a:cubicBezTo>
                    <a:close/>
                    <a:moveTo>
                      <a:pt x="96329" y="18964"/>
                    </a:moveTo>
                    <a:cubicBezTo>
                      <a:pt x="84149" y="18959"/>
                      <a:pt x="72147" y="21886"/>
                      <a:pt x="61338" y="27499"/>
                    </a:cubicBezTo>
                    <a:cubicBezTo>
                      <a:pt x="23639" y="47063"/>
                      <a:pt x="8937" y="93483"/>
                      <a:pt x="28501" y="131182"/>
                    </a:cubicBezTo>
                    <a:cubicBezTo>
                      <a:pt x="47476" y="167746"/>
                      <a:pt x="91892" y="182866"/>
                      <a:pt x="129234" y="165472"/>
                    </a:cubicBezTo>
                    <a:cubicBezTo>
                      <a:pt x="139081" y="160802"/>
                      <a:pt x="147836" y="154114"/>
                      <a:pt x="154932" y="145842"/>
                    </a:cubicBezTo>
                    <a:cubicBezTo>
                      <a:pt x="182525" y="113554"/>
                      <a:pt x="178720" y="65010"/>
                      <a:pt x="146431" y="37416"/>
                    </a:cubicBezTo>
                    <a:cubicBezTo>
                      <a:pt x="134917" y="27576"/>
                      <a:pt x="120753" y="21355"/>
                      <a:pt x="105717" y="19533"/>
                    </a:cubicBezTo>
                    <a:lnTo>
                      <a:pt x="105717" y="19533"/>
                    </a:lnTo>
                    <a:cubicBezTo>
                      <a:pt x="102539" y="19147"/>
                      <a:pt x="99340" y="18957"/>
                      <a:pt x="96139" y="18964"/>
                    </a:cubicBezTo>
                    <a:close/>
                  </a:path>
                </a:pathLst>
              </a:custGeom>
              <a:solidFill>
                <a:schemeClr val="tx1"/>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165" name="Freeform: Shape 123">
                <a:extLst>
                  <a:ext uri="{FF2B5EF4-FFF2-40B4-BE49-F238E27FC236}">
                    <a16:creationId xmlns:a16="http://schemas.microsoft.com/office/drawing/2014/main" id="{5166330B-2240-5E41-96CD-D9E9021FD4D0}"/>
                  </a:ext>
                </a:extLst>
              </p:cNvPr>
              <p:cNvSpPr/>
              <p:nvPr/>
            </p:nvSpPr>
            <p:spPr>
              <a:xfrm>
                <a:off x="5495530" y="2991301"/>
                <a:ext cx="104309" cy="75861"/>
              </a:xfrm>
              <a:custGeom>
                <a:avLst/>
                <a:gdLst>
                  <a:gd name="connsiteX0" fmla="*/ 37362 w 104309"/>
                  <a:gd name="connsiteY0" fmla="*/ 76999 h 75861"/>
                  <a:gd name="connsiteX1" fmla="*/ 37362 w 104309"/>
                  <a:gd name="connsiteY1" fmla="*/ 76999 h 75861"/>
                  <a:gd name="connsiteX2" fmla="*/ 30629 w 104309"/>
                  <a:gd name="connsiteY2" fmla="*/ 74249 h 75861"/>
                  <a:gd name="connsiteX3" fmla="*/ 0 w 104309"/>
                  <a:gd name="connsiteY3" fmla="*/ 43620 h 75861"/>
                  <a:gd name="connsiteX4" fmla="*/ 13181 w 104309"/>
                  <a:gd name="connsiteY4" fmla="*/ 30250 h 75861"/>
                  <a:gd name="connsiteX5" fmla="*/ 37077 w 104309"/>
                  <a:gd name="connsiteY5" fmla="*/ 54146 h 75861"/>
                  <a:gd name="connsiteX6" fmla="*/ 91128 w 104309"/>
                  <a:gd name="connsiteY6" fmla="*/ 0 h 75861"/>
                  <a:gd name="connsiteX7" fmla="*/ 104594 w 104309"/>
                  <a:gd name="connsiteY7" fmla="*/ 13465 h 75861"/>
                  <a:gd name="connsiteX8" fmla="*/ 43715 w 104309"/>
                  <a:gd name="connsiteY8" fmla="*/ 74249 h 75861"/>
                  <a:gd name="connsiteX9" fmla="*/ 37362 w 104309"/>
                  <a:gd name="connsiteY9" fmla="*/ 76999 h 7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09" h="75861">
                    <a:moveTo>
                      <a:pt x="37362" y="76999"/>
                    </a:moveTo>
                    <a:lnTo>
                      <a:pt x="37362" y="76999"/>
                    </a:lnTo>
                    <a:cubicBezTo>
                      <a:pt x="34841" y="77014"/>
                      <a:pt x="32419" y="76024"/>
                      <a:pt x="30629" y="74249"/>
                    </a:cubicBezTo>
                    <a:lnTo>
                      <a:pt x="0" y="43620"/>
                    </a:lnTo>
                    <a:lnTo>
                      <a:pt x="13181" y="30250"/>
                    </a:lnTo>
                    <a:lnTo>
                      <a:pt x="37077" y="54146"/>
                    </a:lnTo>
                    <a:lnTo>
                      <a:pt x="91128" y="0"/>
                    </a:lnTo>
                    <a:lnTo>
                      <a:pt x="104594" y="13465"/>
                    </a:lnTo>
                    <a:lnTo>
                      <a:pt x="43715" y="74249"/>
                    </a:lnTo>
                    <a:cubicBezTo>
                      <a:pt x="42020" y="75934"/>
                      <a:pt x="39750" y="76916"/>
                      <a:pt x="37362" y="76999"/>
                    </a:cubicBezTo>
                    <a:close/>
                  </a:path>
                </a:pathLst>
              </a:custGeom>
              <a:solidFill>
                <a:schemeClr val="tx1"/>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166" name="Freeform: Shape 124">
                <a:extLst>
                  <a:ext uri="{FF2B5EF4-FFF2-40B4-BE49-F238E27FC236}">
                    <a16:creationId xmlns:a16="http://schemas.microsoft.com/office/drawing/2014/main" id="{6D65C551-54FD-3F4E-A816-ED2351CA354D}"/>
                  </a:ext>
                </a:extLst>
              </p:cNvPr>
              <p:cNvSpPr/>
              <p:nvPr/>
            </p:nvSpPr>
            <p:spPr>
              <a:xfrm>
                <a:off x="5544555" y="2892397"/>
                <a:ext cx="9483" cy="9483"/>
              </a:xfrm>
              <a:custGeom>
                <a:avLst/>
                <a:gdLst>
                  <a:gd name="connsiteX0" fmla="*/ 0 w 0"/>
                  <a:gd name="connsiteY0" fmla="*/ 0 h 0"/>
                  <a:gd name="connsiteX1" fmla="*/ 0 w 0"/>
                  <a:gd name="connsiteY1" fmla="*/ 0 h 0"/>
                  <a:gd name="connsiteX2" fmla="*/ 0 w 0"/>
                  <a:gd name="connsiteY2" fmla="*/ 0 h 0"/>
                </a:gdLst>
                <a:ahLst/>
                <a:cxnLst>
                  <a:cxn ang="0">
                    <a:pos x="connsiteX0" y="connsiteY0"/>
                  </a:cxn>
                  <a:cxn ang="0">
                    <a:pos x="connsiteX1" y="connsiteY1"/>
                  </a:cxn>
                  <a:cxn ang="0">
                    <a:pos x="connsiteX2" y="connsiteY2"/>
                  </a:cxn>
                </a:cxnLst>
                <a:rect l="l" t="t" r="r" b="b"/>
                <a:pathLst>
                  <a:path>
                    <a:moveTo>
                      <a:pt x="0" y="0"/>
                    </a:moveTo>
                    <a:lnTo>
                      <a:pt x="0" y="0"/>
                    </a:lnTo>
                    <a:lnTo>
                      <a:pt x="0" y="0"/>
                    </a:lnTo>
                    <a:close/>
                  </a:path>
                </a:pathLst>
              </a:custGeom>
              <a:solidFill>
                <a:srgbClr val="232F3E"/>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grpSp>
        <p:grpSp>
          <p:nvGrpSpPr>
            <p:cNvPr id="167" name="Graphic 87">
              <a:extLst>
                <a:ext uri="{FF2B5EF4-FFF2-40B4-BE49-F238E27FC236}">
                  <a16:creationId xmlns:a16="http://schemas.microsoft.com/office/drawing/2014/main" id="{65C2C51E-35DD-7945-8E1F-2EB3487394DB}"/>
                </a:ext>
              </a:extLst>
            </p:cNvPr>
            <p:cNvGrpSpPr/>
            <p:nvPr/>
          </p:nvGrpSpPr>
          <p:grpSpPr>
            <a:xfrm>
              <a:off x="6298477" y="5053154"/>
              <a:ext cx="543069" cy="543069"/>
              <a:chOff x="2667935" y="2513843"/>
              <a:chExt cx="711200" cy="711200"/>
            </a:xfrm>
          </p:grpSpPr>
          <p:sp>
            <p:nvSpPr>
              <p:cNvPr id="168" name="Freeform: Shape 89">
                <a:extLst>
                  <a:ext uri="{FF2B5EF4-FFF2-40B4-BE49-F238E27FC236}">
                    <a16:creationId xmlns:a16="http://schemas.microsoft.com/office/drawing/2014/main" id="{108C10AC-F43C-5041-9990-F0C51DD53F12}"/>
                  </a:ext>
                </a:extLst>
              </p:cNvPr>
              <p:cNvSpPr/>
              <p:nvPr/>
            </p:nvSpPr>
            <p:spPr>
              <a:xfrm>
                <a:off x="2667935" y="2513843"/>
                <a:ext cx="711200" cy="711200"/>
              </a:xfrm>
              <a:custGeom>
                <a:avLst/>
                <a:gdLst>
                  <a:gd name="connsiteX0" fmla="*/ 0 w 711200"/>
                  <a:gd name="connsiteY0" fmla="*/ 0 h 711200"/>
                  <a:gd name="connsiteX1" fmla="*/ 711200 w 711200"/>
                  <a:gd name="connsiteY1" fmla="*/ 0 h 711200"/>
                  <a:gd name="connsiteX2" fmla="*/ 711200 w 711200"/>
                  <a:gd name="connsiteY2" fmla="*/ 711200 h 711200"/>
                  <a:gd name="connsiteX3" fmla="*/ 0 w 711200"/>
                  <a:gd name="connsiteY3" fmla="*/ 711200 h 711200"/>
                </a:gdLst>
                <a:ahLst/>
                <a:cxnLst>
                  <a:cxn ang="0">
                    <a:pos x="connsiteX0" y="connsiteY0"/>
                  </a:cxn>
                  <a:cxn ang="0">
                    <a:pos x="connsiteX1" y="connsiteY1"/>
                  </a:cxn>
                  <a:cxn ang="0">
                    <a:pos x="connsiteX2" y="connsiteY2"/>
                  </a:cxn>
                  <a:cxn ang="0">
                    <a:pos x="connsiteX3" y="connsiteY3"/>
                  </a:cxn>
                </a:cxnLst>
                <a:rect l="l" t="t" r="r" b="b"/>
                <a:pathLst>
                  <a:path w="711200" h="711200">
                    <a:moveTo>
                      <a:pt x="0" y="0"/>
                    </a:moveTo>
                    <a:lnTo>
                      <a:pt x="711200" y="0"/>
                    </a:lnTo>
                    <a:lnTo>
                      <a:pt x="711200" y="711200"/>
                    </a:lnTo>
                    <a:lnTo>
                      <a:pt x="0" y="711200"/>
                    </a:lnTo>
                    <a:close/>
                  </a:path>
                </a:pathLst>
              </a:custGeom>
              <a:solidFill>
                <a:schemeClr val="accent6"/>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169" name="Freeform: Shape 90">
                <a:extLst>
                  <a:ext uri="{FF2B5EF4-FFF2-40B4-BE49-F238E27FC236}">
                    <a16:creationId xmlns:a16="http://schemas.microsoft.com/office/drawing/2014/main" id="{AA5FC635-BC22-1143-9A1C-DAC571CF4801}"/>
                  </a:ext>
                </a:extLst>
              </p:cNvPr>
              <p:cNvSpPr/>
              <p:nvPr/>
            </p:nvSpPr>
            <p:spPr>
              <a:xfrm>
                <a:off x="2786300" y="2643523"/>
                <a:ext cx="474133" cy="303445"/>
              </a:xfrm>
              <a:custGeom>
                <a:avLst/>
                <a:gdLst>
                  <a:gd name="connsiteX0" fmla="*/ 227183 w 474133"/>
                  <a:gd name="connsiteY0" fmla="*/ 311454 h 303445"/>
                  <a:gd name="connsiteX1" fmla="*/ 94426 w 474133"/>
                  <a:gd name="connsiteY1" fmla="*/ 311454 h 303445"/>
                  <a:gd name="connsiteX2" fmla="*/ 73 w 474133"/>
                  <a:gd name="connsiteY2" fmla="*/ 229050 h 303445"/>
                  <a:gd name="connsiteX3" fmla="*/ 73 w 474133"/>
                  <a:gd name="connsiteY3" fmla="*/ 222507 h 303445"/>
                  <a:gd name="connsiteX4" fmla="*/ 64461 w 474133"/>
                  <a:gd name="connsiteY4" fmla="*/ 134507 h 303445"/>
                  <a:gd name="connsiteX5" fmla="*/ 64461 w 474133"/>
                  <a:gd name="connsiteY5" fmla="*/ 126921 h 303445"/>
                  <a:gd name="connsiteX6" fmla="*/ 196204 w 474133"/>
                  <a:gd name="connsiteY6" fmla="*/ 23 h 303445"/>
                  <a:gd name="connsiteX7" fmla="*/ 286545 w 474133"/>
                  <a:gd name="connsiteY7" fmla="*/ 39207 h 303445"/>
                  <a:gd name="connsiteX8" fmla="*/ 316320 w 474133"/>
                  <a:gd name="connsiteY8" fmla="*/ 81784 h 303445"/>
                  <a:gd name="connsiteX9" fmla="*/ 353018 w 474133"/>
                  <a:gd name="connsiteY9" fmla="*/ 68887 h 303445"/>
                  <a:gd name="connsiteX10" fmla="*/ 414751 w 474133"/>
                  <a:gd name="connsiteY10" fmla="*/ 132232 h 303445"/>
                  <a:gd name="connsiteX11" fmla="*/ 474491 w 474133"/>
                  <a:gd name="connsiteY11" fmla="*/ 167602 h 303445"/>
                  <a:gd name="connsiteX12" fmla="*/ 459604 w 474133"/>
                  <a:gd name="connsiteY12" fmla="*/ 179266 h 303445"/>
                  <a:gd name="connsiteX13" fmla="*/ 404509 w 474133"/>
                  <a:gd name="connsiteY13" fmla="*/ 149300 h 303445"/>
                  <a:gd name="connsiteX14" fmla="*/ 396544 w 474133"/>
                  <a:gd name="connsiteY14" fmla="*/ 140482 h 303445"/>
                  <a:gd name="connsiteX15" fmla="*/ 353018 w 474133"/>
                  <a:gd name="connsiteY15" fmla="*/ 87853 h 303445"/>
                  <a:gd name="connsiteX16" fmla="*/ 320588 w 474133"/>
                  <a:gd name="connsiteY16" fmla="*/ 104353 h 303445"/>
                  <a:gd name="connsiteX17" fmla="*/ 311674 w 474133"/>
                  <a:gd name="connsiteY17" fmla="*/ 108051 h 303445"/>
                  <a:gd name="connsiteX18" fmla="*/ 304183 w 474133"/>
                  <a:gd name="connsiteY18" fmla="*/ 101887 h 303445"/>
                  <a:gd name="connsiteX19" fmla="*/ 273364 w 474133"/>
                  <a:gd name="connsiteY19" fmla="*/ 52862 h 303445"/>
                  <a:gd name="connsiteX20" fmla="*/ 117147 w 474133"/>
                  <a:gd name="connsiteY20" fmla="*/ 50640 h 303445"/>
                  <a:gd name="connsiteX21" fmla="*/ 83711 w 474133"/>
                  <a:gd name="connsiteY21" fmla="*/ 126921 h 303445"/>
                  <a:gd name="connsiteX22" fmla="*/ 84469 w 474133"/>
                  <a:gd name="connsiteY22" fmla="*/ 140482 h 303445"/>
                  <a:gd name="connsiteX23" fmla="*/ 77357 w 474133"/>
                  <a:gd name="connsiteY23" fmla="*/ 150628 h 303445"/>
                  <a:gd name="connsiteX24" fmla="*/ 19513 w 474133"/>
                  <a:gd name="connsiteY24" fmla="*/ 222507 h 303445"/>
                  <a:gd name="connsiteX25" fmla="*/ 19513 w 474133"/>
                  <a:gd name="connsiteY25" fmla="*/ 227627 h 303445"/>
                  <a:gd name="connsiteX26" fmla="*/ 95374 w 474133"/>
                  <a:gd name="connsiteY26" fmla="*/ 292489 h 303445"/>
                  <a:gd name="connsiteX27" fmla="*/ 228132 w 474133"/>
                  <a:gd name="connsiteY27" fmla="*/ 292489 h 30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74133" h="303445">
                    <a:moveTo>
                      <a:pt x="227183" y="311454"/>
                    </a:moveTo>
                    <a:lnTo>
                      <a:pt x="94426" y="311454"/>
                    </a:lnTo>
                    <a:cubicBezTo>
                      <a:pt x="42461" y="311454"/>
                      <a:pt x="2729" y="276747"/>
                      <a:pt x="73" y="229050"/>
                    </a:cubicBezTo>
                    <a:cubicBezTo>
                      <a:pt x="73" y="227058"/>
                      <a:pt x="73" y="224782"/>
                      <a:pt x="73" y="222507"/>
                    </a:cubicBezTo>
                    <a:cubicBezTo>
                      <a:pt x="-1589" y="181754"/>
                      <a:pt x="25116" y="145256"/>
                      <a:pt x="64461" y="134507"/>
                    </a:cubicBezTo>
                    <a:cubicBezTo>
                      <a:pt x="64461" y="131947"/>
                      <a:pt x="64461" y="129482"/>
                      <a:pt x="64461" y="126921"/>
                    </a:cubicBezTo>
                    <a:cubicBezTo>
                      <a:pt x="65799" y="55499"/>
                      <a:pt x="124782" y="-1315"/>
                      <a:pt x="196204" y="23"/>
                    </a:cubicBezTo>
                    <a:cubicBezTo>
                      <a:pt x="230306" y="662"/>
                      <a:pt x="262776" y="14745"/>
                      <a:pt x="286545" y="39207"/>
                    </a:cubicBezTo>
                    <a:cubicBezTo>
                      <a:pt x="298954" y="51489"/>
                      <a:pt x="309042" y="65913"/>
                      <a:pt x="316320" y="81784"/>
                    </a:cubicBezTo>
                    <a:cubicBezTo>
                      <a:pt x="326724" y="73425"/>
                      <a:pt x="339673" y="68875"/>
                      <a:pt x="353018" y="68887"/>
                    </a:cubicBezTo>
                    <a:cubicBezTo>
                      <a:pt x="380518" y="68887"/>
                      <a:pt x="409914" y="88516"/>
                      <a:pt x="414751" y="132232"/>
                    </a:cubicBezTo>
                    <a:cubicBezTo>
                      <a:pt x="438119" y="136854"/>
                      <a:pt x="459201" y="149336"/>
                      <a:pt x="474491" y="167602"/>
                    </a:cubicBezTo>
                    <a:lnTo>
                      <a:pt x="459604" y="179266"/>
                    </a:lnTo>
                    <a:cubicBezTo>
                      <a:pt x="445405" y="163021"/>
                      <a:pt x="425862" y="152392"/>
                      <a:pt x="404509" y="149300"/>
                    </a:cubicBezTo>
                    <a:cubicBezTo>
                      <a:pt x="400113" y="148595"/>
                      <a:pt x="396799" y="144927"/>
                      <a:pt x="396544" y="140482"/>
                    </a:cubicBezTo>
                    <a:cubicBezTo>
                      <a:pt x="394363" y="104163"/>
                      <a:pt x="373122" y="87853"/>
                      <a:pt x="353018" y="87853"/>
                    </a:cubicBezTo>
                    <a:cubicBezTo>
                      <a:pt x="340221" y="87972"/>
                      <a:pt x="328218" y="94078"/>
                      <a:pt x="320588" y="104353"/>
                    </a:cubicBezTo>
                    <a:cubicBezTo>
                      <a:pt x="318513" y="107118"/>
                      <a:pt x="315097" y="108535"/>
                      <a:pt x="311674" y="108051"/>
                    </a:cubicBezTo>
                    <a:cubicBezTo>
                      <a:pt x="308235" y="107526"/>
                      <a:pt x="305360" y="105160"/>
                      <a:pt x="304183" y="101887"/>
                    </a:cubicBezTo>
                    <a:cubicBezTo>
                      <a:pt x="297691" y="83453"/>
                      <a:pt x="287161" y="66703"/>
                      <a:pt x="273364" y="52862"/>
                    </a:cubicBezTo>
                    <a:cubicBezTo>
                      <a:pt x="230839" y="9110"/>
                      <a:pt x="160899" y="8115"/>
                      <a:pt x="117147" y="50640"/>
                    </a:cubicBezTo>
                    <a:cubicBezTo>
                      <a:pt x="96476" y="70731"/>
                      <a:pt x="84477" y="98106"/>
                      <a:pt x="83711" y="126921"/>
                    </a:cubicBezTo>
                    <a:cubicBezTo>
                      <a:pt x="83724" y="131452"/>
                      <a:pt x="83977" y="135978"/>
                      <a:pt x="84469" y="140482"/>
                    </a:cubicBezTo>
                    <a:cubicBezTo>
                      <a:pt x="84942" y="145159"/>
                      <a:pt x="81915" y="149476"/>
                      <a:pt x="77357" y="150628"/>
                    </a:cubicBezTo>
                    <a:cubicBezTo>
                      <a:pt x="55832" y="155938"/>
                      <a:pt x="19513" y="172438"/>
                      <a:pt x="19513" y="222507"/>
                    </a:cubicBezTo>
                    <a:cubicBezTo>
                      <a:pt x="19418" y="224212"/>
                      <a:pt x="19418" y="225922"/>
                      <a:pt x="19513" y="227627"/>
                    </a:cubicBezTo>
                    <a:cubicBezTo>
                      <a:pt x="21599" y="265558"/>
                      <a:pt x="53366" y="292489"/>
                      <a:pt x="95374" y="292489"/>
                    </a:cubicBezTo>
                    <a:lnTo>
                      <a:pt x="228132" y="292489"/>
                    </a:lnTo>
                    <a:close/>
                  </a:path>
                </a:pathLst>
              </a:custGeom>
              <a:solidFill>
                <a:srgbClr val="000000"/>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170" name="Freeform: Shape 91">
                <a:extLst>
                  <a:ext uri="{FF2B5EF4-FFF2-40B4-BE49-F238E27FC236}">
                    <a16:creationId xmlns:a16="http://schemas.microsoft.com/office/drawing/2014/main" id="{C89D6697-DEAD-8349-BB0D-F5138CF444B5}"/>
                  </a:ext>
                </a:extLst>
              </p:cNvPr>
              <p:cNvSpPr/>
              <p:nvPr/>
            </p:nvSpPr>
            <p:spPr>
              <a:xfrm>
                <a:off x="3032449" y="2803633"/>
                <a:ext cx="227584" cy="284480"/>
              </a:xfrm>
              <a:custGeom>
                <a:avLst/>
                <a:gdLst>
                  <a:gd name="connsiteX0" fmla="*/ 113792 w 227584"/>
                  <a:gd name="connsiteY0" fmla="*/ 291118 h 284480"/>
                  <a:gd name="connsiteX1" fmla="*/ 0 w 227584"/>
                  <a:gd name="connsiteY1" fmla="*/ 163482 h 284480"/>
                  <a:gd name="connsiteX2" fmla="*/ 0 w 227584"/>
                  <a:gd name="connsiteY2" fmla="*/ 48078 h 284480"/>
                  <a:gd name="connsiteX3" fmla="*/ 6164 w 227584"/>
                  <a:gd name="connsiteY3" fmla="*/ 39164 h 284480"/>
                  <a:gd name="connsiteX4" fmla="*/ 110473 w 227584"/>
                  <a:gd name="connsiteY4" fmla="*/ 569 h 284480"/>
                  <a:gd name="connsiteX5" fmla="*/ 117111 w 227584"/>
                  <a:gd name="connsiteY5" fmla="*/ 569 h 284480"/>
                  <a:gd name="connsiteX6" fmla="*/ 221420 w 227584"/>
                  <a:gd name="connsiteY6" fmla="*/ 39164 h 284480"/>
                  <a:gd name="connsiteX7" fmla="*/ 227584 w 227584"/>
                  <a:gd name="connsiteY7" fmla="*/ 48078 h 284480"/>
                  <a:gd name="connsiteX8" fmla="*/ 227584 w 227584"/>
                  <a:gd name="connsiteY8" fmla="*/ 170594 h 284480"/>
                  <a:gd name="connsiteX9" fmla="*/ 113792 w 227584"/>
                  <a:gd name="connsiteY9" fmla="*/ 291118 h 284480"/>
                  <a:gd name="connsiteX10" fmla="*/ 18965 w 227584"/>
                  <a:gd name="connsiteY10" fmla="*/ 54715 h 284480"/>
                  <a:gd name="connsiteX11" fmla="*/ 18965 w 227584"/>
                  <a:gd name="connsiteY11" fmla="*/ 163482 h 284480"/>
                  <a:gd name="connsiteX12" fmla="*/ 113792 w 227584"/>
                  <a:gd name="connsiteY12" fmla="*/ 272153 h 284480"/>
                  <a:gd name="connsiteX13" fmla="*/ 208619 w 227584"/>
                  <a:gd name="connsiteY13" fmla="*/ 170594 h 284480"/>
                  <a:gd name="connsiteX14" fmla="*/ 208619 w 227584"/>
                  <a:gd name="connsiteY14" fmla="*/ 54715 h 284480"/>
                  <a:gd name="connsiteX15" fmla="*/ 113792 w 227584"/>
                  <a:gd name="connsiteY15" fmla="*/ 19535 h 28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7584" h="284480">
                    <a:moveTo>
                      <a:pt x="113792" y="291118"/>
                    </a:moveTo>
                    <a:cubicBezTo>
                      <a:pt x="1328" y="291118"/>
                      <a:pt x="0" y="164714"/>
                      <a:pt x="0" y="163482"/>
                    </a:cubicBezTo>
                    <a:lnTo>
                      <a:pt x="0" y="48078"/>
                    </a:lnTo>
                    <a:cubicBezTo>
                      <a:pt x="-13" y="44109"/>
                      <a:pt x="2447" y="40553"/>
                      <a:pt x="6164" y="39164"/>
                    </a:cubicBezTo>
                    <a:lnTo>
                      <a:pt x="110473" y="569"/>
                    </a:lnTo>
                    <a:cubicBezTo>
                      <a:pt x="112621" y="-190"/>
                      <a:pt x="114963" y="-190"/>
                      <a:pt x="117111" y="569"/>
                    </a:cubicBezTo>
                    <a:lnTo>
                      <a:pt x="221420" y="39164"/>
                    </a:lnTo>
                    <a:cubicBezTo>
                      <a:pt x="225138" y="40553"/>
                      <a:pt x="227597" y="44109"/>
                      <a:pt x="227584" y="48078"/>
                    </a:cubicBezTo>
                    <a:lnTo>
                      <a:pt x="227584" y="170594"/>
                    </a:lnTo>
                    <a:cubicBezTo>
                      <a:pt x="227584" y="171826"/>
                      <a:pt x="226256" y="291118"/>
                      <a:pt x="113792" y="291118"/>
                    </a:cubicBezTo>
                    <a:close/>
                    <a:moveTo>
                      <a:pt x="18965" y="54715"/>
                    </a:moveTo>
                    <a:lnTo>
                      <a:pt x="18965" y="163482"/>
                    </a:lnTo>
                    <a:cubicBezTo>
                      <a:pt x="18965" y="167939"/>
                      <a:pt x="20293" y="272153"/>
                      <a:pt x="113792" y="272153"/>
                    </a:cubicBezTo>
                    <a:cubicBezTo>
                      <a:pt x="207291" y="272153"/>
                      <a:pt x="208619" y="174766"/>
                      <a:pt x="208619" y="170594"/>
                    </a:cubicBezTo>
                    <a:lnTo>
                      <a:pt x="208619" y="54715"/>
                    </a:lnTo>
                    <a:lnTo>
                      <a:pt x="113792" y="19535"/>
                    </a:lnTo>
                    <a:close/>
                  </a:path>
                </a:pathLst>
              </a:custGeom>
              <a:solidFill>
                <a:srgbClr val="000000"/>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171" name="Freeform: Shape 92">
                <a:extLst>
                  <a:ext uri="{FF2B5EF4-FFF2-40B4-BE49-F238E27FC236}">
                    <a16:creationId xmlns:a16="http://schemas.microsoft.com/office/drawing/2014/main" id="{5E052570-6CFA-494F-AF0B-9BAB8C27358C}"/>
                  </a:ext>
                </a:extLst>
              </p:cNvPr>
              <p:cNvSpPr/>
              <p:nvPr/>
            </p:nvSpPr>
            <p:spPr>
              <a:xfrm>
                <a:off x="3070309" y="2843925"/>
                <a:ext cx="151723" cy="208619"/>
              </a:xfrm>
              <a:custGeom>
                <a:avLst/>
                <a:gdLst>
                  <a:gd name="connsiteX0" fmla="*/ 75932 w 151722"/>
                  <a:gd name="connsiteY0" fmla="*/ 215361 h 208618"/>
                  <a:gd name="connsiteX1" fmla="*/ 70 w 151722"/>
                  <a:gd name="connsiteY1" fmla="*/ 135611 h 208618"/>
                  <a:gd name="connsiteX2" fmla="*/ 70 w 151722"/>
                  <a:gd name="connsiteY2" fmla="*/ 133904 h 208618"/>
                  <a:gd name="connsiteX3" fmla="*/ 70 w 151722"/>
                  <a:gd name="connsiteY3" fmla="*/ 35664 h 208618"/>
                  <a:gd name="connsiteX4" fmla="*/ 6044 w 151722"/>
                  <a:gd name="connsiteY4" fmla="*/ 26845 h 208618"/>
                  <a:gd name="connsiteX5" fmla="*/ 72423 w 151722"/>
                  <a:gd name="connsiteY5" fmla="*/ 673 h 208618"/>
                  <a:gd name="connsiteX6" fmla="*/ 79440 w 151722"/>
                  <a:gd name="connsiteY6" fmla="*/ 673 h 208618"/>
                  <a:gd name="connsiteX7" fmla="*/ 145819 w 151722"/>
                  <a:gd name="connsiteY7" fmla="*/ 26845 h 208618"/>
                  <a:gd name="connsiteX8" fmla="*/ 151793 w 151722"/>
                  <a:gd name="connsiteY8" fmla="*/ 35664 h 208618"/>
                  <a:gd name="connsiteX9" fmla="*/ 151793 w 151722"/>
                  <a:gd name="connsiteY9" fmla="*/ 133904 h 208618"/>
                  <a:gd name="connsiteX10" fmla="*/ 151793 w 151722"/>
                  <a:gd name="connsiteY10" fmla="*/ 135611 h 208618"/>
                  <a:gd name="connsiteX11" fmla="*/ 75932 w 151722"/>
                  <a:gd name="connsiteY11" fmla="*/ 215361 h 208618"/>
                  <a:gd name="connsiteX12" fmla="*/ 19036 w 151722"/>
                  <a:gd name="connsiteY12" fmla="*/ 132956 h 208618"/>
                  <a:gd name="connsiteX13" fmla="*/ 75932 w 151722"/>
                  <a:gd name="connsiteY13" fmla="*/ 196395 h 208618"/>
                  <a:gd name="connsiteX14" fmla="*/ 132828 w 151722"/>
                  <a:gd name="connsiteY14" fmla="*/ 132956 h 208618"/>
                  <a:gd name="connsiteX15" fmla="*/ 132828 w 151722"/>
                  <a:gd name="connsiteY15" fmla="*/ 42112 h 208618"/>
                  <a:gd name="connsiteX16" fmla="*/ 75932 w 151722"/>
                  <a:gd name="connsiteY16" fmla="*/ 19733 h 208618"/>
                  <a:gd name="connsiteX17" fmla="*/ 19036 w 151722"/>
                  <a:gd name="connsiteY17" fmla="*/ 42112 h 20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1722" h="208618">
                    <a:moveTo>
                      <a:pt x="75932" y="215361"/>
                    </a:moveTo>
                    <a:cubicBezTo>
                      <a:pt x="15622" y="215361"/>
                      <a:pt x="829" y="138835"/>
                      <a:pt x="70" y="135611"/>
                    </a:cubicBezTo>
                    <a:cubicBezTo>
                      <a:pt x="-23" y="135046"/>
                      <a:pt x="-23" y="134470"/>
                      <a:pt x="70" y="133904"/>
                    </a:cubicBezTo>
                    <a:lnTo>
                      <a:pt x="70" y="35664"/>
                    </a:lnTo>
                    <a:cubicBezTo>
                      <a:pt x="67" y="31778"/>
                      <a:pt x="2434" y="28283"/>
                      <a:pt x="6044" y="26845"/>
                    </a:cubicBezTo>
                    <a:lnTo>
                      <a:pt x="72423" y="673"/>
                    </a:lnTo>
                    <a:cubicBezTo>
                      <a:pt x="74676" y="-224"/>
                      <a:pt x="77187" y="-224"/>
                      <a:pt x="79440" y="673"/>
                    </a:cubicBezTo>
                    <a:lnTo>
                      <a:pt x="145819" y="26845"/>
                    </a:lnTo>
                    <a:cubicBezTo>
                      <a:pt x="149429" y="28283"/>
                      <a:pt x="151797" y="31778"/>
                      <a:pt x="151793" y="35664"/>
                    </a:cubicBezTo>
                    <a:lnTo>
                      <a:pt x="151793" y="133904"/>
                    </a:lnTo>
                    <a:cubicBezTo>
                      <a:pt x="151840" y="134472"/>
                      <a:pt x="151840" y="135043"/>
                      <a:pt x="151793" y="135611"/>
                    </a:cubicBezTo>
                    <a:cubicBezTo>
                      <a:pt x="151034" y="138835"/>
                      <a:pt x="136241" y="215361"/>
                      <a:pt x="75932" y="215361"/>
                    </a:cubicBezTo>
                    <a:close/>
                    <a:moveTo>
                      <a:pt x="19036" y="132956"/>
                    </a:moveTo>
                    <a:cubicBezTo>
                      <a:pt x="20553" y="140163"/>
                      <a:pt x="34113" y="196395"/>
                      <a:pt x="75932" y="196395"/>
                    </a:cubicBezTo>
                    <a:cubicBezTo>
                      <a:pt x="117750" y="196395"/>
                      <a:pt x="131310" y="140258"/>
                      <a:pt x="132828" y="132956"/>
                    </a:cubicBezTo>
                    <a:lnTo>
                      <a:pt x="132828" y="42112"/>
                    </a:lnTo>
                    <a:lnTo>
                      <a:pt x="75932" y="19733"/>
                    </a:lnTo>
                    <a:lnTo>
                      <a:pt x="19036" y="42112"/>
                    </a:lnTo>
                    <a:close/>
                  </a:path>
                </a:pathLst>
              </a:custGeom>
              <a:solidFill>
                <a:srgbClr val="000000"/>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grpSp>
        <p:grpSp>
          <p:nvGrpSpPr>
            <p:cNvPr id="172" name="Graphic 65">
              <a:extLst>
                <a:ext uri="{FF2B5EF4-FFF2-40B4-BE49-F238E27FC236}">
                  <a16:creationId xmlns:a16="http://schemas.microsoft.com/office/drawing/2014/main" id="{1A8C3AF3-7D44-9E41-B63D-F5C5B4A6CF01}"/>
                </a:ext>
              </a:extLst>
            </p:cNvPr>
            <p:cNvGrpSpPr/>
            <p:nvPr/>
          </p:nvGrpSpPr>
          <p:grpSpPr>
            <a:xfrm>
              <a:off x="5437460" y="5053155"/>
              <a:ext cx="543074" cy="543074"/>
              <a:chOff x="7390406" y="2556601"/>
              <a:chExt cx="711200" cy="711200"/>
            </a:xfrm>
          </p:grpSpPr>
          <p:sp>
            <p:nvSpPr>
              <p:cNvPr id="173" name="Freeform: Shape 67">
                <a:extLst>
                  <a:ext uri="{FF2B5EF4-FFF2-40B4-BE49-F238E27FC236}">
                    <a16:creationId xmlns:a16="http://schemas.microsoft.com/office/drawing/2014/main" id="{726359DE-771E-A146-B6FE-7D0870F532D9}"/>
                  </a:ext>
                </a:extLst>
              </p:cNvPr>
              <p:cNvSpPr/>
              <p:nvPr/>
            </p:nvSpPr>
            <p:spPr>
              <a:xfrm>
                <a:off x="7390406" y="2556601"/>
                <a:ext cx="711200" cy="711200"/>
              </a:xfrm>
              <a:custGeom>
                <a:avLst/>
                <a:gdLst>
                  <a:gd name="connsiteX0" fmla="*/ 0 w 711200"/>
                  <a:gd name="connsiteY0" fmla="*/ 0 h 711200"/>
                  <a:gd name="connsiteX1" fmla="*/ 711200 w 711200"/>
                  <a:gd name="connsiteY1" fmla="*/ 0 h 711200"/>
                  <a:gd name="connsiteX2" fmla="*/ 711200 w 711200"/>
                  <a:gd name="connsiteY2" fmla="*/ 711200 h 711200"/>
                  <a:gd name="connsiteX3" fmla="*/ 0 w 711200"/>
                  <a:gd name="connsiteY3" fmla="*/ 711200 h 711200"/>
                </a:gdLst>
                <a:ahLst/>
                <a:cxnLst>
                  <a:cxn ang="0">
                    <a:pos x="connsiteX0" y="connsiteY0"/>
                  </a:cxn>
                  <a:cxn ang="0">
                    <a:pos x="connsiteX1" y="connsiteY1"/>
                  </a:cxn>
                  <a:cxn ang="0">
                    <a:pos x="connsiteX2" y="connsiteY2"/>
                  </a:cxn>
                  <a:cxn ang="0">
                    <a:pos x="connsiteX3" y="connsiteY3"/>
                  </a:cxn>
                </a:cxnLst>
                <a:rect l="l" t="t" r="r" b="b"/>
                <a:pathLst>
                  <a:path w="711200" h="711200">
                    <a:moveTo>
                      <a:pt x="0" y="0"/>
                    </a:moveTo>
                    <a:lnTo>
                      <a:pt x="711200" y="0"/>
                    </a:lnTo>
                    <a:lnTo>
                      <a:pt x="711200" y="711200"/>
                    </a:lnTo>
                    <a:lnTo>
                      <a:pt x="0" y="711200"/>
                    </a:lnTo>
                    <a:close/>
                  </a:path>
                </a:pathLst>
              </a:custGeom>
              <a:solidFill>
                <a:schemeClr val="accent6"/>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174" name="Freeform: Shape 68">
                <a:extLst>
                  <a:ext uri="{FF2B5EF4-FFF2-40B4-BE49-F238E27FC236}">
                    <a16:creationId xmlns:a16="http://schemas.microsoft.com/office/drawing/2014/main" id="{710C6EBC-F217-1C42-9D4E-19CC49B00F37}"/>
                  </a:ext>
                </a:extLst>
              </p:cNvPr>
              <p:cNvSpPr/>
              <p:nvPr/>
            </p:nvSpPr>
            <p:spPr>
              <a:xfrm>
                <a:off x="7508939" y="2707191"/>
                <a:ext cx="474133" cy="407755"/>
              </a:xfrm>
              <a:custGeom>
                <a:avLst/>
                <a:gdLst>
                  <a:gd name="connsiteX0" fmla="*/ 474133 w 474133"/>
                  <a:gd name="connsiteY0" fmla="*/ 181304 h 407754"/>
                  <a:gd name="connsiteX1" fmla="*/ 403013 w 474133"/>
                  <a:gd name="connsiteY1" fmla="*/ 258303 h 407754"/>
                  <a:gd name="connsiteX2" fmla="*/ 265515 w 474133"/>
                  <a:gd name="connsiteY2" fmla="*/ 258303 h 407754"/>
                  <a:gd name="connsiteX3" fmla="*/ 265515 w 474133"/>
                  <a:gd name="connsiteY3" fmla="*/ 239338 h 407754"/>
                  <a:gd name="connsiteX4" fmla="*/ 403013 w 474133"/>
                  <a:gd name="connsiteY4" fmla="*/ 239338 h 407754"/>
                  <a:gd name="connsiteX5" fmla="*/ 455642 w 474133"/>
                  <a:gd name="connsiteY5" fmla="*/ 181209 h 407754"/>
                  <a:gd name="connsiteX6" fmla="*/ 403108 w 474133"/>
                  <a:gd name="connsiteY6" fmla="*/ 123460 h 407754"/>
                  <a:gd name="connsiteX7" fmla="*/ 395332 w 474133"/>
                  <a:gd name="connsiteY7" fmla="*/ 112649 h 407754"/>
                  <a:gd name="connsiteX8" fmla="*/ 373427 w 474133"/>
                  <a:gd name="connsiteY8" fmla="*/ 75572 h 407754"/>
                  <a:gd name="connsiteX9" fmla="*/ 338816 w 474133"/>
                  <a:gd name="connsiteY9" fmla="*/ 86477 h 407754"/>
                  <a:gd name="connsiteX10" fmla="*/ 329333 w 474133"/>
                  <a:gd name="connsiteY10" fmla="*/ 90175 h 407754"/>
                  <a:gd name="connsiteX11" fmla="*/ 321842 w 474133"/>
                  <a:gd name="connsiteY11" fmla="*/ 84012 h 407754"/>
                  <a:gd name="connsiteX12" fmla="*/ 298704 w 474133"/>
                  <a:gd name="connsiteY12" fmla="*/ 45228 h 407754"/>
                  <a:gd name="connsiteX13" fmla="*/ 202929 w 474133"/>
                  <a:gd name="connsiteY13" fmla="*/ 26262 h 407754"/>
                  <a:gd name="connsiteX14" fmla="*/ 161205 w 474133"/>
                  <a:gd name="connsiteY14" fmla="*/ 68650 h 407754"/>
                  <a:gd name="connsiteX15" fmla="*/ 140343 w 474133"/>
                  <a:gd name="connsiteY15" fmla="*/ 68650 h 407754"/>
                  <a:gd name="connsiteX16" fmla="*/ 195248 w 474133"/>
                  <a:gd name="connsiteY16" fmla="*/ 8814 h 407754"/>
                  <a:gd name="connsiteX17" fmla="*/ 311790 w 474133"/>
                  <a:gd name="connsiteY17" fmla="*/ 31762 h 407754"/>
                  <a:gd name="connsiteX18" fmla="*/ 334549 w 474133"/>
                  <a:gd name="connsiteY18" fmla="*/ 64383 h 407754"/>
                  <a:gd name="connsiteX19" fmla="*/ 378833 w 474133"/>
                  <a:gd name="connsiteY19" fmla="*/ 58029 h 407754"/>
                  <a:gd name="connsiteX20" fmla="*/ 413539 w 474133"/>
                  <a:gd name="connsiteY20" fmla="*/ 106865 h 407754"/>
                  <a:gd name="connsiteX21" fmla="*/ 474133 w 474133"/>
                  <a:gd name="connsiteY21" fmla="*/ 181304 h 407754"/>
                  <a:gd name="connsiteX22" fmla="*/ 208619 w 474133"/>
                  <a:gd name="connsiteY22" fmla="*/ 173054 h 407754"/>
                  <a:gd name="connsiteX23" fmla="*/ 208619 w 474133"/>
                  <a:gd name="connsiteY23" fmla="*/ 106675 h 407754"/>
                  <a:gd name="connsiteX24" fmla="*/ 18965 w 474133"/>
                  <a:gd name="connsiteY24" fmla="*/ 106675 h 407754"/>
                  <a:gd name="connsiteX25" fmla="*/ 18965 w 474133"/>
                  <a:gd name="connsiteY25" fmla="*/ 391155 h 407754"/>
                  <a:gd name="connsiteX26" fmla="*/ 208619 w 474133"/>
                  <a:gd name="connsiteY26" fmla="*/ 391155 h 407754"/>
                  <a:gd name="connsiteX27" fmla="*/ 208619 w 474133"/>
                  <a:gd name="connsiteY27" fmla="*/ 229950 h 407754"/>
                  <a:gd name="connsiteX28" fmla="*/ 227584 w 474133"/>
                  <a:gd name="connsiteY28" fmla="*/ 229950 h 407754"/>
                  <a:gd name="connsiteX29" fmla="*/ 227584 w 474133"/>
                  <a:gd name="connsiteY29" fmla="*/ 400638 h 407754"/>
                  <a:gd name="connsiteX30" fmla="*/ 218101 w 474133"/>
                  <a:gd name="connsiteY30" fmla="*/ 410121 h 407754"/>
                  <a:gd name="connsiteX31" fmla="*/ 9483 w 474133"/>
                  <a:gd name="connsiteY31" fmla="*/ 410121 h 407754"/>
                  <a:gd name="connsiteX32" fmla="*/ 0 w 474133"/>
                  <a:gd name="connsiteY32" fmla="*/ 400638 h 407754"/>
                  <a:gd name="connsiteX33" fmla="*/ 0 w 474133"/>
                  <a:gd name="connsiteY33" fmla="*/ 97193 h 407754"/>
                  <a:gd name="connsiteX34" fmla="*/ 9483 w 474133"/>
                  <a:gd name="connsiteY34" fmla="*/ 87710 h 407754"/>
                  <a:gd name="connsiteX35" fmla="*/ 218101 w 474133"/>
                  <a:gd name="connsiteY35" fmla="*/ 87710 h 407754"/>
                  <a:gd name="connsiteX36" fmla="*/ 227584 w 474133"/>
                  <a:gd name="connsiteY36" fmla="*/ 97193 h 407754"/>
                  <a:gd name="connsiteX37" fmla="*/ 227584 w 474133"/>
                  <a:gd name="connsiteY37" fmla="*/ 173054 h 407754"/>
                  <a:gd name="connsiteX38" fmla="*/ 331893 w 474133"/>
                  <a:gd name="connsiteY38" fmla="*/ 192019 h 407754"/>
                  <a:gd name="connsiteX39" fmla="*/ 47413 w 474133"/>
                  <a:gd name="connsiteY39" fmla="*/ 192019 h 407754"/>
                  <a:gd name="connsiteX40" fmla="*/ 47413 w 474133"/>
                  <a:gd name="connsiteY40" fmla="*/ 210985 h 407754"/>
                  <a:gd name="connsiteX41" fmla="*/ 331893 w 474133"/>
                  <a:gd name="connsiteY41" fmla="*/ 210985 h 407754"/>
                  <a:gd name="connsiteX42" fmla="*/ 123275 w 474133"/>
                  <a:gd name="connsiteY42" fmla="*/ 144606 h 407754"/>
                  <a:gd name="connsiteX43" fmla="*/ 47413 w 474133"/>
                  <a:gd name="connsiteY43" fmla="*/ 144606 h 407754"/>
                  <a:gd name="connsiteX44" fmla="*/ 47413 w 474133"/>
                  <a:gd name="connsiteY44" fmla="*/ 163571 h 407754"/>
                  <a:gd name="connsiteX45" fmla="*/ 123275 w 474133"/>
                  <a:gd name="connsiteY45" fmla="*/ 163571 h 407754"/>
                  <a:gd name="connsiteX46" fmla="*/ 151723 w 474133"/>
                  <a:gd name="connsiteY46" fmla="*/ 239433 h 407754"/>
                  <a:gd name="connsiteX47" fmla="*/ 47413 w 474133"/>
                  <a:gd name="connsiteY47" fmla="*/ 239433 h 407754"/>
                  <a:gd name="connsiteX48" fmla="*/ 47413 w 474133"/>
                  <a:gd name="connsiteY48" fmla="*/ 258398 h 407754"/>
                  <a:gd name="connsiteX49" fmla="*/ 151723 w 474133"/>
                  <a:gd name="connsiteY49" fmla="*/ 258398 h 407754"/>
                  <a:gd name="connsiteX50" fmla="*/ 112939 w 474133"/>
                  <a:gd name="connsiteY50" fmla="*/ 286846 h 407754"/>
                  <a:gd name="connsiteX51" fmla="*/ 47793 w 474133"/>
                  <a:gd name="connsiteY51" fmla="*/ 286846 h 407754"/>
                  <a:gd name="connsiteX52" fmla="*/ 47793 w 474133"/>
                  <a:gd name="connsiteY52" fmla="*/ 305811 h 407754"/>
                  <a:gd name="connsiteX53" fmla="*/ 112939 w 474133"/>
                  <a:gd name="connsiteY53" fmla="*/ 305811 h 407754"/>
                  <a:gd name="connsiteX54" fmla="*/ 180171 w 474133"/>
                  <a:gd name="connsiteY54" fmla="*/ 286846 h 407754"/>
                  <a:gd name="connsiteX55" fmla="*/ 132757 w 474133"/>
                  <a:gd name="connsiteY55" fmla="*/ 286846 h 407754"/>
                  <a:gd name="connsiteX56" fmla="*/ 132757 w 474133"/>
                  <a:gd name="connsiteY56" fmla="*/ 305811 h 407754"/>
                  <a:gd name="connsiteX57" fmla="*/ 180171 w 474133"/>
                  <a:gd name="connsiteY57" fmla="*/ 305811 h 407754"/>
                  <a:gd name="connsiteX58" fmla="*/ 388789 w 474133"/>
                  <a:gd name="connsiteY58" fmla="*/ 192019 h 407754"/>
                  <a:gd name="connsiteX59" fmla="*/ 350859 w 474133"/>
                  <a:gd name="connsiteY59" fmla="*/ 192019 h 407754"/>
                  <a:gd name="connsiteX60" fmla="*/ 350859 w 474133"/>
                  <a:gd name="connsiteY60" fmla="*/ 210985 h 407754"/>
                  <a:gd name="connsiteX61" fmla="*/ 388789 w 474133"/>
                  <a:gd name="connsiteY61" fmla="*/ 210985 h 407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74133" h="407754">
                    <a:moveTo>
                      <a:pt x="474133" y="181304"/>
                    </a:moveTo>
                    <a:cubicBezTo>
                      <a:pt x="474821" y="221855"/>
                      <a:pt x="443491" y="255774"/>
                      <a:pt x="403013" y="258303"/>
                    </a:cubicBezTo>
                    <a:lnTo>
                      <a:pt x="265515" y="258303"/>
                    </a:lnTo>
                    <a:lnTo>
                      <a:pt x="265515" y="239338"/>
                    </a:lnTo>
                    <a:lnTo>
                      <a:pt x="403013" y="239338"/>
                    </a:lnTo>
                    <a:cubicBezTo>
                      <a:pt x="404341" y="239338"/>
                      <a:pt x="455642" y="233648"/>
                      <a:pt x="455642" y="181209"/>
                    </a:cubicBezTo>
                    <a:cubicBezTo>
                      <a:pt x="455642" y="137209"/>
                      <a:pt x="418849" y="126210"/>
                      <a:pt x="403108" y="123460"/>
                    </a:cubicBezTo>
                    <a:cubicBezTo>
                      <a:pt x="397997" y="122588"/>
                      <a:pt x="394533" y="117773"/>
                      <a:pt x="395332" y="112649"/>
                    </a:cubicBezTo>
                    <a:cubicBezTo>
                      <a:pt x="395332" y="93684"/>
                      <a:pt x="387367" y="80124"/>
                      <a:pt x="373427" y="75572"/>
                    </a:cubicBezTo>
                    <a:cubicBezTo>
                      <a:pt x="360747" y="71213"/>
                      <a:pt x="346707" y="75637"/>
                      <a:pt x="338816" y="86477"/>
                    </a:cubicBezTo>
                    <a:cubicBezTo>
                      <a:pt x="336640" y="89446"/>
                      <a:pt x="332944" y="90887"/>
                      <a:pt x="329333" y="90175"/>
                    </a:cubicBezTo>
                    <a:cubicBezTo>
                      <a:pt x="325894" y="89650"/>
                      <a:pt x="323019" y="87285"/>
                      <a:pt x="321842" y="84012"/>
                    </a:cubicBezTo>
                    <a:cubicBezTo>
                      <a:pt x="317100" y="69528"/>
                      <a:pt x="309196" y="56281"/>
                      <a:pt x="298704" y="45228"/>
                    </a:cubicBezTo>
                    <a:cubicBezTo>
                      <a:pt x="273989" y="19311"/>
                      <a:pt x="235655" y="11720"/>
                      <a:pt x="202929" y="26262"/>
                    </a:cubicBezTo>
                    <a:cubicBezTo>
                      <a:pt x="184388" y="34931"/>
                      <a:pt x="169581" y="49975"/>
                      <a:pt x="161205" y="68650"/>
                    </a:cubicBezTo>
                    <a:lnTo>
                      <a:pt x="140343" y="68650"/>
                    </a:lnTo>
                    <a:cubicBezTo>
                      <a:pt x="149960" y="42197"/>
                      <a:pt x="169718" y="20664"/>
                      <a:pt x="195248" y="8814"/>
                    </a:cubicBezTo>
                    <a:cubicBezTo>
                      <a:pt x="235064" y="-8734"/>
                      <a:pt x="281599" y="430"/>
                      <a:pt x="311790" y="31762"/>
                    </a:cubicBezTo>
                    <a:cubicBezTo>
                      <a:pt x="321184" y="41256"/>
                      <a:pt x="328881" y="52289"/>
                      <a:pt x="334549" y="64383"/>
                    </a:cubicBezTo>
                    <a:cubicBezTo>
                      <a:pt x="347445" y="55305"/>
                      <a:pt x="363905" y="52944"/>
                      <a:pt x="378833" y="58029"/>
                    </a:cubicBezTo>
                    <a:cubicBezTo>
                      <a:pt x="399425" y="65515"/>
                      <a:pt x="413242" y="84956"/>
                      <a:pt x="413539" y="106865"/>
                    </a:cubicBezTo>
                    <a:cubicBezTo>
                      <a:pt x="444073" y="114167"/>
                      <a:pt x="474133" y="137209"/>
                      <a:pt x="474133" y="181304"/>
                    </a:cubicBezTo>
                    <a:close/>
                    <a:moveTo>
                      <a:pt x="208619" y="173054"/>
                    </a:moveTo>
                    <a:lnTo>
                      <a:pt x="208619" y="106675"/>
                    </a:lnTo>
                    <a:lnTo>
                      <a:pt x="18965" y="106675"/>
                    </a:lnTo>
                    <a:lnTo>
                      <a:pt x="18965" y="391155"/>
                    </a:lnTo>
                    <a:lnTo>
                      <a:pt x="208619" y="391155"/>
                    </a:lnTo>
                    <a:lnTo>
                      <a:pt x="208619" y="229950"/>
                    </a:lnTo>
                    <a:lnTo>
                      <a:pt x="227584" y="229950"/>
                    </a:lnTo>
                    <a:lnTo>
                      <a:pt x="227584" y="400638"/>
                    </a:lnTo>
                    <a:cubicBezTo>
                      <a:pt x="227584" y="405875"/>
                      <a:pt x="223338" y="410121"/>
                      <a:pt x="218101" y="410121"/>
                    </a:cubicBezTo>
                    <a:lnTo>
                      <a:pt x="9483" y="410121"/>
                    </a:lnTo>
                    <a:cubicBezTo>
                      <a:pt x="4246" y="410121"/>
                      <a:pt x="0" y="405875"/>
                      <a:pt x="0" y="400638"/>
                    </a:cubicBezTo>
                    <a:lnTo>
                      <a:pt x="0" y="97193"/>
                    </a:lnTo>
                    <a:cubicBezTo>
                      <a:pt x="0" y="91955"/>
                      <a:pt x="4246" y="87710"/>
                      <a:pt x="9483" y="87710"/>
                    </a:cubicBezTo>
                    <a:lnTo>
                      <a:pt x="218101" y="87710"/>
                    </a:lnTo>
                    <a:cubicBezTo>
                      <a:pt x="223338" y="87710"/>
                      <a:pt x="227584" y="91955"/>
                      <a:pt x="227584" y="97193"/>
                    </a:cubicBezTo>
                    <a:lnTo>
                      <a:pt x="227584" y="173054"/>
                    </a:lnTo>
                    <a:close/>
                    <a:moveTo>
                      <a:pt x="331893" y="192019"/>
                    </a:moveTo>
                    <a:lnTo>
                      <a:pt x="47413" y="192019"/>
                    </a:lnTo>
                    <a:lnTo>
                      <a:pt x="47413" y="210985"/>
                    </a:lnTo>
                    <a:lnTo>
                      <a:pt x="331893" y="210985"/>
                    </a:lnTo>
                    <a:close/>
                    <a:moveTo>
                      <a:pt x="123275" y="144606"/>
                    </a:moveTo>
                    <a:lnTo>
                      <a:pt x="47413" y="144606"/>
                    </a:lnTo>
                    <a:lnTo>
                      <a:pt x="47413" y="163571"/>
                    </a:lnTo>
                    <a:lnTo>
                      <a:pt x="123275" y="163571"/>
                    </a:lnTo>
                    <a:close/>
                    <a:moveTo>
                      <a:pt x="151723" y="239433"/>
                    </a:moveTo>
                    <a:lnTo>
                      <a:pt x="47413" y="239433"/>
                    </a:lnTo>
                    <a:lnTo>
                      <a:pt x="47413" y="258398"/>
                    </a:lnTo>
                    <a:lnTo>
                      <a:pt x="151723" y="258398"/>
                    </a:lnTo>
                    <a:close/>
                    <a:moveTo>
                      <a:pt x="112939" y="286846"/>
                    </a:moveTo>
                    <a:lnTo>
                      <a:pt x="47793" y="286846"/>
                    </a:lnTo>
                    <a:lnTo>
                      <a:pt x="47793" y="305811"/>
                    </a:lnTo>
                    <a:lnTo>
                      <a:pt x="112939" y="305811"/>
                    </a:lnTo>
                    <a:close/>
                    <a:moveTo>
                      <a:pt x="180171" y="286846"/>
                    </a:moveTo>
                    <a:lnTo>
                      <a:pt x="132757" y="286846"/>
                    </a:lnTo>
                    <a:lnTo>
                      <a:pt x="132757" y="305811"/>
                    </a:lnTo>
                    <a:lnTo>
                      <a:pt x="180171" y="305811"/>
                    </a:lnTo>
                    <a:close/>
                    <a:moveTo>
                      <a:pt x="388789" y="192019"/>
                    </a:moveTo>
                    <a:lnTo>
                      <a:pt x="350859" y="192019"/>
                    </a:lnTo>
                    <a:lnTo>
                      <a:pt x="350859" y="210985"/>
                    </a:lnTo>
                    <a:lnTo>
                      <a:pt x="388789" y="210985"/>
                    </a:lnTo>
                    <a:close/>
                  </a:path>
                </a:pathLst>
              </a:custGeom>
              <a:solidFill>
                <a:srgbClr val="000000"/>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grpSp>
        <p:sp>
          <p:nvSpPr>
            <p:cNvPr id="175" name="TextBox 174">
              <a:extLst>
                <a:ext uri="{FF2B5EF4-FFF2-40B4-BE49-F238E27FC236}">
                  <a16:creationId xmlns:a16="http://schemas.microsoft.com/office/drawing/2014/main" id="{1535424F-1A29-7F4C-9795-667D3287C930}"/>
                </a:ext>
              </a:extLst>
            </p:cNvPr>
            <p:cNvSpPr txBox="1"/>
            <p:nvPr/>
          </p:nvSpPr>
          <p:spPr>
            <a:xfrm>
              <a:off x="5674475" y="4538210"/>
              <a:ext cx="1416699" cy="182795"/>
            </a:xfrm>
            <a:prstGeom prst="rect">
              <a:avLst/>
            </a:prstGeom>
            <a:noFill/>
          </p:spPr>
          <p:txBody>
            <a:bodyPr wrap="square" lIns="0" tIns="0" rIns="0" bIns="0" rtlCol="0">
              <a:noAutofit/>
            </a:bodyPr>
            <a:lstStyle/>
            <a:p>
              <a:pPr defTabSz="1828837" hangingPunct="1">
                <a:spcAft>
                  <a:spcPts val="7467"/>
                </a:spcAft>
              </a:pPr>
              <a:r>
                <a:rPr lang="en-US" sz="2333" kern="12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Provisioned accounts</a:t>
              </a:r>
            </a:p>
          </p:txBody>
        </p:sp>
        <p:sp>
          <p:nvSpPr>
            <p:cNvPr id="176" name="TextBox 175">
              <a:extLst>
                <a:ext uri="{FF2B5EF4-FFF2-40B4-BE49-F238E27FC236}">
                  <a16:creationId xmlns:a16="http://schemas.microsoft.com/office/drawing/2014/main" id="{CC14854C-C4FD-0C4C-8428-5C4686DF188A}"/>
                </a:ext>
              </a:extLst>
            </p:cNvPr>
            <p:cNvSpPr txBox="1"/>
            <p:nvPr/>
          </p:nvSpPr>
          <p:spPr>
            <a:xfrm>
              <a:off x="6126315" y="5638669"/>
              <a:ext cx="883942" cy="174006"/>
            </a:xfrm>
            <a:prstGeom prst="rect">
              <a:avLst/>
            </a:prstGeom>
            <a:noFill/>
          </p:spPr>
          <p:txBody>
            <a:bodyPr wrap="square" lIns="0" tIns="0" rIns="0" bIns="0" rtlCol="0">
              <a:noAutofit/>
            </a:bodyPr>
            <a:lstStyle>
              <a:defPPr>
                <a:defRPr lang="en-US"/>
              </a:defPPr>
              <a:lvl1pPr defTabSz="685800">
                <a:spcAft>
                  <a:spcPts val="2800"/>
                </a:spcAft>
                <a:defRPr sz="1000">
                  <a:gradFill>
                    <a:gsLst>
                      <a:gs pos="0">
                        <a:srgbClr val="000000"/>
                      </a:gs>
                      <a:gs pos="100000">
                        <a:srgbClr val="000000"/>
                      </a:gs>
                    </a:gsLst>
                    <a:lin ang="10800000" scaled="0"/>
                  </a:gradFill>
                  <a:latin typeface="Amazon Ember" panose="020B0603020204020204" pitchFamily="34" charset="0"/>
                  <a:ea typeface="Amazon Ember" panose="020B0603020204020204" pitchFamily="34" charset="0"/>
                  <a:cs typeface="Amazon Ember" panose="020B0603020204020204" pitchFamily="34" charset="0"/>
                </a:defRPr>
              </a:lvl1pPr>
            </a:lstStyle>
            <a:p>
              <a:pPr algn="ctr" defTabSz="1143023" hangingPunct="1">
                <a:spcAft>
                  <a:spcPts val="4667"/>
                </a:spcAft>
              </a:pPr>
              <a:r>
                <a:rPr lang="en-US" sz="2333" kern="1200" dirty="0">
                  <a:solidFill>
                    <a:srgbClr val="FFFFFF"/>
                  </a:solidFill>
                </a:rPr>
                <a:t>Network</a:t>
              </a:r>
              <a:br>
                <a:rPr lang="en-US" sz="2333" kern="1200" dirty="0">
                  <a:solidFill>
                    <a:srgbClr val="FFFFFF"/>
                  </a:solidFill>
                </a:rPr>
              </a:br>
              <a:r>
                <a:rPr lang="en-US" sz="2333" kern="1200" dirty="0">
                  <a:solidFill>
                    <a:srgbClr val="FFFFFF"/>
                  </a:solidFill>
                </a:rPr>
                <a:t>baseline</a:t>
              </a:r>
            </a:p>
          </p:txBody>
        </p:sp>
        <p:sp>
          <p:nvSpPr>
            <p:cNvPr id="177" name="TextBox 176">
              <a:extLst>
                <a:ext uri="{FF2B5EF4-FFF2-40B4-BE49-F238E27FC236}">
                  <a16:creationId xmlns:a16="http://schemas.microsoft.com/office/drawing/2014/main" id="{411F0665-23A0-AB45-A781-FF5FE648DED9}"/>
                </a:ext>
              </a:extLst>
            </p:cNvPr>
            <p:cNvSpPr txBox="1"/>
            <p:nvPr/>
          </p:nvSpPr>
          <p:spPr>
            <a:xfrm>
              <a:off x="5268747" y="5638669"/>
              <a:ext cx="883942" cy="174006"/>
            </a:xfrm>
            <a:prstGeom prst="rect">
              <a:avLst/>
            </a:prstGeom>
            <a:noFill/>
          </p:spPr>
          <p:txBody>
            <a:bodyPr wrap="square" lIns="0" tIns="0" rIns="0" bIns="0" rtlCol="0">
              <a:noAutofit/>
            </a:bodyPr>
            <a:lstStyle>
              <a:defPPr>
                <a:defRPr lang="en-US"/>
              </a:defPPr>
              <a:lvl1pPr defTabSz="685800">
                <a:spcAft>
                  <a:spcPts val="2800"/>
                </a:spcAft>
                <a:defRPr sz="1000">
                  <a:gradFill>
                    <a:gsLst>
                      <a:gs pos="0">
                        <a:srgbClr val="000000"/>
                      </a:gs>
                      <a:gs pos="100000">
                        <a:srgbClr val="000000"/>
                      </a:gs>
                    </a:gsLst>
                    <a:lin ang="10800000" scaled="0"/>
                  </a:gradFill>
                  <a:latin typeface="Amazon Ember" panose="020B0603020204020204" pitchFamily="34" charset="0"/>
                  <a:ea typeface="Amazon Ember" panose="020B0603020204020204" pitchFamily="34" charset="0"/>
                  <a:cs typeface="Amazon Ember" panose="020B0603020204020204" pitchFamily="34" charset="0"/>
                </a:defRPr>
              </a:lvl1pPr>
            </a:lstStyle>
            <a:p>
              <a:pPr algn="ctr" defTabSz="1143023" hangingPunct="1">
                <a:spcAft>
                  <a:spcPts val="4667"/>
                </a:spcAft>
              </a:pPr>
              <a:r>
                <a:rPr lang="en-US" sz="2333" kern="1200" dirty="0">
                  <a:solidFill>
                    <a:srgbClr val="FFFFFF"/>
                  </a:solidFill>
                </a:rPr>
                <a:t>Account</a:t>
              </a:r>
              <a:br>
                <a:rPr lang="en-US" sz="2333" kern="1200" dirty="0">
                  <a:solidFill>
                    <a:srgbClr val="FFFFFF"/>
                  </a:solidFill>
                </a:rPr>
              </a:br>
              <a:r>
                <a:rPr lang="en-US" sz="2333" kern="1200" dirty="0">
                  <a:solidFill>
                    <a:srgbClr val="FFFFFF"/>
                  </a:solidFill>
                </a:rPr>
                <a:t>baseline</a:t>
              </a:r>
            </a:p>
          </p:txBody>
        </p:sp>
        <p:sp>
          <p:nvSpPr>
            <p:cNvPr id="189" name="TextBox 188">
              <a:extLst>
                <a:ext uri="{FF2B5EF4-FFF2-40B4-BE49-F238E27FC236}">
                  <a16:creationId xmlns:a16="http://schemas.microsoft.com/office/drawing/2014/main" id="{F5234D99-4068-D44C-882A-6D63773EF311}"/>
                </a:ext>
              </a:extLst>
            </p:cNvPr>
            <p:cNvSpPr txBox="1"/>
            <p:nvPr/>
          </p:nvSpPr>
          <p:spPr>
            <a:xfrm>
              <a:off x="3881278" y="6622768"/>
              <a:ext cx="991022" cy="174006"/>
            </a:xfrm>
            <a:prstGeom prst="rect">
              <a:avLst/>
            </a:prstGeom>
            <a:noFill/>
          </p:spPr>
          <p:txBody>
            <a:bodyPr wrap="square" lIns="0" tIns="0" rIns="0" bIns="0" rtlCol="0">
              <a:noAutofit/>
            </a:bodyPr>
            <a:lstStyle>
              <a:defPPr>
                <a:defRPr lang="en-US"/>
              </a:defPPr>
              <a:lvl1pPr defTabSz="685800">
                <a:spcAft>
                  <a:spcPts val="2800"/>
                </a:spcAft>
                <a:defRPr sz="1000">
                  <a:gradFill>
                    <a:gsLst>
                      <a:gs pos="0">
                        <a:srgbClr val="000000"/>
                      </a:gs>
                      <a:gs pos="100000">
                        <a:srgbClr val="000000"/>
                      </a:gs>
                    </a:gsLst>
                    <a:lin ang="10800000" scaled="0"/>
                  </a:gradFill>
                  <a:latin typeface="Amazon Ember" panose="020B0603020204020204" pitchFamily="34" charset="0"/>
                  <a:ea typeface="Amazon Ember" panose="020B0603020204020204" pitchFamily="34" charset="0"/>
                  <a:cs typeface="Amazon Ember" panose="020B0603020204020204" pitchFamily="34" charset="0"/>
                </a:defRPr>
              </a:lvl1pPr>
            </a:lstStyle>
            <a:p>
              <a:pPr algn="ctr" defTabSz="1143023" hangingPunct="1">
                <a:spcAft>
                  <a:spcPts val="4667"/>
                </a:spcAft>
              </a:pPr>
              <a:endParaRPr lang="en-US" sz="2333" kern="1200" dirty="0">
                <a:solidFill>
                  <a:srgbClr val="FFFFFF"/>
                </a:solidFill>
              </a:endParaRPr>
            </a:p>
          </p:txBody>
        </p:sp>
        <p:sp>
          <p:nvSpPr>
            <p:cNvPr id="190" name="TextBox 189">
              <a:extLst>
                <a:ext uri="{FF2B5EF4-FFF2-40B4-BE49-F238E27FC236}">
                  <a16:creationId xmlns:a16="http://schemas.microsoft.com/office/drawing/2014/main" id="{D7212D48-07AC-BC4A-9720-F3A6A2B41B6B}"/>
                </a:ext>
              </a:extLst>
            </p:cNvPr>
            <p:cNvSpPr txBox="1"/>
            <p:nvPr/>
          </p:nvSpPr>
          <p:spPr>
            <a:xfrm>
              <a:off x="2790885" y="6622768"/>
              <a:ext cx="1075446" cy="195502"/>
            </a:xfrm>
            <a:prstGeom prst="rect">
              <a:avLst/>
            </a:prstGeom>
            <a:noFill/>
          </p:spPr>
          <p:txBody>
            <a:bodyPr wrap="square" lIns="0" tIns="0" rIns="0" bIns="0" rtlCol="0">
              <a:noAutofit/>
            </a:bodyPr>
            <a:lstStyle>
              <a:defPPr>
                <a:defRPr lang="en-US"/>
              </a:defPPr>
              <a:lvl1pPr defTabSz="685800">
                <a:spcAft>
                  <a:spcPts val="2800"/>
                </a:spcAft>
                <a:defRPr sz="1000">
                  <a:gradFill>
                    <a:gsLst>
                      <a:gs pos="0">
                        <a:srgbClr val="000000"/>
                      </a:gs>
                      <a:gs pos="100000">
                        <a:srgbClr val="000000"/>
                      </a:gs>
                    </a:gsLst>
                    <a:lin ang="10800000" scaled="0"/>
                  </a:gradFill>
                  <a:latin typeface="Amazon Ember" panose="020B0603020204020204" pitchFamily="34" charset="0"/>
                  <a:ea typeface="Amazon Ember" panose="020B0603020204020204" pitchFamily="34" charset="0"/>
                  <a:cs typeface="Amazon Ember" panose="020B0603020204020204" pitchFamily="34" charset="0"/>
                </a:defRPr>
              </a:lvl1pPr>
            </a:lstStyle>
            <a:p>
              <a:pPr algn="ctr" defTabSz="1143023" hangingPunct="1">
                <a:spcAft>
                  <a:spcPts val="4667"/>
                </a:spcAft>
              </a:pPr>
              <a:r>
                <a:rPr lang="en-US" sz="2333" kern="1200" dirty="0">
                  <a:solidFill>
                    <a:srgbClr val="FFFFFF"/>
                  </a:solidFill>
                </a:rPr>
                <a:t>Security notifications</a:t>
              </a:r>
            </a:p>
          </p:txBody>
        </p:sp>
        <p:grpSp>
          <p:nvGrpSpPr>
            <p:cNvPr id="191" name="Graphic 51">
              <a:extLst>
                <a:ext uri="{FF2B5EF4-FFF2-40B4-BE49-F238E27FC236}">
                  <a16:creationId xmlns:a16="http://schemas.microsoft.com/office/drawing/2014/main" id="{D3924FE7-FD61-3946-B0FF-E2684AA17BCE}"/>
                </a:ext>
              </a:extLst>
            </p:cNvPr>
            <p:cNvGrpSpPr/>
            <p:nvPr/>
          </p:nvGrpSpPr>
          <p:grpSpPr>
            <a:xfrm>
              <a:off x="3124894" y="3134883"/>
              <a:ext cx="546518" cy="546518"/>
              <a:chOff x="5383864" y="2449847"/>
              <a:chExt cx="711200" cy="711200"/>
            </a:xfrm>
          </p:grpSpPr>
          <p:sp>
            <p:nvSpPr>
              <p:cNvPr id="192" name="Freeform: Shape 53">
                <a:extLst>
                  <a:ext uri="{FF2B5EF4-FFF2-40B4-BE49-F238E27FC236}">
                    <a16:creationId xmlns:a16="http://schemas.microsoft.com/office/drawing/2014/main" id="{BE315468-AAA2-2842-8F5D-AA697C4D862B}"/>
                  </a:ext>
                </a:extLst>
              </p:cNvPr>
              <p:cNvSpPr/>
              <p:nvPr/>
            </p:nvSpPr>
            <p:spPr>
              <a:xfrm>
                <a:off x="5383864" y="2449847"/>
                <a:ext cx="711200" cy="711200"/>
              </a:xfrm>
              <a:custGeom>
                <a:avLst/>
                <a:gdLst>
                  <a:gd name="connsiteX0" fmla="*/ 0 w 711200"/>
                  <a:gd name="connsiteY0" fmla="*/ 0 h 711200"/>
                  <a:gd name="connsiteX1" fmla="*/ 711200 w 711200"/>
                  <a:gd name="connsiteY1" fmla="*/ 0 h 711200"/>
                  <a:gd name="connsiteX2" fmla="*/ 711200 w 711200"/>
                  <a:gd name="connsiteY2" fmla="*/ 711200 h 711200"/>
                  <a:gd name="connsiteX3" fmla="*/ 0 w 711200"/>
                  <a:gd name="connsiteY3" fmla="*/ 711200 h 711200"/>
                </a:gdLst>
                <a:ahLst/>
                <a:cxnLst>
                  <a:cxn ang="0">
                    <a:pos x="connsiteX0" y="connsiteY0"/>
                  </a:cxn>
                  <a:cxn ang="0">
                    <a:pos x="connsiteX1" y="connsiteY1"/>
                  </a:cxn>
                  <a:cxn ang="0">
                    <a:pos x="connsiteX2" y="connsiteY2"/>
                  </a:cxn>
                  <a:cxn ang="0">
                    <a:pos x="connsiteX3" y="connsiteY3"/>
                  </a:cxn>
                </a:cxnLst>
                <a:rect l="l" t="t" r="r" b="b"/>
                <a:pathLst>
                  <a:path w="711200" h="711200">
                    <a:moveTo>
                      <a:pt x="0" y="0"/>
                    </a:moveTo>
                    <a:lnTo>
                      <a:pt x="711200" y="0"/>
                    </a:lnTo>
                    <a:lnTo>
                      <a:pt x="711200" y="711200"/>
                    </a:lnTo>
                    <a:lnTo>
                      <a:pt x="0" y="711200"/>
                    </a:lnTo>
                    <a:close/>
                  </a:path>
                </a:pathLst>
              </a:custGeom>
              <a:solidFill>
                <a:schemeClr val="accent6"/>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193" name="Freeform: Shape 54">
                <a:extLst>
                  <a:ext uri="{FF2B5EF4-FFF2-40B4-BE49-F238E27FC236}">
                    <a16:creationId xmlns:a16="http://schemas.microsoft.com/office/drawing/2014/main" id="{3F1EB0DA-FB5D-F043-AF9E-02CB78EA1673}"/>
                  </a:ext>
                </a:extLst>
              </p:cNvPr>
              <p:cNvSpPr/>
              <p:nvPr/>
            </p:nvSpPr>
            <p:spPr>
              <a:xfrm>
                <a:off x="5540328" y="2568380"/>
                <a:ext cx="398272" cy="474133"/>
              </a:xfrm>
              <a:custGeom>
                <a:avLst/>
                <a:gdLst>
                  <a:gd name="connsiteX0" fmla="*/ 388789 w 398272"/>
                  <a:gd name="connsiteY0" fmla="*/ 474134 h 474133"/>
                  <a:gd name="connsiteX1" fmla="*/ 331893 w 398272"/>
                  <a:gd name="connsiteY1" fmla="*/ 474134 h 474133"/>
                  <a:gd name="connsiteX2" fmla="*/ 322411 w 398272"/>
                  <a:gd name="connsiteY2" fmla="*/ 464651 h 474133"/>
                  <a:gd name="connsiteX3" fmla="*/ 322411 w 398272"/>
                  <a:gd name="connsiteY3" fmla="*/ 369824 h 474133"/>
                  <a:gd name="connsiteX4" fmla="*/ 331893 w 398272"/>
                  <a:gd name="connsiteY4" fmla="*/ 360342 h 474133"/>
                  <a:gd name="connsiteX5" fmla="*/ 350859 w 398272"/>
                  <a:gd name="connsiteY5" fmla="*/ 360342 h 474133"/>
                  <a:gd name="connsiteX6" fmla="*/ 350859 w 398272"/>
                  <a:gd name="connsiteY6" fmla="*/ 341376 h 474133"/>
                  <a:gd name="connsiteX7" fmla="*/ 208619 w 398272"/>
                  <a:gd name="connsiteY7" fmla="*/ 341376 h 474133"/>
                  <a:gd name="connsiteX8" fmla="*/ 208619 w 398272"/>
                  <a:gd name="connsiteY8" fmla="*/ 360342 h 474133"/>
                  <a:gd name="connsiteX9" fmla="*/ 227584 w 398272"/>
                  <a:gd name="connsiteY9" fmla="*/ 360342 h 474133"/>
                  <a:gd name="connsiteX10" fmla="*/ 237067 w 398272"/>
                  <a:gd name="connsiteY10" fmla="*/ 369824 h 474133"/>
                  <a:gd name="connsiteX11" fmla="*/ 237067 w 398272"/>
                  <a:gd name="connsiteY11" fmla="*/ 464651 h 474133"/>
                  <a:gd name="connsiteX12" fmla="*/ 227584 w 398272"/>
                  <a:gd name="connsiteY12" fmla="*/ 474134 h 474133"/>
                  <a:gd name="connsiteX13" fmla="*/ 170688 w 398272"/>
                  <a:gd name="connsiteY13" fmla="*/ 474134 h 474133"/>
                  <a:gd name="connsiteX14" fmla="*/ 161205 w 398272"/>
                  <a:gd name="connsiteY14" fmla="*/ 464651 h 474133"/>
                  <a:gd name="connsiteX15" fmla="*/ 161205 w 398272"/>
                  <a:gd name="connsiteY15" fmla="*/ 369824 h 474133"/>
                  <a:gd name="connsiteX16" fmla="*/ 170688 w 398272"/>
                  <a:gd name="connsiteY16" fmla="*/ 360342 h 474133"/>
                  <a:gd name="connsiteX17" fmla="*/ 189653 w 398272"/>
                  <a:gd name="connsiteY17" fmla="*/ 360342 h 474133"/>
                  <a:gd name="connsiteX18" fmla="*/ 189653 w 398272"/>
                  <a:gd name="connsiteY18" fmla="*/ 341376 h 474133"/>
                  <a:gd name="connsiteX19" fmla="*/ 47413 w 398272"/>
                  <a:gd name="connsiteY19" fmla="*/ 341376 h 474133"/>
                  <a:gd name="connsiteX20" fmla="*/ 47413 w 398272"/>
                  <a:gd name="connsiteY20" fmla="*/ 360342 h 474133"/>
                  <a:gd name="connsiteX21" fmla="*/ 66379 w 398272"/>
                  <a:gd name="connsiteY21" fmla="*/ 360342 h 474133"/>
                  <a:gd name="connsiteX22" fmla="*/ 75861 w 398272"/>
                  <a:gd name="connsiteY22" fmla="*/ 369824 h 474133"/>
                  <a:gd name="connsiteX23" fmla="*/ 75861 w 398272"/>
                  <a:gd name="connsiteY23" fmla="*/ 464651 h 474133"/>
                  <a:gd name="connsiteX24" fmla="*/ 66379 w 398272"/>
                  <a:gd name="connsiteY24" fmla="*/ 474134 h 474133"/>
                  <a:gd name="connsiteX25" fmla="*/ 9483 w 398272"/>
                  <a:gd name="connsiteY25" fmla="*/ 474134 h 474133"/>
                  <a:gd name="connsiteX26" fmla="*/ 0 w 398272"/>
                  <a:gd name="connsiteY26" fmla="*/ 464651 h 474133"/>
                  <a:gd name="connsiteX27" fmla="*/ 0 w 398272"/>
                  <a:gd name="connsiteY27" fmla="*/ 369824 h 474133"/>
                  <a:gd name="connsiteX28" fmla="*/ 9483 w 398272"/>
                  <a:gd name="connsiteY28" fmla="*/ 360342 h 474133"/>
                  <a:gd name="connsiteX29" fmla="*/ 28448 w 398272"/>
                  <a:gd name="connsiteY29" fmla="*/ 360342 h 474133"/>
                  <a:gd name="connsiteX30" fmla="*/ 28448 w 398272"/>
                  <a:gd name="connsiteY30" fmla="*/ 331894 h 474133"/>
                  <a:gd name="connsiteX31" fmla="*/ 37931 w 398272"/>
                  <a:gd name="connsiteY31" fmla="*/ 322411 h 474133"/>
                  <a:gd name="connsiteX32" fmla="*/ 189653 w 398272"/>
                  <a:gd name="connsiteY32" fmla="*/ 322411 h 474133"/>
                  <a:gd name="connsiteX33" fmla="*/ 189653 w 398272"/>
                  <a:gd name="connsiteY33" fmla="*/ 284480 h 474133"/>
                  <a:gd name="connsiteX34" fmla="*/ 208619 w 398272"/>
                  <a:gd name="connsiteY34" fmla="*/ 284480 h 474133"/>
                  <a:gd name="connsiteX35" fmla="*/ 208619 w 398272"/>
                  <a:gd name="connsiteY35" fmla="*/ 322411 h 474133"/>
                  <a:gd name="connsiteX36" fmla="*/ 360341 w 398272"/>
                  <a:gd name="connsiteY36" fmla="*/ 322411 h 474133"/>
                  <a:gd name="connsiteX37" fmla="*/ 369824 w 398272"/>
                  <a:gd name="connsiteY37" fmla="*/ 331894 h 474133"/>
                  <a:gd name="connsiteX38" fmla="*/ 369824 w 398272"/>
                  <a:gd name="connsiteY38" fmla="*/ 360342 h 474133"/>
                  <a:gd name="connsiteX39" fmla="*/ 388789 w 398272"/>
                  <a:gd name="connsiteY39" fmla="*/ 360342 h 474133"/>
                  <a:gd name="connsiteX40" fmla="*/ 398272 w 398272"/>
                  <a:gd name="connsiteY40" fmla="*/ 369824 h 474133"/>
                  <a:gd name="connsiteX41" fmla="*/ 398272 w 398272"/>
                  <a:gd name="connsiteY41" fmla="*/ 464651 h 474133"/>
                  <a:gd name="connsiteX42" fmla="*/ 388789 w 398272"/>
                  <a:gd name="connsiteY42" fmla="*/ 474134 h 474133"/>
                  <a:gd name="connsiteX43" fmla="*/ 341376 w 398272"/>
                  <a:gd name="connsiteY43" fmla="*/ 455168 h 474133"/>
                  <a:gd name="connsiteX44" fmla="*/ 379307 w 398272"/>
                  <a:gd name="connsiteY44" fmla="*/ 455168 h 474133"/>
                  <a:gd name="connsiteX45" fmla="*/ 379307 w 398272"/>
                  <a:gd name="connsiteY45" fmla="*/ 379307 h 474133"/>
                  <a:gd name="connsiteX46" fmla="*/ 341376 w 398272"/>
                  <a:gd name="connsiteY46" fmla="*/ 379307 h 474133"/>
                  <a:gd name="connsiteX47" fmla="*/ 180171 w 398272"/>
                  <a:gd name="connsiteY47" fmla="*/ 455168 h 474133"/>
                  <a:gd name="connsiteX48" fmla="*/ 218101 w 398272"/>
                  <a:gd name="connsiteY48" fmla="*/ 455168 h 474133"/>
                  <a:gd name="connsiteX49" fmla="*/ 218101 w 398272"/>
                  <a:gd name="connsiteY49" fmla="*/ 379307 h 474133"/>
                  <a:gd name="connsiteX50" fmla="*/ 180171 w 398272"/>
                  <a:gd name="connsiteY50" fmla="*/ 379307 h 474133"/>
                  <a:gd name="connsiteX51" fmla="*/ 18965 w 398272"/>
                  <a:gd name="connsiteY51" fmla="*/ 455168 h 474133"/>
                  <a:gd name="connsiteX52" fmla="*/ 56896 w 398272"/>
                  <a:gd name="connsiteY52" fmla="*/ 455168 h 474133"/>
                  <a:gd name="connsiteX53" fmla="*/ 56896 w 398272"/>
                  <a:gd name="connsiteY53" fmla="*/ 379307 h 474133"/>
                  <a:gd name="connsiteX54" fmla="*/ 18965 w 398272"/>
                  <a:gd name="connsiteY54" fmla="*/ 379307 h 474133"/>
                  <a:gd name="connsiteX55" fmla="*/ 223601 w 398272"/>
                  <a:gd name="connsiteY55" fmla="*/ 265515 h 474133"/>
                  <a:gd name="connsiteX56" fmla="*/ 174671 w 398272"/>
                  <a:gd name="connsiteY56" fmla="*/ 265515 h 474133"/>
                  <a:gd name="connsiteX57" fmla="*/ 167748 w 398272"/>
                  <a:gd name="connsiteY57" fmla="*/ 262575 h 474133"/>
                  <a:gd name="connsiteX58" fmla="*/ 165188 w 398272"/>
                  <a:gd name="connsiteY58" fmla="*/ 255558 h 474133"/>
                  <a:gd name="connsiteX59" fmla="*/ 165947 w 398272"/>
                  <a:gd name="connsiteY59" fmla="*/ 242756 h 474133"/>
                  <a:gd name="connsiteX60" fmla="*/ 144895 w 398272"/>
                  <a:gd name="connsiteY60" fmla="*/ 234032 h 474133"/>
                  <a:gd name="connsiteX61" fmla="*/ 136456 w 398272"/>
                  <a:gd name="connsiteY61" fmla="*/ 243515 h 474133"/>
                  <a:gd name="connsiteX62" fmla="*/ 129628 w 398272"/>
                  <a:gd name="connsiteY62" fmla="*/ 246644 h 474133"/>
                  <a:gd name="connsiteX63" fmla="*/ 122706 w 398272"/>
                  <a:gd name="connsiteY63" fmla="*/ 243894 h 474133"/>
                  <a:gd name="connsiteX64" fmla="*/ 87999 w 398272"/>
                  <a:gd name="connsiteY64" fmla="*/ 209283 h 474133"/>
                  <a:gd name="connsiteX65" fmla="*/ 87655 w 398272"/>
                  <a:gd name="connsiteY65" fmla="*/ 195877 h 474133"/>
                  <a:gd name="connsiteX66" fmla="*/ 87999 w 398272"/>
                  <a:gd name="connsiteY66" fmla="*/ 195533 h 474133"/>
                  <a:gd name="connsiteX67" fmla="*/ 97482 w 398272"/>
                  <a:gd name="connsiteY67" fmla="*/ 186998 h 474133"/>
                  <a:gd name="connsiteX68" fmla="*/ 89137 w 398272"/>
                  <a:gd name="connsiteY68" fmla="*/ 165947 h 474133"/>
                  <a:gd name="connsiteX69" fmla="*/ 76430 w 398272"/>
                  <a:gd name="connsiteY69" fmla="*/ 166705 h 474133"/>
                  <a:gd name="connsiteX70" fmla="*/ 66396 w 398272"/>
                  <a:gd name="connsiteY70" fmla="*/ 157809 h 474133"/>
                  <a:gd name="connsiteX71" fmla="*/ 66379 w 398272"/>
                  <a:gd name="connsiteY71" fmla="*/ 157223 h 474133"/>
                  <a:gd name="connsiteX72" fmla="*/ 66379 w 398272"/>
                  <a:gd name="connsiteY72" fmla="*/ 108197 h 474133"/>
                  <a:gd name="connsiteX73" fmla="*/ 75844 w 398272"/>
                  <a:gd name="connsiteY73" fmla="*/ 98698 h 474133"/>
                  <a:gd name="connsiteX74" fmla="*/ 76430 w 398272"/>
                  <a:gd name="connsiteY74" fmla="*/ 98715 h 474133"/>
                  <a:gd name="connsiteX75" fmla="*/ 89137 w 398272"/>
                  <a:gd name="connsiteY75" fmla="*/ 99568 h 474133"/>
                  <a:gd name="connsiteX76" fmla="*/ 97861 w 398272"/>
                  <a:gd name="connsiteY76" fmla="*/ 78612 h 474133"/>
                  <a:gd name="connsiteX77" fmla="*/ 88378 w 398272"/>
                  <a:gd name="connsiteY77" fmla="*/ 70077 h 474133"/>
                  <a:gd name="connsiteX78" fmla="*/ 85249 w 398272"/>
                  <a:gd name="connsiteY78" fmla="*/ 63250 h 474133"/>
                  <a:gd name="connsiteX79" fmla="*/ 87999 w 398272"/>
                  <a:gd name="connsiteY79" fmla="*/ 56327 h 474133"/>
                  <a:gd name="connsiteX80" fmla="*/ 122706 w 398272"/>
                  <a:gd name="connsiteY80" fmla="*/ 21621 h 474133"/>
                  <a:gd name="connsiteX81" fmla="*/ 129628 w 398272"/>
                  <a:gd name="connsiteY81" fmla="*/ 18871 h 474133"/>
                  <a:gd name="connsiteX82" fmla="*/ 136456 w 398272"/>
                  <a:gd name="connsiteY82" fmla="*/ 22000 h 474133"/>
                  <a:gd name="connsiteX83" fmla="*/ 144990 w 398272"/>
                  <a:gd name="connsiteY83" fmla="*/ 31483 h 474133"/>
                  <a:gd name="connsiteX84" fmla="*/ 165947 w 398272"/>
                  <a:gd name="connsiteY84" fmla="*/ 22759 h 474133"/>
                  <a:gd name="connsiteX85" fmla="*/ 165283 w 398272"/>
                  <a:gd name="connsiteY85" fmla="*/ 10052 h 474133"/>
                  <a:gd name="connsiteX86" fmla="*/ 167843 w 398272"/>
                  <a:gd name="connsiteY86" fmla="*/ 2940 h 474133"/>
                  <a:gd name="connsiteX87" fmla="*/ 174766 w 398272"/>
                  <a:gd name="connsiteY87" fmla="*/ 0 h 474133"/>
                  <a:gd name="connsiteX88" fmla="*/ 223696 w 398272"/>
                  <a:gd name="connsiteY88" fmla="*/ 0 h 474133"/>
                  <a:gd name="connsiteX89" fmla="*/ 230618 w 398272"/>
                  <a:gd name="connsiteY89" fmla="*/ 2940 h 474133"/>
                  <a:gd name="connsiteX90" fmla="*/ 233179 w 398272"/>
                  <a:gd name="connsiteY90" fmla="*/ 10052 h 474133"/>
                  <a:gd name="connsiteX91" fmla="*/ 232325 w 398272"/>
                  <a:gd name="connsiteY91" fmla="*/ 22759 h 474133"/>
                  <a:gd name="connsiteX92" fmla="*/ 253282 w 398272"/>
                  <a:gd name="connsiteY92" fmla="*/ 31483 h 474133"/>
                  <a:gd name="connsiteX93" fmla="*/ 261816 w 398272"/>
                  <a:gd name="connsiteY93" fmla="*/ 22000 h 474133"/>
                  <a:gd name="connsiteX94" fmla="*/ 268644 w 398272"/>
                  <a:gd name="connsiteY94" fmla="*/ 18871 h 474133"/>
                  <a:gd name="connsiteX95" fmla="*/ 275566 w 398272"/>
                  <a:gd name="connsiteY95" fmla="*/ 21621 h 474133"/>
                  <a:gd name="connsiteX96" fmla="*/ 310273 w 398272"/>
                  <a:gd name="connsiteY96" fmla="*/ 56327 h 474133"/>
                  <a:gd name="connsiteX97" fmla="*/ 313023 w 398272"/>
                  <a:gd name="connsiteY97" fmla="*/ 63250 h 474133"/>
                  <a:gd name="connsiteX98" fmla="*/ 309894 w 398272"/>
                  <a:gd name="connsiteY98" fmla="*/ 70077 h 474133"/>
                  <a:gd name="connsiteX99" fmla="*/ 300411 w 398272"/>
                  <a:gd name="connsiteY99" fmla="*/ 78612 h 474133"/>
                  <a:gd name="connsiteX100" fmla="*/ 309135 w 398272"/>
                  <a:gd name="connsiteY100" fmla="*/ 99568 h 474133"/>
                  <a:gd name="connsiteX101" fmla="*/ 321842 w 398272"/>
                  <a:gd name="connsiteY101" fmla="*/ 98904 h 474133"/>
                  <a:gd name="connsiteX102" fmla="*/ 328954 w 398272"/>
                  <a:gd name="connsiteY102" fmla="*/ 101465 h 474133"/>
                  <a:gd name="connsiteX103" fmla="*/ 331893 w 398272"/>
                  <a:gd name="connsiteY103" fmla="*/ 108292 h 474133"/>
                  <a:gd name="connsiteX104" fmla="*/ 331893 w 398272"/>
                  <a:gd name="connsiteY104" fmla="*/ 157318 h 474133"/>
                  <a:gd name="connsiteX105" fmla="*/ 328954 w 398272"/>
                  <a:gd name="connsiteY105" fmla="*/ 164240 h 474133"/>
                  <a:gd name="connsiteX106" fmla="*/ 321842 w 398272"/>
                  <a:gd name="connsiteY106" fmla="*/ 166800 h 474133"/>
                  <a:gd name="connsiteX107" fmla="*/ 309135 w 398272"/>
                  <a:gd name="connsiteY107" fmla="*/ 165947 h 474133"/>
                  <a:gd name="connsiteX108" fmla="*/ 300411 w 398272"/>
                  <a:gd name="connsiteY108" fmla="*/ 186998 h 474133"/>
                  <a:gd name="connsiteX109" fmla="*/ 309894 w 398272"/>
                  <a:gd name="connsiteY109" fmla="*/ 195533 h 474133"/>
                  <a:gd name="connsiteX110" fmla="*/ 310237 w 398272"/>
                  <a:gd name="connsiteY110" fmla="*/ 208939 h 474133"/>
                  <a:gd name="connsiteX111" fmla="*/ 309894 w 398272"/>
                  <a:gd name="connsiteY111" fmla="*/ 209283 h 474133"/>
                  <a:gd name="connsiteX112" fmla="*/ 275187 w 398272"/>
                  <a:gd name="connsiteY112" fmla="*/ 243894 h 474133"/>
                  <a:gd name="connsiteX113" fmla="*/ 268265 w 398272"/>
                  <a:gd name="connsiteY113" fmla="*/ 246644 h 474133"/>
                  <a:gd name="connsiteX114" fmla="*/ 261437 w 398272"/>
                  <a:gd name="connsiteY114" fmla="*/ 243515 h 474133"/>
                  <a:gd name="connsiteX115" fmla="*/ 252998 w 398272"/>
                  <a:gd name="connsiteY115" fmla="*/ 234032 h 474133"/>
                  <a:gd name="connsiteX116" fmla="*/ 232325 w 398272"/>
                  <a:gd name="connsiteY116" fmla="*/ 242756 h 474133"/>
                  <a:gd name="connsiteX117" fmla="*/ 232989 w 398272"/>
                  <a:gd name="connsiteY117" fmla="*/ 255463 h 474133"/>
                  <a:gd name="connsiteX118" fmla="*/ 230429 w 398272"/>
                  <a:gd name="connsiteY118" fmla="*/ 262480 h 474133"/>
                  <a:gd name="connsiteX119" fmla="*/ 223601 w 398272"/>
                  <a:gd name="connsiteY119" fmla="*/ 265420 h 474133"/>
                  <a:gd name="connsiteX120" fmla="*/ 184722 w 398272"/>
                  <a:gd name="connsiteY120" fmla="*/ 246550 h 474133"/>
                  <a:gd name="connsiteX121" fmla="*/ 213170 w 398272"/>
                  <a:gd name="connsiteY121" fmla="*/ 246550 h 474133"/>
                  <a:gd name="connsiteX122" fmla="*/ 213360 w 398272"/>
                  <a:gd name="connsiteY122" fmla="*/ 236119 h 474133"/>
                  <a:gd name="connsiteX123" fmla="*/ 220756 w 398272"/>
                  <a:gd name="connsiteY123" fmla="*/ 226636 h 474133"/>
                  <a:gd name="connsiteX124" fmla="*/ 250722 w 398272"/>
                  <a:gd name="connsiteY124" fmla="*/ 214214 h 474133"/>
                  <a:gd name="connsiteX125" fmla="*/ 262860 w 398272"/>
                  <a:gd name="connsiteY125" fmla="*/ 215921 h 474133"/>
                  <a:gd name="connsiteX126" fmla="*/ 269782 w 398272"/>
                  <a:gd name="connsiteY126" fmla="*/ 223696 h 474133"/>
                  <a:gd name="connsiteX127" fmla="*/ 290170 w 398272"/>
                  <a:gd name="connsiteY127" fmla="*/ 203214 h 474133"/>
                  <a:gd name="connsiteX128" fmla="*/ 282394 w 398272"/>
                  <a:gd name="connsiteY128" fmla="*/ 196291 h 474133"/>
                  <a:gd name="connsiteX129" fmla="*/ 280687 w 398272"/>
                  <a:gd name="connsiteY129" fmla="*/ 184154 h 474133"/>
                  <a:gd name="connsiteX130" fmla="*/ 293109 w 398272"/>
                  <a:gd name="connsiteY130" fmla="*/ 154283 h 474133"/>
                  <a:gd name="connsiteX131" fmla="*/ 302592 w 398272"/>
                  <a:gd name="connsiteY131" fmla="*/ 146887 h 474133"/>
                  <a:gd name="connsiteX132" fmla="*/ 313023 w 398272"/>
                  <a:gd name="connsiteY132" fmla="*/ 147456 h 474133"/>
                  <a:gd name="connsiteX133" fmla="*/ 313023 w 398272"/>
                  <a:gd name="connsiteY133" fmla="*/ 118534 h 474133"/>
                  <a:gd name="connsiteX134" fmla="*/ 302497 w 398272"/>
                  <a:gd name="connsiteY134" fmla="*/ 118534 h 474133"/>
                  <a:gd name="connsiteX135" fmla="*/ 293014 w 398272"/>
                  <a:gd name="connsiteY135" fmla="*/ 111232 h 474133"/>
                  <a:gd name="connsiteX136" fmla="*/ 280592 w 398272"/>
                  <a:gd name="connsiteY136" fmla="*/ 81361 h 474133"/>
                  <a:gd name="connsiteX137" fmla="*/ 282299 w 398272"/>
                  <a:gd name="connsiteY137" fmla="*/ 69224 h 474133"/>
                  <a:gd name="connsiteX138" fmla="*/ 290075 w 398272"/>
                  <a:gd name="connsiteY138" fmla="*/ 62206 h 474133"/>
                  <a:gd name="connsiteX139" fmla="*/ 269687 w 398272"/>
                  <a:gd name="connsiteY139" fmla="*/ 41819 h 474133"/>
                  <a:gd name="connsiteX140" fmla="*/ 262670 w 398272"/>
                  <a:gd name="connsiteY140" fmla="*/ 49595 h 474133"/>
                  <a:gd name="connsiteX141" fmla="*/ 250532 w 398272"/>
                  <a:gd name="connsiteY141" fmla="*/ 51301 h 474133"/>
                  <a:gd name="connsiteX142" fmla="*/ 220662 w 398272"/>
                  <a:gd name="connsiteY142" fmla="*/ 38974 h 474133"/>
                  <a:gd name="connsiteX143" fmla="*/ 213265 w 398272"/>
                  <a:gd name="connsiteY143" fmla="*/ 29491 h 474133"/>
                  <a:gd name="connsiteX144" fmla="*/ 213360 w 398272"/>
                  <a:gd name="connsiteY144" fmla="*/ 18966 h 474133"/>
                  <a:gd name="connsiteX145" fmla="*/ 184912 w 398272"/>
                  <a:gd name="connsiteY145" fmla="*/ 18966 h 474133"/>
                  <a:gd name="connsiteX146" fmla="*/ 184912 w 398272"/>
                  <a:gd name="connsiteY146" fmla="*/ 29396 h 474133"/>
                  <a:gd name="connsiteX147" fmla="*/ 177516 w 398272"/>
                  <a:gd name="connsiteY147" fmla="*/ 38879 h 474133"/>
                  <a:gd name="connsiteX148" fmla="*/ 147645 w 398272"/>
                  <a:gd name="connsiteY148" fmla="*/ 51207 h 474133"/>
                  <a:gd name="connsiteX149" fmla="*/ 135507 w 398272"/>
                  <a:gd name="connsiteY149" fmla="*/ 49500 h 474133"/>
                  <a:gd name="connsiteX150" fmla="*/ 128490 w 398272"/>
                  <a:gd name="connsiteY150" fmla="*/ 41629 h 474133"/>
                  <a:gd name="connsiteX151" fmla="*/ 108102 w 398272"/>
                  <a:gd name="connsiteY151" fmla="*/ 62112 h 474133"/>
                  <a:gd name="connsiteX152" fmla="*/ 115878 w 398272"/>
                  <a:gd name="connsiteY152" fmla="*/ 69129 h 474133"/>
                  <a:gd name="connsiteX153" fmla="*/ 117585 w 398272"/>
                  <a:gd name="connsiteY153" fmla="*/ 81267 h 474133"/>
                  <a:gd name="connsiteX154" fmla="*/ 105163 w 398272"/>
                  <a:gd name="connsiteY154" fmla="*/ 111137 h 474133"/>
                  <a:gd name="connsiteX155" fmla="*/ 95680 w 398272"/>
                  <a:gd name="connsiteY155" fmla="*/ 118439 h 474133"/>
                  <a:gd name="connsiteX156" fmla="*/ 85344 w 398272"/>
                  <a:gd name="connsiteY156" fmla="*/ 118534 h 474133"/>
                  <a:gd name="connsiteX157" fmla="*/ 85344 w 398272"/>
                  <a:gd name="connsiteY157" fmla="*/ 146982 h 474133"/>
                  <a:gd name="connsiteX158" fmla="*/ 95775 w 398272"/>
                  <a:gd name="connsiteY158" fmla="*/ 146982 h 474133"/>
                  <a:gd name="connsiteX159" fmla="*/ 105258 w 398272"/>
                  <a:gd name="connsiteY159" fmla="*/ 154378 h 474133"/>
                  <a:gd name="connsiteX160" fmla="*/ 117680 w 398272"/>
                  <a:gd name="connsiteY160" fmla="*/ 184248 h 474133"/>
                  <a:gd name="connsiteX161" fmla="*/ 115973 w 398272"/>
                  <a:gd name="connsiteY161" fmla="*/ 196386 h 474133"/>
                  <a:gd name="connsiteX162" fmla="*/ 108197 w 398272"/>
                  <a:gd name="connsiteY162" fmla="*/ 203309 h 474133"/>
                  <a:gd name="connsiteX163" fmla="*/ 128585 w 398272"/>
                  <a:gd name="connsiteY163" fmla="*/ 223791 h 474133"/>
                  <a:gd name="connsiteX164" fmla="*/ 135507 w 398272"/>
                  <a:gd name="connsiteY164" fmla="*/ 216015 h 474133"/>
                  <a:gd name="connsiteX165" fmla="*/ 147645 w 398272"/>
                  <a:gd name="connsiteY165" fmla="*/ 214308 h 474133"/>
                  <a:gd name="connsiteX166" fmla="*/ 177610 w 398272"/>
                  <a:gd name="connsiteY166" fmla="*/ 226731 h 474133"/>
                  <a:gd name="connsiteX167" fmla="*/ 185007 w 398272"/>
                  <a:gd name="connsiteY167" fmla="*/ 236213 h 474133"/>
                  <a:gd name="connsiteX168" fmla="*/ 199136 w 398272"/>
                  <a:gd name="connsiteY168" fmla="*/ 191550 h 474133"/>
                  <a:gd name="connsiteX169" fmla="*/ 140343 w 398272"/>
                  <a:gd name="connsiteY169" fmla="*/ 132758 h 474133"/>
                  <a:gd name="connsiteX170" fmla="*/ 199136 w 398272"/>
                  <a:gd name="connsiteY170" fmla="*/ 73965 h 474133"/>
                  <a:gd name="connsiteX171" fmla="*/ 257929 w 398272"/>
                  <a:gd name="connsiteY171" fmla="*/ 132758 h 474133"/>
                  <a:gd name="connsiteX172" fmla="*/ 199136 w 398272"/>
                  <a:gd name="connsiteY172" fmla="*/ 191550 h 474133"/>
                  <a:gd name="connsiteX173" fmla="*/ 199136 w 398272"/>
                  <a:gd name="connsiteY173" fmla="*/ 92930 h 474133"/>
                  <a:gd name="connsiteX174" fmla="*/ 159309 w 398272"/>
                  <a:gd name="connsiteY174" fmla="*/ 132758 h 474133"/>
                  <a:gd name="connsiteX175" fmla="*/ 199136 w 398272"/>
                  <a:gd name="connsiteY175" fmla="*/ 172585 h 474133"/>
                  <a:gd name="connsiteX176" fmla="*/ 238963 w 398272"/>
                  <a:gd name="connsiteY176" fmla="*/ 132758 h 474133"/>
                  <a:gd name="connsiteX177" fmla="*/ 199136 w 398272"/>
                  <a:gd name="connsiteY177" fmla="*/ 92930 h 474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398272" h="474133">
                    <a:moveTo>
                      <a:pt x="388789" y="474134"/>
                    </a:moveTo>
                    <a:lnTo>
                      <a:pt x="331893" y="474134"/>
                    </a:lnTo>
                    <a:cubicBezTo>
                      <a:pt x="326656" y="474134"/>
                      <a:pt x="322411" y="469888"/>
                      <a:pt x="322411" y="464651"/>
                    </a:cubicBezTo>
                    <a:lnTo>
                      <a:pt x="322411" y="369824"/>
                    </a:lnTo>
                    <a:cubicBezTo>
                      <a:pt x="322411" y="364587"/>
                      <a:pt x="326656" y="360342"/>
                      <a:pt x="331893" y="360342"/>
                    </a:cubicBezTo>
                    <a:lnTo>
                      <a:pt x="350859" y="360342"/>
                    </a:lnTo>
                    <a:lnTo>
                      <a:pt x="350859" y="341376"/>
                    </a:lnTo>
                    <a:lnTo>
                      <a:pt x="208619" y="341376"/>
                    </a:lnTo>
                    <a:lnTo>
                      <a:pt x="208619" y="360342"/>
                    </a:lnTo>
                    <a:lnTo>
                      <a:pt x="227584" y="360342"/>
                    </a:lnTo>
                    <a:cubicBezTo>
                      <a:pt x="232821" y="360342"/>
                      <a:pt x="237067" y="364587"/>
                      <a:pt x="237067" y="369824"/>
                    </a:cubicBezTo>
                    <a:lnTo>
                      <a:pt x="237067" y="464651"/>
                    </a:lnTo>
                    <a:cubicBezTo>
                      <a:pt x="237067" y="469888"/>
                      <a:pt x="232821" y="474134"/>
                      <a:pt x="227584" y="474134"/>
                    </a:cubicBezTo>
                    <a:lnTo>
                      <a:pt x="170688" y="474134"/>
                    </a:lnTo>
                    <a:cubicBezTo>
                      <a:pt x="165451" y="474134"/>
                      <a:pt x="161205" y="469888"/>
                      <a:pt x="161205" y="464651"/>
                    </a:cubicBezTo>
                    <a:lnTo>
                      <a:pt x="161205" y="369824"/>
                    </a:lnTo>
                    <a:cubicBezTo>
                      <a:pt x="161205" y="364587"/>
                      <a:pt x="165451" y="360342"/>
                      <a:pt x="170688" y="360342"/>
                    </a:cubicBezTo>
                    <a:lnTo>
                      <a:pt x="189653" y="360342"/>
                    </a:lnTo>
                    <a:lnTo>
                      <a:pt x="189653" y="341376"/>
                    </a:lnTo>
                    <a:lnTo>
                      <a:pt x="47413" y="341376"/>
                    </a:lnTo>
                    <a:lnTo>
                      <a:pt x="47413" y="360342"/>
                    </a:lnTo>
                    <a:lnTo>
                      <a:pt x="66379" y="360342"/>
                    </a:lnTo>
                    <a:cubicBezTo>
                      <a:pt x="71616" y="360342"/>
                      <a:pt x="75861" y="364587"/>
                      <a:pt x="75861" y="369824"/>
                    </a:cubicBezTo>
                    <a:lnTo>
                      <a:pt x="75861" y="464651"/>
                    </a:lnTo>
                    <a:cubicBezTo>
                      <a:pt x="75861" y="469888"/>
                      <a:pt x="71616" y="474134"/>
                      <a:pt x="66379" y="474134"/>
                    </a:cubicBezTo>
                    <a:lnTo>
                      <a:pt x="9483" y="474134"/>
                    </a:lnTo>
                    <a:cubicBezTo>
                      <a:pt x="4246" y="474134"/>
                      <a:pt x="0" y="469888"/>
                      <a:pt x="0" y="464651"/>
                    </a:cubicBezTo>
                    <a:lnTo>
                      <a:pt x="0" y="369824"/>
                    </a:lnTo>
                    <a:cubicBezTo>
                      <a:pt x="0" y="364587"/>
                      <a:pt x="4246" y="360342"/>
                      <a:pt x="9483" y="360342"/>
                    </a:cubicBezTo>
                    <a:lnTo>
                      <a:pt x="28448" y="360342"/>
                    </a:lnTo>
                    <a:lnTo>
                      <a:pt x="28448" y="331894"/>
                    </a:lnTo>
                    <a:cubicBezTo>
                      <a:pt x="28448" y="326656"/>
                      <a:pt x="32694" y="322411"/>
                      <a:pt x="37931" y="322411"/>
                    </a:cubicBezTo>
                    <a:lnTo>
                      <a:pt x="189653" y="322411"/>
                    </a:lnTo>
                    <a:lnTo>
                      <a:pt x="189653" y="284480"/>
                    </a:lnTo>
                    <a:lnTo>
                      <a:pt x="208619" y="284480"/>
                    </a:lnTo>
                    <a:lnTo>
                      <a:pt x="208619" y="322411"/>
                    </a:lnTo>
                    <a:lnTo>
                      <a:pt x="360341" y="322411"/>
                    </a:lnTo>
                    <a:cubicBezTo>
                      <a:pt x="365578" y="322411"/>
                      <a:pt x="369824" y="326656"/>
                      <a:pt x="369824" y="331894"/>
                    </a:cubicBezTo>
                    <a:lnTo>
                      <a:pt x="369824" y="360342"/>
                    </a:lnTo>
                    <a:lnTo>
                      <a:pt x="388789" y="360342"/>
                    </a:lnTo>
                    <a:cubicBezTo>
                      <a:pt x="394026" y="360342"/>
                      <a:pt x="398272" y="364587"/>
                      <a:pt x="398272" y="369824"/>
                    </a:cubicBezTo>
                    <a:lnTo>
                      <a:pt x="398272" y="464651"/>
                    </a:lnTo>
                    <a:cubicBezTo>
                      <a:pt x="398272" y="469888"/>
                      <a:pt x="394026" y="474134"/>
                      <a:pt x="388789" y="474134"/>
                    </a:cubicBezTo>
                    <a:close/>
                    <a:moveTo>
                      <a:pt x="341376" y="455168"/>
                    </a:moveTo>
                    <a:lnTo>
                      <a:pt x="379307" y="455168"/>
                    </a:lnTo>
                    <a:lnTo>
                      <a:pt x="379307" y="379307"/>
                    </a:lnTo>
                    <a:lnTo>
                      <a:pt x="341376" y="379307"/>
                    </a:lnTo>
                    <a:close/>
                    <a:moveTo>
                      <a:pt x="180171" y="455168"/>
                    </a:moveTo>
                    <a:lnTo>
                      <a:pt x="218101" y="455168"/>
                    </a:lnTo>
                    <a:lnTo>
                      <a:pt x="218101" y="379307"/>
                    </a:lnTo>
                    <a:lnTo>
                      <a:pt x="180171" y="379307"/>
                    </a:lnTo>
                    <a:close/>
                    <a:moveTo>
                      <a:pt x="18965" y="455168"/>
                    </a:moveTo>
                    <a:lnTo>
                      <a:pt x="56896" y="455168"/>
                    </a:lnTo>
                    <a:lnTo>
                      <a:pt x="56896" y="379307"/>
                    </a:lnTo>
                    <a:lnTo>
                      <a:pt x="18965" y="379307"/>
                    </a:lnTo>
                    <a:close/>
                    <a:moveTo>
                      <a:pt x="223601" y="265515"/>
                    </a:moveTo>
                    <a:lnTo>
                      <a:pt x="174671" y="265515"/>
                    </a:lnTo>
                    <a:cubicBezTo>
                      <a:pt x="172057" y="265531"/>
                      <a:pt x="169552" y="264467"/>
                      <a:pt x="167748" y="262575"/>
                    </a:cubicBezTo>
                    <a:cubicBezTo>
                      <a:pt x="165971" y="260685"/>
                      <a:pt x="165045" y="258149"/>
                      <a:pt x="165188" y="255558"/>
                    </a:cubicBezTo>
                    <a:lnTo>
                      <a:pt x="165947" y="242756"/>
                    </a:lnTo>
                    <a:cubicBezTo>
                      <a:pt x="158660" y="240547"/>
                      <a:pt x="151609" y="237624"/>
                      <a:pt x="144895" y="234032"/>
                    </a:cubicBezTo>
                    <a:lnTo>
                      <a:pt x="136456" y="243515"/>
                    </a:lnTo>
                    <a:cubicBezTo>
                      <a:pt x="134752" y="245513"/>
                      <a:pt x="132254" y="246658"/>
                      <a:pt x="129628" y="246644"/>
                    </a:cubicBezTo>
                    <a:cubicBezTo>
                      <a:pt x="127042" y="246710"/>
                      <a:pt x="124541" y="245717"/>
                      <a:pt x="122706" y="243894"/>
                    </a:cubicBezTo>
                    <a:lnTo>
                      <a:pt x="87999" y="209283"/>
                    </a:lnTo>
                    <a:cubicBezTo>
                      <a:pt x="84202" y="205676"/>
                      <a:pt x="84048" y="199673"/>
                      <a:pt x="87655" y="195877"/>
                    </a:cubicBezTo>
                    <a:cubicBezTo>
                      <a:pt x="87767" y="195759"/>
                      <a:pt x="87882" y="195644"/>
                      <a:pt x="87999" y="195533"/>
                    </a:cubicBezTo>
                    <a:lnTo>
                      <a:pt x="97482" y="186998"/>
                    </a:lnTo>
                    <a:cubicBezTo>
                      <a:pt x="94007" y="180276"/>
                      <a:pt x="91212" y="173224"/>
                      <a:pt x="89137" y="165947"/>
                    </a:cubicBezTo>
                    <a:lnTo>
                      <a:pt x="76430" y="166705"/>
                    </a:lnTo>
                    <a:cubicBezTo>
                      <a:pt x="71203" y="167020"/>
                      <a:pt x="66710" y="163037"/>
                      <a:pt x="66396" y="157809"/>
                    </a:cubicBezTo>
                    <a:cubicBezTo>
                      <a:pt x="66384" y="157614"/>
                      <a:pt x="66378" y="157418"/>
                      <a:pt x="66379" y="157223"/>
                    </a:cubicBezTo>
                    <a:lnTo>
                      <a:pt x="66379" y="108197"/>
                    </a:lnTo>
                    <a:cubicBezTo>
                      <a:pt x="66369" y="102960"/>
                      <a:pt x="70607" y="98707"/>
                      <a:pt x="75844" y="98698"/>
                    </a:cubicBezTo>
                    <a:cubicBezTo>
                      <a:pt x="76040" y="98697"/>
                      <a:pt x="76235" y="98703"/>
                      <a:pt x="76430" y="98715"/>
                    </a:cubicBezTo>
                    <a:lnTo>
                      <a:pt x="89137" y="99568"/>
                    </a:lnTo>
                    <a:cubicBezTo>
                      <a:pt x="91313" y="92300"/>
                      <a:pt x="94237" y="85277"/>
                      <a:pt x="97861" y="78612"/>
                    </a:cubicBezTo>
                    <a:lnTo>
                      <a:pt x="88378" y="70077"/>
                    </a:lnTo>
                    <a:cubicBezTo>
                      <a:pt x="86440" y="68329"/>
                      <a:pt x="85308" y="65859"/>
                      <a:pt x="85249" y="63250"/>
                    </a:cubicBezTo>
                    <a:cubicBezTo>
                      <a:pt x="85183" y="60664"/>
                      <a:pt x="86177" y="58163"/>
                      <a:pt x="87999" y="56327"/>
                    </a:cubicBezTo>
                    <a:lnTo>
                      <a:pt x="122706" y="21621"/>
                    </a:lnTo>
                    <a:cubicBezTo>
                      <a:pt x="124542" y="19798"/>
                      <a:pt x="127042" y="18805"/>
                      <a:pt x="129628" y="18871"/>
                    </a:cubicBezTo>
                    <a:cubicBezTo>
                      <a:pt x="132238" y="18930"/>
                      <a:pt x="134707" y="20062"/>
                      <a:pt x="136456" y="22000"/>
                    </a:cubicBezTo>
                    <a:lnTo>
                      <a:pt x="144990" y="31483"/>
                    </a:lnTo>
                    <a:cubicBezTo>
                      <a:pt x="151671" y="27891"/>
                      <a:pt x="158691" y="24969"/>
                      <a:pt x="165947" y="22759"/>
                    </a:cubicBezTo>
                    <a:lnTo>
                      <a:pt x="165283" y="10052"/>
                    </a:lnTo>
                    <a:cubicBezTo>
                      <a:pt x="165114" y="7429"/>
                      <a:pt x="166041" y="4853"/>
                      <a:pt x="167843" y="2940"/>
                    </a:cubicBezTo>
                    <a:cubicBezTo>
                      <a:pt x="169647" y="1048"/>
                      <a:pt x="172152" y="-16"/>
                      <a:pt x="174766" y="0"/>
                    </a:cubicBezTo>
                    <a:lnTo>
                      <a:pt x="223696" y="0"/>
                    </a:lnTo>
                    <a:cubicBezTo>
                      <a:pt x="226310" y="-16"/>
                      <a:pt x="228815" y="1048"/>
                      <a:pt x="230618" y="2940"/>
                    </a:cubicBezTo>
                    <a:cubicBezTo>
                      <a:pt x="232421" y="4853"/>
                      <a:pt x="233348" y="7429"/>
                      <a:pt x="233179" y="10052"/>
                    </a:cubicBezTo>
                    <a:lnTo>
                      <a:pt x="232325" y="22759"/>
                    </a:lnTo>
                    <a:cubicBezTo>
                      <a:pt x="239566" y="25010"/>
                      <a:pt x="246582" y="27931"/>
                      <a:pt x="253282" y="31483"/>
                    </a:cubicBezTo>
                    <a:lnTo>
                      <a:pt x="261816" y="22000"/>
                    </a:lnTo>
                    <a:cubicBezTo>
                      <a:pt x="263565" y="20062"/>
                      <a:pt x="266034" y="18930"/>
                      <a:pt x="268644" y="18871"/>
                    </a:cubicBezTo>
                    <a:cubicBezTo>
                      <a:pt x="271230" y="18805"/>
                      <a:pt x="273731" y="19798"/>
                      <a:pt x="275566" y="21621"/>
                    </a:cubicBezTo>
                    <a:lnTo>
                      <a:pt x="310273" y="56327"/>
                    </a:lnTo>
                    <a:cubicBezTo>
                      <a:pt x="312095" y="58163"/>
                      <a:pt x="313089" y="60664"/>
                      <a:pt x="313023" y="63250"/>
                    </a:cubicBezTo>
                    <a:cubicBezTo>
                      <a:pt x="312964" y="65859"/>
                      <a:pt x="311832" y="68329"/>
                      <a:pt x="309894" y="70077"/>
                    </a:cubicBezTo>
                    <a:lnTo>
                      <a:pt x="300411" y="78612"/>
                    </a:lnTo>
                    <a:cubicBezTo>
                      <a:pt x="304035" y="85277"/>
                      <a:pt x="306959" y="92300"/>
                      <a:pt x="309135" y="99568"/>
                    </a:cubicBezTo>
                    <a:lnTo>
                      <a:pt x="321842" y="98904"/>
                    </a:lnTo>
                    <a:cubicBezTo>
                      <a:pt x="324465" y="98735"/>
                      <a:pt x="327040" y="99662"/>
                      <a:pt x="328954" y="101465"/>
                    </a:cubicBezTo>
                    <a:cubicBezTo>
                      <a:pt x="330822" y="103246"/>
                      <a:pt x="331883" y="105711"/>
                      <a:pt x="331893" y="108292"/>
                    </a:cubicBezTo>
                    <a:lnTo>
                      <a:pt x="331893" y="157318"/>
                    </a:lnTo>
                    <a:cubicBezTo>
                      <a:pt x="331909" y="159932"/>
                      <a:pt x="330846" y="162436"/>
                      <a:pt x="328954" y="164240"/>
                    </a:cubicBezTo>
                    <a:cubicBezTo>
                      <a:pt x="326996" y="165969"/>
                      <a:pt x="324452" y="166885"/>
                      <a:pt x="321842" y="166800"/>
                    </a:cubicBezTo>
                    <a:lnTo>
                      <a:pt x="309135" y="165947"/>
                    </a:lnTo>
                    <a:cubicBezTo>
                      <a:pt x="306939" y="173238"/>
                      <a:pt x="304016" y="180291"/>
                      <a:pt x="300411" y="186998"/>
                    </a:cubicBezTo>
                    <a:lnTo>
                      <a:pt x="309894" y="195533"/>
                    </a:lnTo>
                    <a:cubicBezTo>
                      <a:pt x="313690" y="199140"/>
                      <a:pt x="313844" y="205142"/>
                      <a:pt x="310237" y="208939"/>
                    </a:cubicBezTo>
                    <a:cubicBezTo>
                      <a:pt x="310126" y="209056"/>
                      <a:pt x="310011" y="209171"/>
                      <a:pt x="309894" y="209283"/>
                    </a:cubicBezTo>
                    <a:lnTo>
                      <a:pt x="275187" y="243894"/>
                    </a:lnTo>
                    <a:cubicBezTo>
                      <a:pt x="273351" y="245717"/>
                      <a:pt x="270851" y="246710"/>
                      <a:pt x="268265" y="246644"/>
                    </a:cubicBezTo>
                    <a:cubicBezTo>
                      <a:pt x="265639" y="246658"/>
                      <a:pt x="263141" y="245513"/>
                      <a:pt x="261437" y="243515"/>
                    </a:cubicBezTo>
                    <a:lnTo>
                      <a:pt x="252998" y="234032"/>
                    </a:lnTo>
                    <a:cubicBezTo>
                      <a:pt x="246411" y="237614"/>
                      <a:pt x="239487" y="240537"/>
                      <a:pt x="232325" y="242756"/>
                    </a:cubicBezTo>
                    <a:lnTo>
                      <a:pt x="232989" y="255463"/>
                    </a:lnTo>
                    <a:cubicBezTo>
                      <a:pt x="233132" y="258054"/>
                      <a:pt x="232206" y="260590"/>
                      <a:pt x="230429" y="262480"/>
                    </a:cubicBezTo>
                    <a:cubicBezTo>
                      <a:pt x="228648" y="264349"/>
                      <a:pt x="226182" y="265410"/>
                      <a:pt x="223601" y="265420"/>
                    </a:cubicBezTo>
                    <a:close/>
                    <a:moveTo>
                      <a:pt x="184722" y="246550"/>
                    </a:moveTo>
                    <a:lnTo>
                      <a:pt x="213170" y="246550"/>
                    </a:lnTo>
                    <a:lnTo>
                      <a:pt x="213360" y="236119"/>
                    </a:lnTo>
                    <a:cubicBezTo>
                      <a:pt x="213250" y="231599"/>
                      <a:pt x="216346" y="227629"/>
                      <a:pt x="220756" y="226636"/>
                    </a:cubicBezTo>
                    <a:cubicBezTo>
                      <a:pt x="231388" y="224258"/>
                      <a:pt x="241526" y="220055"/>
                      <a:pt x="250722" y="214214"/>
                    </a:cubicBezTo>
                    <a:cubicBezTo>
                      <a:pt x="254641" y="211740"/>
                      <a:pt x="259774" y="212462"/>
                      <a:pt x="262860" y="215921"/>
                    </a:cubicBezTo>
                    <a:lnTo>
                      <a:pt x="269782" y="223696"/>
                    </a:lnTo>
                    <a:lnTo>
                      <a:pt x="290170" y="203214"/>
                    </a:lnTo>
                    <a:lnTo>
                      <a:pt x="282394" y="196291"/>
                    </a:lnTo>
                    <a:cubicBezTo>
                      <a:pt x="278935" y="193206"/>
                      <a:pt x="278213" y="188073"/>
                      <a:pt x="280687" y="184154"/>
                    </a:cubicBezTo>
                    <a:cubicBezTo>
                      <a:pt x="286544" y="175001"/>
                      <a:pt x="290749" y="164890"/>
                      <a:pt x="293109" y="154283"/>
                    </a:cubicBezTo>
                    <a:cubicBezTo>
                      <a:pt x="294103" y="149872"/>
                      <a:pt x="298072" y="146776"/>
                      <a:pt x="302592" y="146887"/>
                    </a:cubicBezTo>
                    <a:lnTo>
                      <a:pt x="313023" y="147456"/>
                    </a:lnTo>
                    <a:lnTo>
                      <a:pt x="313023" y="118534"/>
                    </a:lnTo>
                    <a:lnTo>
                      <a:pt x="302497" y="118534"/>
                    </a:lnTo>
                    <a:cubicBezTo>
                      <a:pt x="298006" y="118654"/>
                      <a:pt x="294046" y="115605"/>
                      <a:pt x="293014" y="111232"/>
                    </a:cubicBezTo>
                    <a:cubicBezTo>
                      <a:pt x="290570" y="100652"/>
                      <a:pt x="286371" y="90555"/>
                      <a:pt x="280592" y="81361"/>
                    </a:cubicBezTo>
                    <a:cubicBezTo>
                      <a:pt x="278118" y="77442"/>
                      <a:pt x="278840" y="72309"/>
                      <a:pt x="282299" y="69224"/>
                    </a:cubicBezTo>
                    <a:lnTo>
                      <a:pt x="290075" y="62206"/>
                    </a:lnTo>
                    <a:lnTo>
                      <a:pt x="269687" y="41819"/>
                    </a:lnTo>
                    <a:lnTo>
                      <a:pt x="262670" y="49595"/>
                    </a:lnTo>
                    <a:cubicBezTo>
                      <a:pt x="259585" y="53053"/>
                      <a:pt x="254451" y="53775"/>
                      <a:pt x="250532" y="51301"/>
                    </a:cubicBezTo>
                    <a:cubicBezTo>
                      <a:pt x="241354" y="45514"/>
                      <a:pt x="231250" y="41344"/>
                      <a:pt x="220662" y="38974"/>
                    </a:cubicBezTo>
                    <a:cubicBezTo>
                      <a:pt x="216251" y="37981"/>
                      <a:pt x="213155" y="34011"/>
                      <a:pt x="213265" y="29491"/>
                    </a:cubicBezTo>
                    <a:lnTo>
                      <a:pt x="213360" y="18966"/>
                    </a:lnTo>
                    <a:lnTo>
                      <a:pt x="184912" y="18966"/>
                    </a:lnTo>
                    <a:lnTo>
                      <a:pt x="184912" y="29396"/>
                    </a:lnTo>
                    <a:cubicBezTo>
                      <a:pt x="185022" y="33916"/>
                      <a:pt x="181926" y="37886"/>
                      <a:pt x="177516" y="38879"/>
                    </a:cubicBezTo>
                    <a:cubicBezTo>
                      <a:pt x="166927" y="41249"/>
                      <a:pt x="156823" y="45419"/>
                      <a:pt x="147645" y="51207"/>
                    </a:cubicBezTo>
                    <a:cubicBezTo>
                      <a:pt x="143726" y="53680"/>
                      <a:pt x="138592" y="52958"/>
                      <a:pt x="135507" y="49500"/>
                    </a:cubicBezTo>
                    <a:lnTo>
                      <a:pt x="128490" y="41629"/>
                    </a:lnTo>
                    <a:lnTo>
                      <a:pt x="108102" y="62112"/>
                    </a:lnTo>
                    <a:lnTo>
                      <a:pt x="115878" y="69129"/>
                    </a:lnTo>
                    <a:cubicBezTo>
                      <a:pt x="119337" y="72214"/>
                      <a:pt x="120059" y="77347"/>
                      <a:pt x="117585" y="81267"/>
                    </a:cubicBezTo>
                    <a:cubicBezTo>
                      <a:pt x="111806" y="90460"/>
                      <a:pt x="107608" y="100557"/>
                      <a:pt x="105163" y="111137"/>
                    </a:cubicBezTo>
                    <a:cubicBezTo>
                      <a:pt x="104131" y="115510"/>
                      <a:pt x="100172" y="118559"/>
                      <a:pt x="95680" y="118439"/>
                    </a:cubicBezTo>
                    <a:lnTo>
                      <a:pt x="85344" y="118534"/>
                    </a:lnTo>
                    <a:lnTo>
                      <a:pt x="85344" y="146982"/>
                    </a:lnTo>
                    <a:lnTo>
                      <a:pt x="95775" y="146982"/>
                    </a:lnTo>
                    <a:cubicBezTo>
                      <a:pt x="100295" y="146871"/>
                      <a:pt x="104264" y="149967"/>
                      <a:pt x="105258" y="154378"/>
                    </a:cubicBezTo>
                    <a:cubicBezTo>
                      <a:pt x="107618" y="164985"/>
                      <a:pt x="111823" y="175095"/>
                      <a:pt x="117680" y="184248"/>
                    </a:cubicBezTo>
                    <a:cubicBezTo>
                      <a:pt x="120154" y="188168"/>
                      <a:pt x="119432" y="193301"/>
                      <a:pt x="115973" y="196386"/>
                    </a:cubicBezTo>
                    <a:lnTo>
                      <a:pt x="108197" y="203309"/>
                    </a:lnTo>
                    <a:lnTo>
                      <a:pt x="128585" y="223791"/>
                    </a:lnTo>
                    <a:lnTo>
                      <a:pt x="135507" y="216015"/>
                    </a:lnTo>
                    <a:cubicBezTo>
                      <a:pt x="138592" y="212557"/>
                      <a:pt x="143726" y="211835"/>
                      <a:pt x="147645" y="214308"/>
                    </a:cubicBezTo>
                    <a:cubicBezTo>
                      <a:pt x="156881" y="220072"/>
                      <a:pt x="167006" y="224269"/>
                      <a:pt x="177610" y="226731"/>
                    </a:cubicBezTo>
                    <a:cubicBezTo>
                      <a:pt x="182021" y="227724"/>
                      <a:pt x="185117" y="231693"/>
                      <a:pt x="185007" y="236213"/>
                    </a:cubicBezTo>
                    <a:close/>
                    <a:moveTo>
                      <a:pt x="199136" y="191550"/>
                    </a:moveTo>
                    <a:cubicBezTo>
                      <a:pt x="166666" y="191550"/>
                      <a:pt x="140343" y="165228"/>
                      <a:pt x="140343" y="132758"/>
                    </a:cubicBezTo>
                    <a:cubicBezTo>
                      <a:pt x="140343" y="100287"/>
                      <a:pt x="166666" y="73965"/>
                      <a:pt x="199136" y="73965"/>
                    </a:cubicBezTo>
                    <a:cubicBezTo>
                      <a:pt x="231606" y="73965"/>
                      <a:pt x="257929" y="100287"/>
                      <a:pt x="257929" y="132758"/>
                    </a:cubicBezTo>
                    <a:cubicBezTo>
                      <a:pt x="257876" y="165206"/>
                      <a:pt x="231585" y="191498"/>
                      <a:pt x="199136" y="191550"/>
                    </a:cubicBezTo>
                    <a:close/>
                    <a:moveTo>
                      <a:pt x="199136" y="92930"/>
                    </a:moveTo>
                    <a:cubicBezTo>
                      <a:pt x="177140" y="92930"/>
                      <a:pt x="159309" y="110762"/>
                      <a:pt x="159309" y="132758"/>
                    </a:cubicBezTo>
                    <a:cubicBezTo>
                      <a:pt x="159309" y="154753"/>
                      <a:pt x="177140" y="172585"/>
                      <a:pt x="199136" y="172585"/>
                    </a:cubicBezTo>
                    <a:cubicBezTo>
                      <a:pt x="221132" y="172585"/>
                      <a:pt x="238963" y="154753"/>
                      <a:pt x="238963" y="132758"/>
                    </a:cubicBezTo>
                    <a:cubicBezTo>
                      <a:pt x="238963" y="110762"/>
                      <a:pt x="221132" y="92930"/>
                      <a:pt x="199136" y="92930"/>
                    </a:cubicBezTo>
                    <a:close/>
                  </a:path>
                </a:pathLst>
              </a:custGeom>
              <a:solidFill>
                <a:srgbClr val="000000"/>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grpSp>
        <p:sp>
          <p:nvSpPr>
            <p:cNvPr id="194" name="TextBox 193">
              <a:extLst>
                <a:ext uri="{FF2B5EF4-FFF2-40B4-BE49-F238E27FC236}">
                  <a16:creationId xmlns:a16="http://schemas.microsoft.com/office/drawing/2014/main" id="{D5DAAF2F-533F-774E-9653-9880DAF1B758}"/>
                </a:ext>
              </a:extLst>
            </p:cNvPr>
            <p:cNvSpPr txBox="1"/>
            <p:nvPr/>
          </p:nvSpPr>
          <p:spPr>
            <a:xfrm>
              <a:off x="3043122" y="3697378"/>
              <a:ext cx="696818" cy="174006"/>
            </a:xfrm>
            <a:prstGeom prst="rect">
              <a:avLst/>
            </a:prstGeom>
            <a:noFill/>
          </p:spPr>
          <p:txBody>
            <a:bodyPr wrap="square" lIns="0" tIns="0" rIns="0" bIns="0" rtlCol="0">
              <a:noAutofit/>
            </a:bodyPr>
            <a:lstStyle>
              <a:defPPr>
                <a:defRPr lang="en-US"/>
              </a:defPPr>
              <a:lvl1pPr defTabSz="685800">
                <a:spcAft>
                  <a:spcPts val="2800"/>
                </a:spcAft>
                <a:defRPr sz="1000">
                  <a:gradFill>
                    <a:gsLst>
                      <a:gs pos="0">
                        <a:srgbClr val="000000"/>
                      </a:gs>
                      <a:gs pos="100000">
                        <a:srgbClr val="000000"/>
                      </a:gs>
                    </a:gsLst>
                    <a:lin ang="10800000" scaled="0"/>
                  </a:gradFill>
                  <a:latin typeface="Amazon Ember" panose="020B0603020204020204" pitchFamily="34" charset="0"/>
                  <a:ea typeface="Amazon Ember" panose="020B0603020204020204" pitchFamily="34" charset="0"/>
                  <a:cs typeface="Amazon Ember" panose="020B0603020204020204" pitchFamily="34" charset="0"/>
                </a:defRPr>
              </a:lvl1pPr>
            </a:lstStyle>
            <a:p>
              <a:pPr algn="ctr" defTabSz="1143023" hangingPunct="1">
                <a:spcAft>
                  <a:spcPts val="4667"/>
                </a:spcAft>
              </a:pPr>
              <a:r>
                <a:rPr lang="en-US" sz="2333" kern="1200" dirty="0">
                  <a:solidFill>
                    <a:srgbClr val="FFFFFF"/>
                  </a:solidFill>
                </a:rPr>
                <a:t>Core OU</a:t>
              </a:r>
            </a:p>
          </p:txBody>
        </p:sp>
        <p:grpSp>
          <p:nvGrpSpPr>
            <p:cNvPr id="195" name="Graphic 51">
              <a:extLst>
                <a:ext uri="{FF2B5EF4-FFF2-40B4-BE49-F238E27FC236}">
                  <a16:creationId xmlns:a16="http://schemas.microsoft.com/office/drawing/2014/main" id="{3F1D33AC-44CD-AF49-BF4D-6BF40C7E5605}"/>
                </a:ext>
              </a:extLst>
            </p:cNvPr>
            <p:cNvGrpSpPr/>
            <p:nvPr/>
          </p:nvGrpSpPr>
          <p:grpSpPr>
            <a:xfrm>
              <a:off x="4017218" y="3134883"/>
              <a:ext cx="546518" cy="546518"/>
              <a:chOff x="5383864" y="2449847"/>
              <a:chExt cx="711200" cy="711200"/>
            </a:xfrm>
          </p:grpSpPr>
          <p:sp>
            <p:nvSpPr>
              <p:cNvPr id="196" name="Freeform: Shape 53">
                <a:extLst>
                  <a:ext uri="{FF2B5EF4-FFF2-40B4-BE49-F238E27FC236}">
                    <a16:creationId xmlns:a16="http://schemas.microsoft.com/office/drawing/2014/main" id="{82839D15-A3BF-0F40-9B51-0BE7662EE566}"/>
                  </a:ext>
                </a:extLst>
              </p:cNvPr>
              <p:cNvSpPr/>
              <p:nvPr/>
            </p:nvSpPr>
            <p:spPr>
              <a:xfrm>
                <a:off x="5383864" y="2449847"/>
                <a:ext cx="711200" cy="711200"/>
              </a:xfrm>
              <a:custGeom>
                <a:avLst/>
                <a:gdLst>
                  <a:gd name="connsiteX0" fmla="*/ 0 w 711200"/>
                  <a:gd name="connsiteY0" fmla="*/ 0 h 711200"/>
                  <a:gd name="connsiteX1" fmla="*/ 711200 w 711200"/>
                  <a:gd name="connsiteY1" fmla="*/ 0 h 711200"/>
                  <a:gd name="connsiteX2" fmla="*/ 711200 w 711200"/>
                  <a:gd name="connsiteY2" fmla="*/ 711200 h 711200"/>
                  <a:gd name="connsiteX3" fmla="*/ 0 w 711200"/>
                  <a:gd name="connsiteY3" fmla="*/ 711200 h 711200"/>
                </a:gdLst>
                <a:ahLst/>
                <a:cxnLst>
                  <a:cxn ang="0">
                    <a:pos x="connsiteX0" y="connsiteY0"/>
                  </a:cxn>
                  <a:cxn ang="0">
                    <a:pos x="connsiteX1" y="connsiteY1"/>
                  </a:cxn>
                  <a:cxn ang="0">
                    <a:pos x="connsiteX2" y="connsiteY2"/>
                  </a:cxn>
                  <a:cxn ang="0">
                    <a:pos x="connsiteX3" y="connsiteY3"/>
                  </a:cxn>
                </a:cxnLst>
                <a:rect l="l" t="t" r="r" b="b"/>
                <a:pathLst>
                  <a:path w="711200" h="711200">
                    <a:moveTo>
                      <a:pt x="0" y="0"/>
                    </a:moveTo>
                    <a:lnTo>
                      <a:pt x="711200" y="0"/>
                    </a:lnTo>
                    <a:lnTo>
                      <a:pt x="711200" y="711200"/>
                    </a:lnTo>
                    <a:lnTo>
                      <a:pt x="0" y="711200"/>
                    </a:lnTo>
                    <a:close/>
                  </a:path>
                </a:pathLst>
              </a:custGeom>
              <a:solidFill>
                <a:schemeClr val="accent6"/>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197" name="Freeform: Shape 54">
                <a:extLst>
                  <a:ext uri="{FF2B5EF4-FFF2-40B4-BE49-F238E27FC236}">
                    <a16:creationId xmlns:a16="http://schemas.microsoft.com/office/drawing/2014/main" id="{214D1550-D1B7-EF4A-A0E5-7614B4AA8E35}"/>
                  </a:ext>
                </a:extLst>
              </p:cNvPr>
              <p:cNvSpPr/>
              <p:nvPr/>
            </p:nvSpPr>
            <p:spPr>
              <a:xfrm>
                <a:off x="5540328" y="2568380"/>
                <a:ext cx="398272" cy="474133"/>
              </a:xfrm>
              <a:custGeom>
                <a:avLst/>
                <a:gdLst>
                  <a:gd name="connsiteX0" fmla="*/ 388789 w 398272"/>
                  <a:gd name="connsiteY0" fmla="*/ 474134 h 474133"/>
                  <a:gd name="connsiteX1" fmla="*/ 331893 w 398272"/>
                  <a:gd name="connsiteY1" fmla="*/ 474134 h 474133"/>
                  <a:gd name="connsiteX2" fmla="*/ 322411 w 398272"/>
                  <a:gd name="connsiteY2" fmla="*/ 464651 h 474133"/>
                  <a:gd name="connsiteX3" fmla="*/ 322411 w 398272"/>
                  <a:gd name="connsiteY3" fmla="*/ 369824 h 474133"/>
                  <a:gd name="connsiteX4" fmla="*/ 331893 w 398272"/>
                  <a:gd name="connsiteY4" fmla="*/ 360342 h 474133"/>
                  <a:gd name="connsiteX5" fmla="*/ 350859 w 398272"/>
                  <a:gd name="connsiteY5" fmla="*/ 360342 h 474133"/>
                  <a:gd name="connsiteX6" fmla="*/ 350859 w 398272"/>
                  <a:gd name="connsiteY6" fmla="*/ 341376 h 474133"/>
                  <a:gd name="connsiteX7" fmla="*/ 208619 w 398272"/>
                  <a:gd name="connsiteY7" fmla="*/ 341376 h 474133"/>
                  <a:gd name="connsiteX8" fmla="*/ 208619 w 398272"/>
                  <a:gd name="connsiteY8" fmla="*/ 360342 h 474133"/>
                  <a:gd name="connsiteX9" fmla="*/ 227584 w 398272"/>
                  <a:gd name="connsiteY9" fmla="*/ 360342 h 474133"/>
                  <a:gd name="connsiteX10" fmla="*/ 237067 w 398272"/>
                  <a:gd name="connsiteY10" fmla="*/ 369824 h 474133"/>
                  <a:gd name="connsiteX11" fmla="*/ 237067 w 398272"/>
                  <a:gd name="connsiteY11" fmla="*/ 464651 h 474133"/>
                  <a:gd name="connsiteX12" fmla="*/ 227584 w 398272"/>
                  <a:gd name="connsiteY12" fmla="*/ 474134 h 474133"/>
                  <a:gd name="connsiteX13" fmla="*/ 170688 w 398272"/>
                  <a:gd name="connsiteY13" fmla="*/ 474134 h 474133"/>
                  <a:gd name="connsiteX14" fmla="*/ 161205 w 398272"/>
                  <a:gd name="connsiteY14" fmla="*/ 464651 h 474133"/>
                  <a:gd name="connsiteX15" fmla="*/ 161205 w 398272"/>
                  <a:gd name="connsiteY15" fmla="*/ 369824 h 474133"/>
                  <a:gd name="connsiteX16" fmla="*/ 170688 w 398272"/>
                  <a:gd name="connsiteY16" fmla="*/ 360342 h 474133"/>
                  <a:gd name="connsiteX17" fmla="*/ 189653 w 398272"/>
                  <a:gd name="connsiteY17" fmla="*/ 360342 h 474133"/>
                  <a:gd name="connsiteX18" fmla="*/ 189653 w 398272"/>
                  <a:gd name="connsiteY18" fmla="*/ 341376 h 474133"/>
                  <a:gd name="connsiteX19" fmla="*/ 47413 w 398272"/>
                  <a:gd name="connsiteY19" fmla="*/ 341376 h 474133"/>
                  <a:gd name="connsiteX20" fmla="*/ 47413 w 398272"/>
                  <a:gd name="connsiteY20" fmla="*/ 360342 h 474133"/>
                  <a:gd name="connsiteX21" fmla="*/ 66379 w 398272"/>
                  <a:gd name="connsiteY21" fmla="*/ 360342 h 474133"/>
                  <a:gd name="connsiteX22" fmla="*/ 75861 w 398272"/>
                  <a:gd name="connsiteY22" fmla="*/ 369824 h 474133"/>
                  <a:gd name="connsiteX23" fmla="*/ 75861 w 398272"/>
                  <a:gd name="connsiteY23" fmla="*/ 464651 h 474133"/>
                  <a:gd name="connsiteX24" fmla="*/ 66379 w 398272"/>
                  <a:gd name="connsiteY24" fmla="*/ 474134 h 474133"/>
                  <a:gd name="connsiteX25" fmla="*/ 9483 w 398272"/>
                  <a:gd name="connsiteY25" fmla="*/ 474134 h 474133"/>
                  <a:gd name="connsiteX26" fmla="*/ 0 w 398272"/>
                  <a:gd name="connsiteY26" fmla="*/ 464651 h 474133"/>
                  <a:gd name="connsiteX27" fmla="*/ 0 w 398272"/>
                  <a:gd name="connsiteY27" fmla="*/ 369824 h 474133"/>
                  <a:gd name="connsiteX28" fmla="*/ 9483 w 398272"/>
                  <a:gd name="connsiteY28" fmla="*/ 360342 h 474133"/>
                  <a:gd name="connsiteX29" fmla="*/ 28448 w 398272"/>
                  <a:gd name="connsiteY29" fmla="*/ 360342 h 474133"/>
                  <a:gd name="connsiteX30" fmla="*/ 28448 w 398272"/>
                  <a:gd name="connsiteY30" fmla="*/ 331894 h 474133"/>
                  <a:gd name="connsiteX31" fmla="*/ 37931 w 398272"/>
                  <a:gd name="connsiteY31" fmla="*/ 322411 h 474133"/>
                  <a:gd name="connsiteX32" fmla="*/ 189653 w 398272"/>
                  <a:gd name="connsiteY32" fmla="*/ 322411 h 474133"/>
                  <a:gd name="connsiteX33" fmla="*/ 189653 w 398272"/>
                  <a:gd name="connsiteY33" fmla="*/ 284480 h 474133"/>
                  <a:gd name="connsiteX34" fmla="*/ 208619 w 398272"/>
                  <a:gd name="connsiteY34" fmla="*/ 284480 h 474133"/>
                  <a:gd name="connsiteX35" fmla="*/ 208619 w 398272"/>
                  <a:gd name="connsiteY35" fmla="*/ 322411 h 474133"/>
                  <a:gd name="connsiteX36" fmla="*/ 360341 w 398272"/>
                  <a:gd name="connsiteY36" fmla="*/ 322411 h 474133"/>
                  <a:gd name="connsiteX37" fmla="*/ 369824 w 398272"/>
                  <a:gd name="connsiteY37" fmla="*/ 331894 h 474133"/>
                  <a:gd name="connsiteX38" fmla="*/ 369824 w 398272"/>
                  <a:gd name="connsiteY38" fmla="*/ 360342 h 474133"/>
                  <a:gd name="connsiteX39" fmla="*/ 388789 w 398272"/>
                  <a:gd name="connsiteY39" fmla="*/ 360342 h 474133"/>
                  <a:gd name="connsiteX40" fmla="*/ 398272 w 398272"/>
                  <a:gd name="connsiteY40" fmla="*/ 369824 h 474133"/>
                  <a:gd name="connsiteX41" fmla="*/ 398272 w 398272"/>
                  <a:gd name="connsiteY41" fmla="*/ 464651 h 474133"/>
                  <a:gd name="connsiteX42" fmla="*/ 388789 w 398272"/>
                  <a:gd name="connsiteY42" fmla="*/ 474134 h 474133"/>
                  <a:gd name="connsiteX43" fmla="*/ 341376 w 398272"/>
                  <a:gd name="connsiteY43" fmla="*/ 455168 h 474133"/>
                  <a:gd name="connsiteX44" fmla="*/ 379307 w 398272"/>
                  <a:gd name="connsiteY44" fmla="*/ 455168 h 474133"/>
                  <a:gd name="connsiteX45" fmla="*/ 379307 w 398272"/>
                  <a:gd name="connsiteY45" fmla="*/ 379307 h 474133"/>
                  <a:gd name="connsiteX46" fmla="*/ 341376 w 398272"/>
                  <a:gd name="connsiteY46" fmla="*/ 379307 h 474133"/>
                  <a:gd name="connsiteX47" fmla="*/ 180171 w 398272"/>
                  <a:gd name="connsiteY47" fmla="*/ 455168 h 474133"/>
                  <a:gd name="connsiteX48" fmla="*/ 218101 w 398272"/>
                  <a:gd name="connsiteY48" fmla="*/ 455168 h 474133"/>
                  <a:gd name="connsiteX49" fmla="*/ 218101 w 398272"/>
                  <a:gd name="connsiteY49" fmla="*/ 379307 h 474133"/>
                  <a:gd name="connsiteX50" fmla="*/ 180171 w 398272"/>
                  <a:gd name="connsiteY50" fmla="*/ 379307 h 474133"/>
                  <a:gd name="connsiteX51" fmla="*/ 18965 w 398272"/>
                  <a:gd name="connsiteY51" fmla="*/ 455168 h 474133"/>
                  <a:gd name="connsiteX52" fmla="*/ 56896 w 398272"/>
                  <a:gd name="connsiteY52" fmla="*/ 455168 h 474133"/>
                  <a:gd name="connsiteX53" fmla="*/ 56896 w 398272"/>
                  <a:gd name="connsiteY53" fmla="*/ 379307 h 474133"/>
                  <a:gd name="connsiteX54" fmla="*/ 18965 w 398272"/>
                  <a:gd name="connsiteY54" fmla="*/ 379307 h 474133"/>
                  <a:gd name="connsiteX55" fmla="*/ 223601 w 398272"/>
                  <a:gd name="connsiteY55" fmla="*/ 265515 h 474133"/>
                  <a:gd name="connsiteX56" fmla="*/ 174671 w 398272"/>
                  <a:gd name="connsiteY56" fmla="*/ 265515 h 474133"/>
                  <a:gd name="connsiteX57" fmla="*/ 167748 w 398272"/>
                  <a:gd name="connsiteY57" fmla="*/ 262575 h 474133"/>
                  <a:gd name="connsiteX58" fmla="*/ 165188 w 398272"/>
                  <a:gd name="connsiteY58" fmla="*/ 255558 h 474133"/>
                  <a:gd name="connsiteX59" fmla="*/ 165947 w 398272"/>
                  <a:gd name="connsiteY59" fmla="*/ 242756 h 474133"/>
                  <a:gd name="connsiteX60" fmla="*/ 144895 w 398272"/>
                  <a:gd name="connsiteY60" fmla="*/ 234032 h 474133"/>
                  <a:gd name="connsiteX61" fmla="*/ 136456 w 398272"/>
                  <a:gd name="connsiteY61" fmla="*/ 243515 h 474133"/>
                  <a:gd name="connsiteX62" fmla="*/ 129628 w 398272"/>
                  <a:gd name="connsiteY62" fmla="*/ 246644 h 474133"/>
                  <a:gd name="connsiteX63" fmla="*/ 122706 w 398272"/>
                  <a:gd name="connsiteY63" fmla="*/ 243894 h 474133"/>
                  <a:gd name="connsiteX64" fmla="*/ 87999 w 398272"/>
                  <a:gd name="connsiteY64" fmla="*/ 209283 h 474133"/>
                  <a:gd name="connsiteX65" fmla="*/ 87655 w 398272"/>
                  <a:gd name="connsiteY65" fmla="*/ 195877 h 474133"/>
                  <a:gd name="connsiteX66" fmla="*/ 87999 w 398272"/>
                  <a:gd name="connsiteY66" fmla="*/ 195533 h 474133"/>
                  <a:gd name="connsiteX67" fmla="*/ 97482 w 398272"/>
                  <a:gd name="connsiteY67" fmla="*/ 186998 h 474133"/>
                  <a:gd name="connsiteX68" fmla="*/ 89137 w 398272"/>
                  <a:gd name="connsiteY68" fmla="*/ 165947 h 474133"/>
                  <a:gd name="connsiteX69" fmla="*/ 76430 w 398272"/>
                  <a:gd name="connsiteY69" fmla="*/ 166705 h 474133"/>
                  <a:gd name="connsiteX70" fmla="*/ 66396 w 398272"/>
                  <a:gd name="connsiteY70" fmla="*/ 157809 h 474133"/>
                  <a:gd name="connsiteX71" fmla="*/ 66379 w 398272"/>
                  <a:gd name="connsiteY71" fmla="*/ 157223 h 474133"/>
                  <a:gd name="connsiteX72" fmla="*/ 66379 w 398272"/>
                  <a:gd name="connsiteY72" fmla="*/ 108197 h 474133"/>
                  <a:gd name="connsiteX73" fmla="*/ 75844 w 398272"/>
                  <a:gd name="connsiteY73" fmla="*/ 98698 h 474133"/>
                  <a:gd name="connsiteX74" fmla="*/ 76430 w 398272"/>
                  <a:gd name="connsiteY74" fmla="*/ 98715 h 474133"/>
                  <a:gd name="connsiteX75" fmla="*/ 89137 w 398272"/>
                  <a:gd name="connsiteY75" fmla="*/ 99568 h 474133"/>
                  <a:gd name="connsiteX76" fmla="*/ 97861 w 398272"/>
                  <a:gd name="connsiteY76" fmla="*/ 78612 h 474133"/>
                  <a:gd name="connsiteX77" fmla="*/ 88378 w 398272"/>
                  <a:gd name="connsiteY77" fmla="*/ 70077 h 474133"/>
                  <a:gd name="connsiteX78" fmla="*/ 85249 w 398272"/>
                  <a:gd name="connsiteY78" fmla="*/ 63250 h 474133"/>
                  <a:gd name="connsiteX79" fmla="*/ 87999 w 398272"/>
                  <a:gd name="connsiteY79" fmla="*/ 56327 h 474133"/>
                  <a:gd name="connsiteX80" fmla="*/ 122706 w 398272"/>
                  <a:gd name="connsiteY80" fmla="*/ 21621 h 474133"/>
                  <a:gd name="connsiteX81" fmla="*/ 129628 w 398272"/>
                  <a:gd name="connsiteY81" fmla="*/ 18871 h 474133"/>
                  <a:gd name="connsiteX82" fmla="*/ 136456 w 398272"/>
                  <a:gd name="connsiteY82" fmla="*/ 22000 h 474133"/>
                  <a:gd name="connsiteX83" fmla="*/ 144990 w 398272"/>
                  <a:gd name="connsiteY83" fmla="*/ 31483 h 474133"/>
                  <a:gd name="connsiteX84" fmla="*/ 165947 w 398272"/>
                  <a:gd name="connsiteY84" fmla="*/ 22759 h 474133"/>
                  <a:gd name="connsiteX85" fmla="*/ 165283 w 398272"/>
                  <a:gd name="connsiteY85" fmla="*/ 10052 h 474133"/>
                  <a:gd name="connsiteX86" fmla="*/ 167843 w 398272"/>
                  <a:gd name="connsiteY86" fmla="*/ 2940 h 474133"/>
                  <a:gd name="connsiteX87" fmla="*/ 174766 w 398272"/>
                  <a:gd name="connsiteY87" fmla="*/ 0 h 474133"/>
                  <a:gd name="connsiteX88" fmla="*/ 223696 w 398272"/>
                  <a:gd name="connsiteY88" fmla="*/ 0 h 474133"/>
                  <a:gd name="connsiteX89" fmla="*/ 230618 w 398272"/>
                  <a:gd name="connsiteY89" fmla="*/ 2940 h 474133"/>
                  <a:gd name="connsiteX90" fmla="*/ 233179 w 398272"/>
                  <a:gd name="connsiteY90" fmla="*/ 10052 h 474133"/>
                  <a:gd name="connsiteX91" fmla="*/ 232325 w 398272"/>
                  <a:gd name="connsiteY91" fmla="*/ 22759 h 474133"/>
                  <a:gd name="connsiteX92" fmla="*/ 253282 w 398272"/>
                  <a:gd name="connsiteY92" fmla="*/ 31483 h 474133"/>
                  <a:gd name="connsiteX93" fmla="*/ 261816 w 398272"/>
                  <a:gd name="connsiteY93" fmla="*/ 22000 h 474133"/>
                  <a:gd name="connsiteX94" fmla="*/ 268644 w 398272"/>
                  <a:gd name="connsiteY94" fmla="*/ 18871 h 474133"/>
                  <a:gd name="connsiteX95" fmla="*/ 275566 w 398272"/>
                  <a:gd name="connsiteY95" fmla="*/ 21621 h 474133"/>
                  <a:gd name="connsiteX96" fmla="*/ 310273 w 398272"/>
                  <a:gd name="connsiteY96" fmla="*/ 56327 h 474133"/>
                  <a:gd name="connsiteX97" fmla="*/ 313023 w 398272"/>
                  <a:gd name="connsiteY97" fmla="*/ 63250 h 474133"/>
                  <a:gd name="connsiteX98" fmla="*/ 309894 w 398272"/>
                  <a:gd name="connsiteY98" fmla="*/ 70077 h 474133"/>
                  <a:gd name="connsiteX99" fmla="*/ 300411 w 398272"/>
                  <a:gd name="connsiteY99" fmla="*/ 78612 h 474133"/>
                  <a:gd name="connsiteX100" fmla="*/ 309135 w 398272"/>
                  <a:gd name="connsiteY100" fmla="*/ 99568 h 474133"/>
                  <a:gd name="connsiteX101" fmla="*/ 321842 w 398272"/>
                  <a:gd name="connsiteY101" fmla="*/ 98904 h 474133"/>
                  <a:gd name="connsiteX102" fmla="*/ 328954 w 398272"/>
                  <a:gd name="connsiteY102" fmla="*/ 101465 h 474133"/>
                  <a:gd name="connsiteX103" fmla="*/ 331893 w 398272"/>
                  <a:gd name="connsiteY103" fmla="*/ 108292 h 474133"/>
                  <a:gd name="connsiteX104" fmla="*/ 331893 w 398272"/>
                  <a:gd name="connsiteY104" fmla="*/ 157318 h 474133"/>
                  <a:gd name="connsiteX105" fmla="*/ 328954 w 398272"/>
                  <a:gd name="connsiteY105" fmla="*/ 164240 h 474133"/>
                  <a:gd name="connsiteX106" fmla="*/ 321842 w 398272"/>
                  <a:gd name="connsiteY106" fmla="*/ 166800 h 474133"/>
                  <a:gd name="connsiteX107" fmla="*/ 309135 w 398272"/>
                  <a:gd name="connsiteY107" fmla="*/ 165947 h 474133"/>
                  <a:gd name="connsiteX108" fmla="*/ 300411 w 398272"/>
                  <a:gd name="connsiteY108" fmla="*/ 186998 h 474133"/>
                  <a:gd name="connsiteX109" fmla="*/ 309894 w 398272"/>
                  <a:gd name="connsiteY109" fmla="*/ 195533 h 474133"/>
                  <a:gd name="connsiteX110" fmla="*/ 310237 w 398272"/>
                  <a:gd name="connsiteY110" fmla="*/ 208939 h 474133"/>
                  <a:gd name="connsiteX111" fmla="*/ 309894 w 398272"/>
                  <a:gd name="connsiteY111" fmla="*/ 209283 h 474133"/>
                  <a:gd name="connsiteX112" fmla="*/ 275187 w 398272"/>
                  <a:gd name="connsiteY112" fmla="*/ 243894 h 474133"/>
                  <a:gd name="connsiteX113" fmla="*/ 268265 w 398272"/>
                  <a:gd name="connsiteY113" fmla="*/ 246644 h 474133"/>
                  <a:gd name="connsiteX114" fmla="*/ 261437 w 398272"/>
                  <a:gd name="connsiteY114" fmla="*/ 243515 h 474133"/>
                  <a:gd name="connsiteX115" fmla="*/ 252998 w 398272"/>
                  <a:gd name="connsiteY115" fmla="*/ 234032 h 474133"/>
                  <a:gd name="connsiteX116" fmla="*/ 232325 w 398272"/>
                  <a:gd name="connsiteY116" fmla="*/ 242756 h 474133"/>
                  <a:gd name="connsiteX117" fmla="*/ 232989 w 398272"/>
                  <a:gd name="connsiteY117" fmla="*/ 255463 h 474133"/>
                  <a:gd name="connsiteX118" fmla="*/ 230429 w 398272"/>
                  <a:gd name="connsiteY118" fmla="*/ 262480 h 474133"/>
                  <a:gd name="connsiteX119" fmla="*/ 223601 w 398272"/>
                  <a:gd name="connsiteY119" fmla="*/ 265420 h 474133"/>
                  <a:gd name="connsiteX120" fmla="*/ 184722 w 398272"/>
                  <a:gd name="connsiteY120" fmla="*/ 246550 h 474133"/>
                  <a:gd name="connsiteX121" fmla="*/ 213170 w 398272"/>
                  <a:gd name="connsiteY121" fmla="*/ 246550 h 474133"/>
                  <a:gd name="connsiteX122" fmla="*/ 213360 w 398272"/>
                  <a:gd name="connsiteY122" fmla="*/ 236119 h 474133"/>
                  <a:gd name="connsiteX123" fmla="*/ 220756 w 398272"/>
                  <a:gd name="connsiteY123" fmla="*/ 226636 h 474133"/>
                  <a:gd name="connsiteX124" fmla="*/ 250722 w 398272"/>
                  <a:gd name="connsiteY124" fmla="*/ 214214 h 474133"/>
                  <a:gd name="connsiteX125" fmla="*/ 262860 w 398272"/>
                  <a:gd name="connsiteY125" fmla="*/ 215921 h 474133"/>
                  <a:gd name="connsiteX126" fmla="*/ 269782 w 398272"/>
                  <a:gd name="connsiteY126" fmla="*/ 223696 h 474133"/>
                  <a:gd name="connsiteX127" fmla="*/ 290170 w 398272"/>
                  <a:gd name="connsiteY127" fmla="*/ 203214 h 474133"/>
                  <a:gd name="connsiteX128" fmla="*/ 282394 w 398272"/>
                  <a:gd name="connsiteY128" fmla="*/ 196291 h 474133"/>
                  <a:gd name="connsiteX129" fmla="*/ 280687 w 398272"/>
                  <a:gd name="connsiteY129" fmla="*/ 184154 h 474133"/>
                  <a:gd name="connsiteX130" fmla="*/ 293109 w 398272"/>
                  <a:gd name="connsiteY130" fmla="*/ 154283 h 474133"/>
                  <a:gd name="connsiteX131" fmla="*/ 302592 w 398272"/>
                  <a:gd name="connsiteY131" fmla="*/ 146887 h 474133"/>
                  <a:gd name="connsiteX132" fmla="*/ 313023 w 398272"/>
                  <a:gd name="connsiteY132" fmla="*/ 147456 h 474133"/>
                  <a:gd name="connsiteX133" fmla="*/ 313023 w 398272"/>
                  <a:gd name="connsiteY133" fmla="*/ 118534 h 474133"/>
                  <a:gd name="connsiteX134" fmla="*/ 302497 w 398272"/>
                  <a:gd name="connsiteY134" fmla="*/ 118534 h 474133"/>
                  <a:gd name="connsiteX135" fmla="*/ 293014 w 398272"/>
                  <a:gd name="connsiteY135" fmla="*/ 111232 h 474133"/>
                  <a:gd name="connsiteX136" fmla="*/ 280592 w 398272"/>
                  <a:gd name="connsiteY136" fmla="*/ 81361 h 474133"/>
                  <a:gd name="connsiteX137" fmla="*/ 282299 w 398272"/>
                  <a:gd name="connsiteY137" fmla="*/ 69224 h 474133"/>
                  <a:gd name="connsiteX138" fmla="*/ 290075 w 398272"/>
                  <a:gd name="connsiteY138" fmla="*/ 62206 h 474133"/>
                  <a:gd name="connsiteX139" fmla="*/ 269687 w 398272"/>
                  <a:gd name="connsiteY139" fmla="*/ 41819 h 474133"/>
                  <a:gd name="connsiteX140" fmla="*/ 262670 w 398272"/>
                  <a:gd name="connsiteY140" fmla="*/ 49595 h 474133"/>
                  <a:gd name="connsiteX141" fmla="*/ 250532 w 398272"/>
                  <a:gd name="connsiteY141" fmla="*/ 51301 h 474133"/>
                  <a:gd name="connsiteX142" fmla="*/ 220662 w 398272"/>
                  <a:gd name="connsiteY142" fmla="*/ 38974 h 474133"/>
                  <a:gd name="connsiteX143" fmla="*/ 213265 w 398272"/>
                  <a:gd name="connsiteY143" fmla="*/ 29491 h 474133"/>
                  <a:gd name="connsiteX144" fmla="*/ 213360 w 398272"/>
                  <a:gd name="connsiteY144" fmla="*/ 18966 h 474133"/>
                  <a:gd name="connsiteX145" fmla="*/ 184912 w 398272"/>
                  <a:gd name="connsiteY145" fmla="*/ 18966 h 474133"/>
                  <a:gd name="connsiteX146" fmla="*/ 184912 w 398272"/>
                  <a:gd name="connsiteY146" fmla="*/ 29396 h 474133"/>
                  <a:gd name="connsiteX147" fmla="*/ 177516 w 398272"/>
                  <a:gd name="connsiteY147" fmla="*/ 38879 h 474133"/>
                  <a:gd name="connsiteX148" fmla="*/ 147645 w 398272"/>
                  <a:gd name="connsiteY148" fmla="*/ 51207 h 474133"/>
                  <a:gd name="connsiteX149" fmla="*/ 135507 w 398272"/>
                  <a:gd name="connsiteY149" fmla="*/ 49500 h 474133"/>
                  <a:gd name="connsiteX150" fmla="*/ 128490 w 398272"/>
                  <a:gd name="connsiteY150" fmla="*/ 41629 h 474133"/>
                  <a:gd name="connsiteX151" fmla="*/ 108102 w 398272"/>
                  <a:gd name="connsiteY151" fmla="*/ 62112 h 474133"/>
                  <a:gd name="connsiteX152" fmla="*/ 115878 w 398272"/>
                  <a:gd name="connsiteY152" fmla="*/ 69129 h 474133"/>
                  <a:gd name="connsiteX153" fmla="*/ 117585 w 398272"/>
                  <a:gd name="connsiteY153" fmla="*/ 81267 h 474133"/>
                  <a:gd name="connsiteX154" fmla="*/ 105163 w 398272"/>
                  <a:gd name="connsiteY154" fmla="*/ 111137 h 474133"/>
                  <a:gd name="connsiteX155" fmla="*/ 95680 w 398272"/>
                  <a:gd name="connsiteY155" fmla="*/ 118439 h 474133"/>
                  <a:gd name="connsiteX156" fmla="*/ 85344 w 398272"/>
                  <a:gd name="connsiteY156" fmla="*/ 118534 h 474133"/>
                  <a:gd name="connsiteX157" fmla="*/ 85344 w 398272"/>
                  <a:gd name="connsiteY157" fmla="*/ 146982 h 474133"/>
                  <a:gd name="connsiteX158" fmla="*/ 95775 w 398272"/>
                  <a:gd name="connsiteY158" fmla="*/ 146982 h 474133"/>
                  <a:gd name="connsiteX159" fmla="*/ 105258 w 398272"/>
                  <a:gd name="connsiteY159" fmla="*/ 154378 h 474133"/>
                  <a:gd name="connsiteX160" fmla="*/ 117680 w 398272"/>
                  <a:gd name="connsiteY160" fmla="*/ 184248 h 474133"/>
                  <a:gd name="connsiteX161" fmla="*/ 115973 w 398272"/>
                  <a:gd name="connsiteY161" fmla="*/ 196386 h 474133"/>
                  <a:gd name="connsiteX162" fmla="*/ 108197 w 398272"/>
                  <a:gd name="connsiteY162" fmla="*/ 203309 h 474133"/>
                  <a:gd name="connsiteX163" fmla="*/ 128585 w 398272"/>
                  <a:gd name="connsiteY163" fmla="*/ 223791 h 474133"/>
                  <a:gd name="connsiteX164" fmla="*/ 135507 w 398272"/>
                  <a:gd name="connsiteY164" fmla="*/ 216015 h 474133"/>
                  <a:gd name="connsiteX165" fmla="*/ 147645 w 398272"/>
                  <a:gd name="connsiteY165" fmla="*/ 214308 h 474133"/>
                  <a:gd name="connsiteX166" fmla="*/ 177610 w 398272"/>
                  <a:gd name="connsiteY166" fmla="*/ 226731 h 474133"/>
                  <a:gd name="connsiteX167" fmla="*/ 185007 w 398272"/>
                  <a:gd name="connsiteY167" fmla="*/ 236213 h 474133"/>
                  <a:gd name="connsiteX168" fmla="*/ 199136 w 398272"/>
                  <a:gd name="connsiteY168" fmla="*/ 191550 h 474133"/>
                  <a:gd name="connsiteX169" fmla="*/ 140343 w 398272"/>
                  <a:gd name="connsiteY169" fmla="*/ 132758 h 474133"/>
                  <a:gd name="connsiteX170" fmla="*/ 199136 w 398272"/>
                  <a:gd name="connsiteY170" fmla="*/ 73965 h 474133"/>
                  <a:gd name="connsiteX171" fmla="*/ 257929 w 398272"/>
                  <a:gd name="connsiteY171" fmla="*/ 132758 h 474133"/>
                  <a:gd name="connsiteX172" fmla="*/ 199136 w 398272"/>
                  <a:gd name="connsiteY172" fmla="*/ 191550 h 474133"/>
                  <a:gd name="connsiteX173" fmla="*/ 199136 w 398272"/>
                  <a:gd name="connsiteY173" fmla="*/ 92930 h 474133"/>
                  <a:gd name="connsiteX174" fmla="*/ 159309 w 398272"/>
                  <a:gd name="connsiteY174" fmla="*/ 132758 h 474133"/>
                  <a:gd name="connsiteX175" fmla="*/ 199136 w 398272"/>
                  <a:gd name="connsiteY175" fmla="*/ 172585 h 474133"/>
                  <a:gd name="connsiteX176" fmla="*/ 238963 w 398272"/>
                  <a:gd name="connsiteY176" fmla="*/ 132758 h 474133"/>
                  <a:gd name="connsiteX177" fmla="*/ 199136 w 398272"/>
                  <a:gd name="connsiteY177" fmla="*/ 92930 h 474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398272" h="474133">
                    <a:moveTo>
                      <a:pt x="388789" y="474134"/>
                    </a:moveTo>
                    <a:lnTo>
                      <a:pt x="331893" y="474134"/>
                    </a:lnTo>
                    <a:cubicBezTo>
                      <a:pt x="326656" y="474134"/>
                      <a:pt x="322411" y="469888"/>
                      <a:pt x="322411" y="464651"/>
                    </a:cubicBezTo>
                    <a:lnTo>
                      <a:pt x="322411" y="369824"/>
                    </a:lnTo>
                    <a:cubicBezTo>
                      <a:pt x="322411" y="364587"/>
                      <a:pt x="326656" y="360342"/>
                      <a:pt x="331893" y="360342"/>
                    </a:cubicBezTo>
                    <a:lnTo>
                      <a:pt x="350859" y="360342"/>
                    </a:lnTo>
                    <a:lnTo>
                      <a:pt x="350859" y="341376"/>
                    </a:lnTo>
                    <a:lnTo>
                      <a:pt x="208619" y="341376"/>
                    </a:lnTo>
                    <a:lnTo>
                      <a:pt x="208619" y="360342"/>
                    </a:lnTo>
                    <a:lnTo>
                      <a:pt x="227584" y="360342"/>
                    </a:lnTo>
                    <a:cubicBezTo>
                      <a:pt x="232821" y="360342"/>
                      <a:pt x="237067" y="364587"/>
                      <a:pt x="237067" y="369824"/>
                    </a:cubicBezTo>
                    <a:lnTo>
                      <a:pt x="237067" y="464651"/>
                    </a:lnTo>
                    <a:cubicBezTo>
                      <a:pt x="237067" y="469888"/>
                      <a:pt x="232821" y="474134"/>
                      <a:pt x="227584" y="474134"/>
                    </a:cubicBezTo>
                    <a:lnTo>
                      <a:pt x="170688" y="474134"/>
                    </a:lnTo>
                    <a:cubicBezTo>
                      <a:pt x="165451" y="474134"/>
                      <a:pt x="161205" y="469888"/>
                      <a:pt x="161205" y="464651"/>
                    </a:cubicBezTo>
                    <a:lnTo>
                      <a:pt x="161205" y="369824"/>
                    </a:lnTo>
                    <a:cubicBezTo>
                      <a:pt x="161205" y="364587"/>
                      <a:pt x="165451" y="360342"/>
                      <a:pt x="170688" y="360342"/>
                    </a:cubicBezTo>
                    <a:lnTo>
                      <a:pt x="189653" y="360342"/>
                    </a:lnTo>
                    <a:lnTo>
                      <a:pt x="189653" y="341376"/>
                    </a:lnTo>
                    <a:lnTo>
                      <a:pt x="47413" y="341376"/>
                    </a:lnTo>
                    <a:lnTo>
                      <a:pt x="47413" y="360342"/>
                    </a:lnTo>
                    <a:lnTo>
                      <a:pt x="66379" y="360342"/>
                    </a:lnTo>
                    <a:cubicBezTo>
                      <a:pt x="71616" y="360342"/>
                      <a:pt x="75861" y="364587"/>
                      <a:pt x="75861" y="369824"/>
                    </a:cubicBezTo>
                    <a:lnTo>
                      <a:pt x="75861" y="464651"/>
                    </a:lnTo>
                    <a:cubicBezTo>
                      <a:pt x="75861" y="469888"/>
                      <a:pt x="71616" y="474134"/>
                      <a:pt x="66379" y="474134"/>
                    </a:cubicBezTo>
                    <a:lnTo>
                      <a:pt x="9483" y="474134"/>
                    </a:lnTo>
                    <a:cubicBezTo>
                      <a:pt x="4246" y="474134"/>
                      <a:pt x="0" y="469888"/>
                      <a:pt x="0" y="464651"/>
                    </a:cubicBezTo>
                    <a:lnTo>
                      <a:pt x="0" y="369824"/>
                    </a:lnTo>
                    <a:cubicBezTo>
                      <a:pt x="0" y="364587"/>
                      <a:pt x="4246" y="360342"/>
                      <a:pt x="9483" y="360342"/>
                    </a:cubicBezTo>
                    <a:lnTo>
                      <a:pt x="28448" y="360342"/>
                    </a:lnTo>
                    <a:lnTo>
                      <a:pt x="28448" y="331894"/>
                    </a:lnTo>
                    <a:cubicBezTo>
                      <a:pt x="28448" y="326656"/>
                      <a:pt x="32694" y="322411"/>
                      <a:pt x="37931" y="322411"/>
                    </a:cubicBezTo>
                    <a:lnTo>
                      <a:pt x="189653" y="322411"/>
                    </a:lnTo>
                    <a:lnTo>
                      <a:pt x="189653" y="284480"/>
                    </a:lnTo>
                    <a:lnTo>
                      <a:pt x="208619" y="284480"/>
                    </a:lnTo>
                    <a:lnTo>
                      <a:pt x="208619" y="322411"/>
                    </a:lnTo>
                    <a:lnTo>
                      <a:pt x="360341" y="322411"/>
                    </a:lnTo>
                    <a:cubicBezTo>
                      <a:pt x="365578" y="322411"/>
                      <a:pt x="369824" y="326656"/>
                      <a:pt x="369824" y="331894"/>
                    </a:cubicBezTo>
                    <a:lnTo>
                      <a:pt x="369824" y="360342"/>
                    </a:lnTo>
                    <a:lnTo>
                      <a:pt x="388789" y="360342"/>
                    </a:lnTo>
                    <a:cubicBezTo>
                      <a:pt x="394026" y="360342"/>
                      <a:pt x="398272" y="364587"/>
                      <a:pt x="398272" y="369824"/>
                    </a:cubicBezTo>
                    <a:lnTo>
                      <a:pt x="398272" y="464651"/>
                    </a:lnTo>
                    <a:cubicBezTo>
                      <a:pt x="398272" y="469888"/>
                      <a:pt x="394026" y="474134"/>
                      <a:pt x="388789" y="474134"/>
                    </a:cubicBezTo>
                    <a:close/>
                    <a:moveTo>
                      <a:pt x="341376" y="455168"/>
                    </a:moveTo>
                    <a:lnTo>
                      <a:pt x="379307" y="455168"/>
                    </a:lnTo>
                    <a:lnTo>
                      <a:pt x="379307" y="379307"/>
                    </a:lnTo>
                    <a:lnTo>
                      <a:pt x="341376" y="379307"/>
                    </a:lnTo>
                    <a:close/>
                    <a:moveTo>
                      <a:pt x="180171" y="455168"/>
                    </a:moveTo>
                    <a:lnTo>
                      <a:pt x="218101" y="455168"/>
                    </a:lnTo>
                    <a:lnTo>
                      <a:pt x="218101" y="379307"/>
                    </a:lnTo>
                    <a:lnTo>
                      <a:pt x="180171" y="379307"/>
                    </a:lnTo>
                    <a:close/>
                    <a:moveTo>
                      <a:pt x="18965" y="455168"/>
                    </a:moveTo>
                    <a:lnTo>
                      <a:pt x="56896" y="455168"/>
                    </a:lnTo>
                    <a:lnTo>
                      <a:pt x="56896" y="379307"/>
                    </a:lnTo>
                    <a:lnTo>
                      <a:pt x="18965" y="379307"/>
                    </a:lnTo>
                    <a:close/>
                    <a:moveTo>
                      <a:pt x="223601" y="265515"/>
                    </a:moveTo>
                    <a:lnTo>
                      <a:pt x="174671" y="265515"/>
                    </a:lnTo>
                    <a:cubicBezTo>
                      <a:pt x="172057" y="265531"/>
                      <a:pt x="169552" y="264467"/>
                      <a:pt x="167748" y="262575"/>
                    </a:cubicBezTo>
                    <a:cubicBezTo>
                      <a:pt x="165971" y="260685"/>
                      <a:pt x="165045" y="258149"/>
                      <a:pt x="165188" y="255558"/>
                    </a:cubicBezTo>
                    <a:lnTo>
                      <a:pt x="165947" y="242756"/>
                    </a:lnTo>
                    <a:cubicBezTo>
                      <a:pt x="158660" y="240547"/>
                      <a:pt x="151609" y="237624"/>
                      <a:pt x="144895" y="234032"/>
                    </a:cubicBezTo>
                    <a:lnTo>
                      <a:pt x="136456" y="243515"/>
                    </a:lnTo>
                    <a:cubicBezTo>
                      <a:pt x="134752" y="245513"/>
                      <a:pt x="132254" y="246658"/>
                      <a:pt x="129628" y="246644"/>
                    </a:cubicBezTo>
                    <a:cubicBezTo>
                      <a:pt x="127042" y="246710"/>
                      <a:pt x="124541" y="245717"/>
                      <a:pt x="122706" y="243894"/>
                    </a:cubicBezTo>
                    <a:lnTo>
                      <a:pt x="87999" y="209283"/>
                    </a:lnTo>
                    <a:cubicBezTo>
                      <a:pt x="84202" y="205676"/>
                      <a:pt x="84048" y="199673"/>
                      <a:pt x="87655" y="195877"/>
                    </a:cubicBezTo>
                    <a:cubicBezTo>
                      <a:pt x="87767" y="195759"/>
                      <a:pt x="87882" y="195644"/>
                      <a:pt x="87999" y="195533"/>
                    </a:cubicBezTo>
                    <a:lnTo>
                      <a:pt x="97482" y="186998"/>
                    </a:lnTo>
                    <a:cubicBezTo>
                      <a:pt x="94007" y="180276"/>
                      <a:pt x="91212" y="173224"/>
                      <a:pt x="89137" y="165947"/>
                    </a:cubicBezTo>
                    <a:lnTo>
                      <a:pt x="76430" y="166705"/>
                    </a:lnTo>
                    <a:cubicBezTo>
                      <a:pt x="71203" y="167020"/>
                      <a:pt x="66710" y="163037"/>
                      <a:pt x="66396" y="157809"/>
                    </a:cubicBezTo>
                    <a:cubicBezTo>
                      <a:pt x="66384" y="157614"/>
                      <a:pt x="66378" y="157418"/>
                      <a:pt x="66379" y="157223"/>
                    </a:cubicBezTo>
                    <a:lnTo>
                      <a:pt x="66379" y="108197"/>
                    </a:lnTo>
                    <a:cubicBezTo>
                      <a:pt x="66369" y="102960"/>
                      <a:pt x="70607" y="98707"/>
                      <a:pt x="75844" y="98698"/>
                    </a:cubicBezTo>
                    <a:cubicBezTo>
                      <a:pt x="76040" y="98697"/>
                      <a:pt x="76235" y="98703"/>
                      <a:pt x="76430" y="98715"/>
                    </a:cubicBezTo>
                    <a:lnTo>
                      <a:pt x="89137" y="99568"/>
                    </a:lnTo>
                    <a:cubicBezTo>
                      <a:pt x="91313" y="92300"/>
                      <a:pt x="94237" y="85277"/>
                      <a:pt x="97861" y="78612"/>
                    </a:cubicBezTo>
                    <a:lnTo>
                      <a:pt x="88378" y="70077"/>
                    </a:lnTo>
                    <a:cubicBezTo>
                      <a:pt x="86440" y="68329"/>
                      <a:pt x="85308" y="65859"/>
                      <a:pt x="85249" y="63250"/>
                    </a:cubicBezTo>
                    <a:cubicBezTo>
                      <a:pt x="85183" y="60664"/>
                      <a:pt x="86177" y="58163"/>
                      <a:pt x="87999" y="56327"/>
                    </a:cubicBezTo>
                    <a:lnTo>
                      <a:pt x="122706" y="21621"/>
                    </a:lnTo>
                    <a:cubicBezTo>
                      <a:pt x="124542" y="19798"/>
                      <a:pt x="127042" y="18805"/>
                      <a:pt x="129628" y="18871"/>
                    </a:cubicBezTo>
                    <a:cubicBezTo>
                      <a:pt x="132238" y="18930"/>
                      <a:pt x="134707" y="20062"/>
                      <a:pt x="136456" y="22000"/>
                    </a:cubicBezTo>
                    <a:lnTo>
                      <a:pt x="144990" y="31483"/>
                    </a:lnTo>
                    <a:cubicBezTo>
                      <a:pt x="151671" y="27891"/>
                      <a:pt x="158691" y="24969"/>
                      <a:pt x="165947" y="22759"/>
                    </a:cubicBezTo>
                    <a:lnTo>
                      <a:pt x="165283" y="10052"/>
                    </a:lnTo>
                    <a:cubicBezTo>
                      <a:pt x="165114" y="7429"/>
                      <a:pt x="166041" y="4853"/>
                      <a:pt x="167843" y="2940"/>
                    </a:cubicBezTo>
                    <a:cubicBezTo>
                      <a:pt x="169647" y="1048"/>
                      <a:pt x="172152" y="-16"/>
                      <a:pt x="174766" y="0"/>
                    </a:cubicBezTo>
                    <a:lnTo>
                      <a:pt x="223696" y="0"/>
                    </a:lnTo>
                    <a:cubicBezTo>
                      <a:pt x="226310" y="-16"/>
                      <a:pt x="228815" y="1048"/>
                      <a:pt x="230618" y="2940"/>
                    </a:cubicBezTo>
                    <a:cubicBezTo>
                      <a:pt x="232421" y="4853"/>
                      <a:pt x="233348" y="7429"/>
                      <a:pt x="233179" y="10052"/>
                    </a:cubicBezTo>
                    <a:lnTo>
                      <a:pt x="232325" y="22759"/>
                    </a:lnTo>
                    <a:cubicBezTo>
                      <a:pt x="239566" y="25010"/>
                      <a:pt x="246582" y="27931"/>
                      <a:pt x="253282" y="31483"/>
                    </a:cubicBezTo>
                    <a:lnTo>
                      <a:pt x="261816" y="22000"/>
                    </a:lnTo>
                    <a:cubicBezTo>
                      <a:pt x="263565" y="20062"/>
                      <a:pt x="266034" y="18930"/>
                      <a:pt x="268644" y="18871"/>
                    </a:cubicBezTo>
                    <a:cubicBezTo>
                      <a:pt x="271230" y="18805"/>
                      <a:pt x="273731" y="19798"/>
                      <a:pt x="275566" y="21621"/>
                    </a:cubicBezTo>
                    <a:lnTo>
                      <a:pt x="310273" y="56327"/>
                    </a:lnTo>
                    <a:cubicBezTo>
                      <a:pt x="312095" y="58163"/>
                      <a:pt x="313089" y="60664"/>
                      <a:pt x="313023" y="63250"/>
                    </a:cubicBezTo>
                    <a:cubicBezTo>
                      <a:pt x="312964" y="65859"/>
                      <a:pt x="311832" y="68329"/>
                      <a:pt x="309894" y="70077"/>
                    </a:cubicBezTo>
                    <a:lnTo>
                      <a:pt x="300411" y="78612"/>
                    </a:lnTo>
                    <a:cubicBezTo>
                      <a:pt x="304035" y="85277"/>
                      <a:pt x="306959" y="92300"/>
                      <a:pt x="309135" y="99568"/>
                    </a:cubicBezTo>
                    <a:lnTo>
                      <a:pt x="321842" y="98904"/>
                    </a:lnTo>
                    <a:cubicBezTo>
                      <a:pt x="324465" y="98735"/>
                      <a:pt x="327040" y="99662"/>
                      <a:pt x="328954" y="101465"/>
                    </a:cubicBezTo>
                    <a:cubicBezTo>
                      <a:pt x="330822" y="103246"/>
                      <a:pt x="331883" y="105711"/>
                      <a:pt x="331893" y="108292"/>
                    </a:cubicBezTo>
                    <a:lnTo>
                      <a:pt x="331893" y="157318"/>
                    </a:lnTo>
                    <a:cubicBezTo>
                      <a:pt x="331909" y="159932"/>
                      <a:pt x="330846" y="162436"/>
                      <a:pt x="328954" y="164240"/>
                    </a:cubicBezTo>
                    <a:cubicBezTo>
                      <a:pt x="326996" y="165969"/>
                      <a:pt x="324452" y="166885"/>
                      <a:pt x="321842" y="166800"/>
                    </a:cubicBezTo>
                    <a:lnTo>
                      <a:pt x="309135" y="165947"/>
                    </a:lnTo>
                    <a:cubicBezTo>
                      <a:pt x="306939" y="173238"/>
                      <a:pt x="304016" y="180291"/>
                      <a:pt x="300411" y="186998"/>
                    </a:cubicBezTo>
                    <a:lnTo>
                      <a:pt x="309894" y="195533"/>
                    </a:lnTo>
                    <a:cubicBezTo>
                      <a:pt x="313690" y="199140"/>
                      <a:pt x="313844" y="205142"/>
                      <a:pt x="310237" y="208939"/>
                    </a:cubicBezTo>
                    <a:cubicBezTo>
                      <a:pt x="310126" y="209056"/>
                      <a:pt x="310011" y="209171"/>
                      <a:pt x="309894" y="209283"/>
                    </a:cubicBezTo>
                    <a:lnTo>
                      <a:pt x="275187" y="243894"/>
                    </a:lnTo>
                    <a:cubicBezTo>
                      <a:pt x="273351" y="245717"/>
                      <a:pt x="270851" y="246710"/>
                      <a:pt x="268265" y="246644"/>
                    </a:cubicBezTo>
                    <a:cubicBezTo>
                      <a:pt x="265639" y="246658"/>
                      <a:pt x="263141" y="245513"/>
                      <a:pt x="261437" y="243515"/>
                    </a:cubicBezTo>
                    <a:lnTo>
                      <a:pt x="252998" y="234032"/>
                    </a:lnTo>
                    <a:cubicBezTo>
                      <a:pt x="246411" y="237614"/>
                      <a:pt x="239487" y="240537"/>
                      <a:pt x="232325" y="242756"/>
                    </a:cubicBezTo>
                    <a:lnTo>
                      <a:pt x="232989" y="255463"/>
                    </a:lnTo>
                    <a:cubicBezTo>
                      <a:pt x="233132" y="258054"/>
                      <a:pt x="232206" y="260590"/>
                      <a:pt x="230429" y="262480"/>
                    </a:cubicBezTo>
                    <a:cubicBezTo>
                      <a:pt x="228648" y="264349"/>
                      <a:pt x="226182" y="265410"/>
                      <a:pt x="223601" y="265420"/>
                    </a:cubicBezTo>
                    <a:close/>
                    <a:moveTo>
                      <a:pt x="184722" y="246550"/>
                    </a:moveTo>
                    <a:lnTo>
                      <a:pt x="213170" y="246550"/>
                    </a:lnTo>
                    <a:lnTo>
                      <a:pt x="213360" y="236119"/>
                    </a:lnTo>
                    <a:cubicBezTo>
                      <a:pt x="213250" y="231599"/>
                      <a:pt x="216346" y="227629"/>
                      <a:pt x="220756" y="226636"/>
                    </a:cubicBezTo>
                    <a:cubicBezTo>
                      <a:pt x="231388" y="224258"/>
                      <a:pt x="241526" y="220055"/>
                      <a:pt x="250722" y="214214"/>
                    </a:cubicBezTo>
                    <a:cubicBezTo>
                      <a:pt x="254641" y="211740"/>
                      <a:pt x="259774" y="212462"/>
                      <a:pt x="262860" y="215921"/>
                    </a:cubicBezTo>
                    <a:lnTo>
                      <a:pt x="269782" y="223696"/>
                    </a:lnTo>
                    <a:lnTo>
                      <a:pt x="290170" y="203214"/>
                    </a:lnTo>
                    <a:lnTo>
                      <a:pt x="282394" y="196291"/>
                    </a:lnTo>
                    <a:cubicBezTo>
                      <a:pt x="278935" y="193206"/>
                      <a:pt x="278213" y="188073"/>
                      <a:pt x="280687" y="184154"/>
                    </a:cubicBezTo>
                    <a:cubicBezTo>
                      <a:pt x="286544" y="175001"/>
                      <a:pt x="290749" y="164890"/>
                      <a:pt x="293109" y="154283"/>
                    </a:cubicBezTo>
                    <a:cubicBezTo>
                      <a:pt x="294103" y="149872"/>
                      <a:pt x="298072" y="146776"/>
                      <a:pt x="302592" y="146887"/>
                    </a:cubicBezTo>
                    <a:lnTo>
                      <a:pt x="313023" y="147456"/>
                    </a:lnTo>
                    <a:lnTo>
                      <a:pt x="313023" y="118534"/>
                    </a:lnTo>
                    <a:lnTo>
                      <a:pt x="302497" y="118534"/>
                    </a:lnTo>
                    <a:cubicBezTo>
                      <a:pt x="298006" y="118654"/>
                      <a:pt x="294046" y="115605"/>
                      <a:pt x="293014" y="111232"/>
                    </a:cubicBezTo>
                    <a:cubicBezTo>
                      <a:pt x="290570" y="100652"/>
                      <a:pt x="286371" y="90555"/>
                      <a:pt x="280592" y="81361"/>
                    </a:cubicBezTo>
                    <a:cubicBezTo>
                      <a:pt x="278118" y="77442"/>
                      <a:pt x="278840" y="72309"/>
                      <a:pt x="282299" y="69224"/>
                    </a:cubicBezTo>
                    <a:lnTo>
                      <a:pt x="290075" y="62206"/>
                    </a:lnTo>
                    <a:lnTo>
                      <a:pt x="269687" y="41819"/>
                    </a:lnTo>
                    <a:lnTo>
                      <a:pt x="262670" y="49595"/>
                    </a:lnTo>
                    <a:cubicBezTo>
                      <a:pt x="259585" y="53053"/>
                      <a:pt x="254451" y="53775"/>
                      <a:pt x="250532" y="51301"/>
                    </a:cubicBezTo>
                    <a:cubicBezTo>
                      <a:pt x="241354" y="45514"/>
                      <a:pt x="231250" y="41344"/>
                      <a:pt x="220662" y="38974"/>
                    </a:cubicBezTo>
                    <a:cubicBezTo>
                      <a:pt x="216251" y="37981"/>
                      <a:pt x="213155" y="34011"/>
                      <a:pt x="213265" y="29491"/>
                    </a:cubicBezTo>
                    <a:lnTo>
                      <a:pt x="213360" y="18966"/>
                    </a:lnTo>
                    <a:lnTo>
                      <a:pt x="184912" y="18966"/>
                    </a:lnTo>
                    <a:lnTo>
                      <a:pt x="184912" y="29396"/>
                    </a:lnTo>
                    <a:cubicBezTo>
                      <a:pt x="185022" y="33916"/>
                      <a:pt x="181926" y="37886"/>
                      <a:pt x="177516" y="38879"/>
                    </a:cubicBezTo>
                    <a:cubicBezTo>
                      <a:pt x="166927" y="41249"/>
                      <a:pt x="156823" y="45419"/>
                      <a:pt x="147645" y="51207"/>
                    </a:cubicBezTo>
                    <a:cubicBezTo>
                      <a:pt x="143726" y="53680"/>
                      <a:pt x="138592" y="52958"/>
                      <a:pt x="135507" y="49500"/>
                    </a:cubicBezTo>
                    <a:lnTo>
                      <a:pt x="128490" y="41629"/>
                    </a:lnTo>
                    <a:lnTo>
                      <a:pt x="108102" y="62112"/>
                    </a:lnTo>
                    <a:lnTo>
                      <a:pt x="115878" y="69129"/>
                    </a:lnTo>
                    <a:cubicBezTo>
                      <a:pt x="119337" y="72214"/>
                      <a:pt x="120059" y="77347"/>
                      <a:pt x="117585" y="81267"/>
                    </a:cubicBezTo>
                    <a:cubicBezTo>
                      <a:pt x="111806" y="90460"/>
                      <a:pt x="107608" y="100557"/>
                      <a:pt x="105163" y="111137"/>
                    </a:cubicBezTo>
                    <a:cubicBezTo>
                      <a:pt x="104131" y="115510"/>
                      <a:pt x="100172" y="118559"/>
                      <a:pt x="95680" y="118439"/>
                    </a:cubicBezTo>
                    <a:lnTo>
                      <a:pt x="85344" y="118534"/>
                    </a:lnTo>
                    <a:lnTo>
                      <a:pt x="85344" y="146982"/>
                    </a:lnTo>
                    <a:lnTo>
                      <a:pt x="95775" y="146982"/>
                    </a:lnTo>
                    <a:cubicBezTo>
                      <a:pt x="100295" y="146871"/>
                      <a:pt x="104264" y="149967"/>
                      <a:pt x="105258" y="154378"/>
                    </a:cubicBezTo>
                    <a:cubicBezTo>
                      <a:pt x="107618" y="164985"/>
                      <a:pt x="111823" y="175095"/>
                      <a:pt x="117680" y="184248"/>
                    </a:cubicBezTo>
                    <a:cubicBezTo>
                      <a:pt x="120154" y="188168"/>
                      <a:pt x="119432" y="193301"/>
                      <a:pt x="115973" y="196386"/>
                    </a:cubicBezTo>
                    <a:lnTo>
                      <a:pt x="108197" y="203309"/>
                    </a:lnTo>
                    <a:lnTo>
                      <a:pt x="128585" y="223791"/>
                    </a:lnTo>
                    <a:lnTo>
                      <a:pt x="135507" y="216015"/>
                    </a:lnTo>
                    <a:cubicBezTo>
                      <a:pt x="138592" y="212557"/>
                      <a:pt x="143726" y="211835"/>
                      <a:pt x="147645" y="214308"/>
                    </a:cubicBezTo>
                    <a:cubicBezTo>
                      <a:pt x="156881" y="220072"/>
                      <a:pt x="167006" y="224269"/>
                      <a:pt x="177610" y="226731"/>
                    </a:cubicBezTo>
                    <a:cubicBezTo>
                      <a:pt x="182021" y="227724"/>
                      <a:pt x="185117" y="231693"/>
                      <a:pt x="185007" y="236213"/>
                    </a:cubicBezTo>
                    <a:close/>
                    <a:moveTo>
                      <a:pt x="199136" y="191550"/>
                    </a:moveTo>
                    <a:cubicBezTo>
                      <a:pt x="166666" y="191550"/>
                      <a:pt x="140343" y="165228"/>
                      <a:pt x="140343" y="132758"/>
                    </a:cubicBezTo>
                    <a:cubicBezTo>
                      <a:pt x="140343" y="100287"/>
                      <a:pt x="166666" y="73965"/>
                      <a:pt x="199136" y="73965"/>
                    </a:cubicBezTo>
                    <a:cubicBezTo>
                      <a:pt x="231606" y="73965"/>
                      <a:pt x="257929" y="100287"/>
                      <a:pt x="257929" y="132758"/>
                    </a:cubicBezTo>
                    <a:cubicBezTo>
                      <a:pt x="257876" y="165206"/>
                      <a:pt x="231585" y="191498"/>
                      <a:pt x="199136" y="191550"/>
                    </a:cubicBezTo>
                    <a:close/>
                    <a:moveTo>
                      <a:pt x="199136" y="92930"/>
                    </a:moveTo>
                    <a:cubicBezTo>
                      <a:pt x="177140" y="92930"/>
                      <a:pt x="159309" y="110762"/>
                      <a:pt x="159309" y="132758"/>
                    </a:cubicBezTo>
                    <a:cubicBezTo>
                      <a:pt x="159309" y="154753"/>
                      <a:pt x="177140" y="172585"/>
                      <a:pt x="199136" y="172585"/>
                    </a:cubicBezTo>
                    <a:cubicBezTo>
                      <a:pt x="221132" y="172585"/>
                      <a:pt x="238963" y="154753"/>
                      <a:pt x="238963" y="132758"/>
                    </a:cubicBezTo>
                    <a:cubicBezTo>
                      <a:pt x="238963" y="110762"/>
                      <a:pt x="221132" y="92930"/>
                      <a:pt x="199136" y="92930"/>
                    </a:cubicBezTo>
                    <a:close/>
                  </a:path>
                </a:pathLst>
              </a:custGeom>
              <a:solidFill>
                <a:srgbClr val="000000"/>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grpSp>
        <p:sp>
          <p:nvSpPr>
            <p:cNvPr id="198" name="TextBox 197">
              <a:extLst>
                <a:ext uri="{FF2B5EF4-FFF2-40B4-BE49-F238E27FC236}">
                  <a16:creationId xmlns:a16="http://schemas.microsoft.com/office/drawing/2014/main" id="{B61E1A70-0425-3449-B306-1E6B743B4BC3}"/>
                </a:ext>
              </a:extLst>
            </p:cNvPr>
            <p:cNvSpPr txBox="1"/>
            <p:nvPr/>
          </p:nvSpPr>
          <p:spPr>
            <a:xfrm>
              <a:off x="3827506" y="3692811"/>
              <a:ext cx="925942" cy="174006"/>
            </a:xfrm>
            <a:prstGeom prst="rect">
              <a:avLst/>
            </a:prstGeom>
            <a:noFill/>
          </p:spPr>
          <p:txBody>
            <a:bodyPr wrap="square" lIns="0" tIns="0" rIns="0" bIns="0" rtlCol="0">
              <a:noAutofit/>
            </a:bodyPr>
            <a:lstStyle>
              <a:defPPr>
                <a:defRPr lang="en-US"/>
              </a:defPPr>
              <a:lvl1pPr defTabSz="685800">
                <a:spcAft>
                  <a:spcPts val="2800"/>
                </a:spcAft>
                <a:defRPr sz="1000">
                  <a:gradFill>
                    <a:gsLst>
                      <a:gs pos="0">
                        <a:srgbClr val="000000"/>
                      </a:gs>
                      <a:gs pos="100000">
                        <a:srgbClr val="000000"/>
                      </a:gs>
                    </a:gsLst>
                    <a:lin ang="10800000" scaled="0"/>
                  </a:gradFill>
                  <a:latin typeface="Amazon Ember" panose="020B0603020204020204" pitchFamily="34" charset="0"/>
                  <a:ea typeface="Amazon Ember" panose="020B0603020204020204" pitchFamily="34" charset="0"/>
                  <a:cs typeface="Amazon Ember" panose="020B0603020204020204" pitchFamily="34" charset="0"/>
                </a:defRPr>
              </a:lvl1pPr>
            </a:lstStyle>
            <a:p>
              <a:pPr algn="ctr" defTabSz="1143023" hangingPunct="1">
                <a:spcAft>
                  <a:spcPts val="4667"/>
                </a:spcAft>
              </a:pPr>
              <a:r>
                <a:rPr lang="en-US" sz="2333" kern="1200" dirty="0">
                  <a:solidFill>
                    <a:srgbClr val="FFFFFF"/>
                  </a:solidFill>
                </a:rPr>
                <a:t>Custom OU</a:t>
              </a:r>
            </a:p>
          </p:txBody>
        </p:sp>
        <p:cxnSp>
          <p:nvCxnSpPr>
            <p:cNvPr id="200" name="Straight Arrow Connector 199">
              <a:extLst>
                <a:ext uri="{FF2B5EF4-FFF2-40B4-BE49-F238E27FC236}">
                  <a16:creationId xmlns:a16="http://schemas.microsoft.com/office/drawing/2014/main" id="{BB89D5A0-981A-C642-A1CC-8B9C4F756556}"/>
                </a:ext>
              </a:extLst>
            </p:cNvPr>
            <p:cNvCxnSpPr>
              <a:cxnSpLocks/>
            </p:cNvCxnSpPr>
            <p:nvPr/>
          </p:nvCxnSpPr>
          <p:spPr>
            <a:xfrm>
              <a:off x="2233329" y="2935575"/>
              <a:ext cx="0" cy="146682"/>
            </a:xfrm>
            <a:prstGeom prst="straightConnector1">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202" name="Straight Arrow Connector 201">
              <a:extLst>
                <a:ext uri="{FF2B5EF4-FFF2-40B4-BE49-F238E27FC236}">
                  <a16:creationId xmlns:a16="http://schemas.microsoft.com/office/drawing/2014/main" id="{64045D46-7609-6344-8F64-30D5628172DD}"/>
                </a:ext>
              </a:extLst>
            </p:cNvPr>
            <p:cNvCxnSpPr>
              <a:cxnSpLocks/>
            </p:cNvCxnSpPr>
            <p:nvPr/>
          </p:nvCxnSpPr>
          <p:spPr>
            <a:xfrm>
              <a:off x="1234525" y="2947597"/>
              <a:ext cx="996538" cy="0"/>
            </a:xfrm>
            <a:prstGeom prst="straightConnector1">
              <a:avLst/>
            </a:prstGeom>
            <a:ln w="19050">
              <a:solidFill>
                <a:schemeClr val="tx1"/>
              </a:solidFill>
              <a:tailEnd type="none" w="med" len="sm"/>
            </a:ln>
            <a:effectLst/>
          </p:spPr>
          <p:style>
            <a:lnRef idx="2">
              <a:schemeClr val="accent1"/>
            </a:lnRef>
            <a:fillRef idx="0">
              <a:schemeClr val="accent1"/>
            </a:fillRef>
            <a:effectRef idx="1">
              <a:schemeClr val="accent1"/>
            </a:effectRef>
            <a:fontRef idx="minor">
              <a:schemeClr val="tx1"/>
            </a:fontRef>
          </p:style>
        </p:cxnSp>
        <p:cxnSp>
          <p:nvCxnSpPr>
            <p:cNvPr id="209" name="Straight Arrow Connector 208">
              <a:extLst>
                <a:ext uri="{FF2B5EF4-FFF2-40B4-BE49-F238E27FC236}">
                  <a16:creationId xmlns:a16="http://schemas.microsoft.com/office/drawing/2014/main" id="{31B6E20D-BB99-2948-BCAA-9B0BB6705E3B}"/>
                </a:ext>
              </a:extLst>
            </p:cNvPr>
            <p:cNvCxnSpPr>
              <a:cxnSpLocks/>
            </p:cNvCxnSpPr>
            <p:nvPr/>
          </p:nvCxnSpPr>
          <p:spPr>
            <a:xfrm>
              <a:off x="3389635" y="2841372"/>
              <a:ext cx="1511" cy="233930"/>
            </a:xfrm>
            <a:prstGeom prst="straightConnector1">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210" name="Straight Arrow Connector 209">
              <a:extLst>
                <a:ext uri="{FF2B5EF4-FFF2-40B4-BE49-F238E27FC236}">
                  <a16:creationId xmlns:a16="http://schemas.microsoft.com/office/drawing/2014/main" id="{316D3ED9-8CD3-824C-9F08-C138D4E64730}"/>
                </a:ext>
              </a:extLst>
            </p:cNvPr>
            <p:cNvCxnSpPr>
              <a:cxnSpLocks/>
            </p:cNvCxnSpPr>
            <p:nvPr/>
          </p:nvCxnSpPr>
          <p:spPr>
            <a:xfrm>
              <a:off x="4279079" y="2947597"/>
              <a:ext cx="2266" cy="127705"/>
            </a:xfrm>
            <a:prstGeom prst="straightConnector1">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211" name="Straight Arrow Connector 210">
              <a:extLst>
                <a:ext uri="{FF2B5EF4-FFF2-40B4-BE49-F238E27FC236}">
                  <a16:creationId xmlns:a16="http://schemas.microsoft.com/office/drawing/2014/main" id="{883FFC95-0DDE-3C40-8401-9FE207D8E5AF}"/>
                </a:ext>
              </a:extLst>
            </p:cNvPr>
            <p:cNvCxnSpPr>
              <a:cxnSpLocks/>
            </p:cNvCxnSpPr>
            <p:nvPr/>
          </p:nvCxnSpPr>
          <p:spPr>
            <a:xfrm>
              <a:off x="3388890" y="2947597"/>
              <a:ext cx="890189" cy="0"/>
            </a:xfrm>
            <a:prstGeom prst="straightConnector1">
              <a:avLst/>
            </a:prstGeom>
            <a:ln w="19050">
              <a:solidFill>
                <a:schemeClr val="tx1"/>
              </a:solidFill>
              <a:tailEnd type="none" w="med" len="sm"/>
            </a:ln>
            <a:effectLst/>
          </p:spPr>
          <p:style>
            <a:lnRef idx="2">
              <a:schemeClr val="accent1"/>
            </a:lnRef>
            <a:fillRef idx="0">
              <a:schemeClr val="accent1"/>
            </a:fillRef>
            <a:effectRef idx="1">
              <a:schemeClr val="accent1"/>
            </a:effectRef>
            <a:fontRef idx="minor">
              <a:schemeClr val="tx1"/>
            </a:fontRef>
          </p:style>
        </p:cxnSp>
        <p:sp>
          <p:nvSpPr>
            <p:cNvPr id="216" name="TextBox 215">
              <a:extLst>
                <a:ext uri="{FF2B5EF4-FFF2-40B4-BE49-F238E27FC236}">
                  <a16:creationId xmlns:a16="http://schemas.microsoft.com/office/drawing/2014/main" id="{3DE9E7C0-6F2B-2848-BCEA-DFBF50D30243}"/>
                </a:ext>
              </a:extLst>
            </p:cNvPr>
            <p:cNvSpPr txBox="1"/>
            <p:nvPr/>
          </p:nvSpPr>
          <p:spPr>
            <a:xfrm>
              <a:off x="5075324" y="3709389"/>
              <a:ext cx="921084" cy="174006"/>
            </a:xfrm>
            <a:prstGeom prst="rect">
              <a:avLst/>
            </a:prstGeom>
            <a:noFill/>
          </p:spPr>
          <p:txBody>
            <a:bodyPr wrap="square" lIns="0" tIns="0" rIns="0" bIns="0" rtlCol="0">
              <a:noAutofit/>
            </a:bodyPr>
            <a:lstStyle>
              <a:defPPr>
                <a:defRPr lang="en-US"/>
              </a:defPPr>
              <a:lvl1pPr defTabSz="685800">
                <a:spcAft>
                  <a:spcPts val="2800"/>
                </a:spcAft>
                <a:defRPr sz="1000">
                  <a:gradFill>
                    <a:gsLst>
                      <a:gs pos="0">
                        <a:srgbClr val="000000"/>
                      </a:gs>
                      <a:gs pos="100000">
                        <a:srgbClr val="000000"/>
                      </a:gs>
                    </a:gsLst>
                    <a:lin ang="10800000" scaled="0"/>
                  </a:gradFill>
                  <a:latin typeface="Amazon Ember" panose="020B0603020204020204" pitchFamily="34" charset="0"/>
                  <a:ea typeface="Amazon Ember" panose="020B0603020204020204" pitchFamily="34" charset="0"/>
                  <a:cs typeface="Amazon Ember" panose="020B0603020204020204" pitchFamily="34" charset="0"/>
                </a:defRPr>
              </a:lvl1pPr>
            </a:lstStyle>
            <a:p>
              <a:pPr algn="ctr" defTabSz="1143023" hangingPunct="1">
                <a:spcAft>
                  <a:spcPts val="4667"/>
                </a:spcAft>
              </a:pPr>
              <a:r>
                <a:rPr lang="en-US" sz="2333" kern="1200" dirty="0">
                  <a:solidFill>
                    <a:srgbClr val="FFFFFF"/>
                  </a:solidFill>
                </a:rPr>
                <a:t>AWS SSO directory</a:t>
              </a:r>
            </a:p>
          </p:txBody>
        </p:sp>
        <p:cxnSp>
          <p:nvCxnSpPr>
            <p:cNvPr id="218" name="Straight Arrow Connector 217">
              <a:extLst>
                <a:ext uri="{FF2B5EF4-FFF2-40B4-BE49-F238E27FC236}">
                  <a16:creationId xmlns:a16="http://schemas.microsoft.com/office/drawing/2014/main" id="{5CFC120F-1C5C-B648-A209-526C73285ED7}"/>
                </a:ext>
              </a:extLst>
            </p:cNvPr>
            <p:cNvCxnSpPr>
              <a:cxnSpLocks/>
            </p:cNvCxnSpPr>
            <p:nvPr/>
          </p:nvCxnSpPr>
          <p:spPr>
            <a:xfrm>
              <a:off x="5537381" y="2929791"/>
              <a:ext cx="0" cy="158249"/>
            </a:xfrm>
            <a:prstGeom prst="straightConnector1">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219" name="Straight Arrow Connector 218">
              <a:extLst>
                <a:ext uri="{FF2B5EF4-FFF2-40B4-BE49-F238E27FC236}">
                  <a16:creationId xmlns:a16="http://schemas.microsoft.com/office/drawing/2014/main" id="{DDCEA264-7905-A549-8315-480D379109B5}"/>
                </a:ext>
              </a:extLst>
            </p:cNvPr>
            <p:cNvCxnSpPr>
              <a:cxnSpLocks/>
            </p:cNvCxnSpPr>
            <p:nvPr/>
          </p:nvCxnSpPr>
          <p:spPr>
            <a:xfrm>
              <a:off x="3748695" y="2228069"/>
              <a:ext cx="1446377" cy="0"/>
            </a:xfrm>
            <a:prstGeom prst="straightConnector1">
              <a:avLst/>
            </a:prstGeom>
            <a:ln w="19050">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223" name="Straight Arrow Connector 222">
              <a:extLst>
                <a:ext uri="{FF2B5EF4-FFF2-40B4-BE49-F238E27FC236}">
                  <a16:creationId xmlns:a16="http://schemas.microsoft.com/office/drawing/2014/main" id="{8FD56BE2-4ABC-0642-B485-2F7AF17A869F}"/>
                </a:ext>
              </a:extLst>
            </p:cNvPr>
            <p:cNvCxnSpPr>
              <a:cxnSpLocks/>
            </p:cNvCxnSpPr>
            <p:nvPr/>
          </p:nvCxnSpPr>
          <p:spPr>
            <a:xfrm>
              <a:off x="3389635" y="3926417"/>
              <a:ext cx="0" cy="360829"/>
            </a:xfrm>
            <a:prstGeom prst="straightConnector1">
              <a:avLst/>
            </a:prstGeom>
            <a:ln w="19050">
              <a:solidFill>
                <a:schemeClr val="tx1"/>
              </a:solidFill>
              <a:prstDash val="dash"/>
              <a:tailEnd type="none" w="med" len="sm"/>
            </a:ln>
            <a:effectLst/>
          </p:spPr>
          <p:style>
            <a:lnRef idx="2">
              <a:schemeClr val="accent1"/>
            </a:lnRef>
            <a:fillRef idx="0">
              <a:schemeClr val="accent1"/>
            </a:fillRef>
            <a:effectRef idx="1">
              <a:schemeClr val="accent1"/>
            </a:effectRef>
            <a:fontRef idx="minor">
              <a:schemeClr val="tx1"/>
            </a:fontRef>
          </p:style>
        </p:cxnSp>
        <p:cxnSp>
          <p:nvCxnSpPr>
            <p:cNvPr id="225" name="Straight Arrow Connector 224">
              <a:extLst>
                <a:ext uri="{FF2B5EF4-FFF2-40B4-BE49-F238E27FC236}">
                  <a16:creationId xmlns:a16="http://schemas.microsoft.com/office/drawing/2014/main" id="{5C882F2A-B30C-A642-977E-8D628040C127}"/>
                </a:ext>
              </a:extLst>
            </p:cNvPr>
            <p:cNvCxnSpPr>
              <a:cxnSpLocks/>
            </p:cNvCxnSpPr>
            <p:nvPr/>
          </p:nvCxnSpPr>
          <p:spPr>
            <a:xfrm>
              <a:off x="1692088" y="4291601"/>
              <a:ext cx="0" cy="139338"/>
            </a:xfrm>
            <a:prstGeom prst="straightConnector1">
              <a:avLst/>
            </a:prstGeom>
            <a:ln w="19050">
              <a:solidFill>
                <a:schemeClr val="tx1"/>
              </a:solidFill>
              <a:prstDash val="dash"/>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227" name="Straight Arrow Connector 226">
              <a:extLst>
                <a:ext uri="{FF2B5EF4-FFF2-40B4-BE49-F238E27FC236}">
                  <a16:creationId xmlns:a16="http://schemas.microsoft.com/office/drawing/2014/main" id="{F50231F6-06BC-C345-83D0-B3BC87516C5A}"/>
                </a:ext>
              </a:extLst>
            </p:cNvPr>
            <p:cNvCxnSpPr>
              <a:cxnSpLocks/>
            </p:cNvCxnSpPr>
            <p:nvPr/>
          </p:nvCxnSpPr>
          <p:spPr>
            <a:xfrm>
              <a:off x="3821334" y="4291601"/>
              <a:ext cx="0" cy="139338"/>
            </a:xfrm>
            <a:prstGeom prst="straightConnector1">
              <a:avLst/>
            </a:prstGeom>
            <a:ln w="19050">
              <a:solidFill>
                <a:schemeClr val="tx1"/>
              </a:solidFill>
              <a:prstDash val="dash"/>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228" name="Straight Arrow Connector 227">
              <a:extLst>
                <a:ext uri="{FF2B5EF4-FFF2-40B4-BE49-F238E27FC236}">
                  <a16:creationId xmlns:a16="http://schemas.microsoft.com/office/drawing/2014/main" id="{12698736-C841-9A48-BE51-2DA5FC867B2B}"/>
                </a:ext>
              </a:extLst>
            </p:cNvPr>
            <p:cNvCxnSpPr>
              <a:cxnSpLocks/>
            </p:cNvCxnSpPr>
            <p:nvPr/>
          </p:nvCxnSpPr>
          <p:spPr>
            <a:xfrm>
              <a:off x="5950582" y="4291601"/>
              <a:ext cx="0" cy="139338"/>
            </a:xfrm>
            <a:prstGeom prst="straightConnector1">
              <a:avLst/>
            </a:prstGeom>
            <a:ln w="19050">
              <a:solidFill>
                <a:schemeClr val="tx1"/>
              </a:solidFill>
              <a:prstDash val="dash"/>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230" name="Straight Arrow Connector 229">
              <a:extLst>
                <a:ext uri="{FF2B5EF4-FFF2-40B4-BE49-F238E27FC236}">
                  <a16:creationId xmlns:a16="http://schemas.microsoft.com/office/drawing/2014/main" id="{4330122A-1A31-0248-9353-CC644BB78147}"/>
                </a:ext>
              </a:extLst>
            </p:cNvPr>
            <p:cNvCxnSpPr>
              <a:cxnSpLocks/>
            </p:cNvCxnSpPr>
            <p:nvPr/>
          </p:nvCxnSpPr>
          <p:spPr>
            <a:xfrm>
              <a:off x="4290972" y="3926417"/>
              <a:ext cx="0" cy="360829"/>
            </a:xfrm>
            <a:prstGeom prst="straightConnector1">
              <a:avLst/>
            </a:prstGeom>
            <a:ln w="19050">
              <a:solidFill>
                <a:schemeClr val="tx1"/>
              </a:solidFill>
              <a:prstDash val="dash"/>
              <a:tailEnd type="none" w="med" len="sm"/>
            </a:ln>
            <a:effectLst/>
          </p:spPr>
          <p:style>
            <a:lnRef idx="2">
              <a:schemeClr val="accent1"/>
            </a:lnRef>
            <a:fillRef idx="0">
              <a:schemeClr val="accent1"/>
            </a:fillRef>
            <a:effectRef idx="1">
              <a:schemeClr val="accent1"/>
            </a:effectRef>
            <a:fontRef idx="minor">
              <a:schemeClr val="tx1"/>
            </a:fontRef>
          </p:style>
        </p:cxnSp>
        <p:cxnSp>
          <p:nvCxnSpPr>
            <p:cNvPr id="231" name="Straight Arrow Connector 230">
              <a:extLst>
                <a:ext uri="{FF2B5EF4-FFF2-40B4-BE49-F238E27FC236}">
                  <a16:creationId xmlns:a16="http://schemas.microsoft.com/office/drawing/2014/main" id="{4691D2D5-516A-E544-B942-D72DFF306DDB}"/>
                </a:ext>
              </a:extLst>
            </p:cNvPr>
            <p:cNvCxnSpPr>
              <a:cxnSpLocks/>
            </p:cNvCxnSpPr>
            <p:nvPr/>
          </p:nvCxnSpPr>
          <p:spPr>
            <a:xfrm flipH="1">
              <a:off x="4290972" y="4287246"/>
              <a:ext cx="1659610" cy="0"/>
            </a:xfrm>
            <a:prstGeom prst="straightConnector1">
              <a:avLst/>
            </a:prstGeom>
            <a:ln w="19050">
              <a:solidFill>
                <a:schemeClr val="tx1"/>
              </a:solidFill>
              <a:prstDash val="dash"/>
              <a:tailEnd type="none" w="med" len="sm"/>
            </a:ln>
            <a:effectLst/>
          </p:spPr>
          <p:style>
            <a:lnRef idx="2">
              <a:schemeClr val="accent1"/>
            </a:lnRef>
            <a:fillRef idx="0">
              <a:schemeClr val="accent1"/>
            </a:fillRef>
            <a:effectRef idx="1">
              <a:schemeClr val="accent1"/>
            </a:effectRef>
            <a:fontRef idx="minor">
              <a:schemeClr val="tx1"/>
            </a:fontRef>
          </p:style>
        </p:cxnSp>
        <p:cxnSp>
          <p:nvCxnSpPr>
            <p:cNvPr id="235" name="Straight Arrow Connector 234">
              <a:extLst>
                <a:ext uri="{FF2B5EF4-FFF2-40B4-BE49-F238E27FC236}">
                  <a16:creationId xmlns:a16="http://schemas.microsoft.com/office/drawing/2014/main" id="{661B5852-47A6-7544-BE95-BAD8118E4D04}"/>
                </a:ext>
              </a:extLst>
            </p:cNvPr>
            <p:cNvCxnSpPr>
              <a:cxnSpLocks/>
            </p:cNvCxnSpPr>
            <p:nvPr/>
          </p:nvCxnSpPr>
          <p:spPr>
            <a:xfrm flipH="1">
              <a:off x="1691912" y="4287246"/>
              <a:ext cx="2125068" cy="0"/>
            </a:xfrm>
            <a:prstGeom prst="straightConnector1">
              <a:avLst/>
            </a:prstGeom>
            <a:ln w="19050">
              <a:solidFill>
                <a:schemeClr val="tx1"/>
              </a:solidFill>
              <a:prstDash val="dash"/>
              <a:tailEnd type="none" w="med" len="sm"/>
            </a:ln>
            <a:effectLst/>
          </p:spPr>
          <p:style>
            <a:lnRef idx="2">
              <a:schemeClr val="accent1"/>
            </a:lnRef>
            <a:fillRef idx="0">
              <a:schemeClr val="accent1"/>
            </a:fillRef>
            <a:effectRef idx="1">
              <a:schemeClr val="accent1"/>
            </a:effectRef>
            <a:fontRef idx="minor">
              <a:schemeClr val="tx1"/>
            </a:fontRef>
          </p:style>
        </p:cxnSp>
        <p:grpSp>
          <p:nvGrpSpPr>
            <p:cNvPr id="242" name="Graphic 55">
              <a:extLst>
                <a:ext uri="{FF2B5EF4-FFF2-40B4-BE49-F238E27FC236}">
                  <a16:creationId xmlns:a16="http://schemas.microsoft.com/office/drawing/2014/main" id="{B38B9B30-F615-7A48-953D-4E1C4798EA7D}"/>
                </a:ext>
              </a:extLst>
            </p:cNvPr>
            <p:cNvGrpSpPr/>
            <p:nvPr/>
          </p:nvGrpSpPr>
          <p:grpSpPr>
            <a:xfrm>
              <a:off x="1719753" y="5036583"/>
              <a:ext cx="543074" cy="543074"/>
              <a:chOff x="5035863" y="2490026"/>
              <a:chExt cx="711200" cy="711200"/>
            </a:xfrm>
          </p:grpSpPr>
          <p:sp>
            <p:nvSpPr>
              <p:cNvPr id="243" name="Freeform: Shape 57">
                <a:extLst>
                  <a:ext uri="{FF2B5EF4-FFF2-40B4-BE49-F238E27FC236}">
                    <a16:creationId xmlns:a16="http://schemas.microsoft.com/office/drawing/2014/main" id="{294E3649-FB73-8A41-BAED-1C055120CA5B}"/>
                  </a:ext>
                </a:extLst>
              </p:cNvPr>
              <p:cNvSpPr/>
              <p:nvPr/>
            </p:nvSpPr>
            <p:spPr>
              <a:xfrm>
                <a:off x="5035863" y="2490026"/>
                <a:ext cx="711200" cy="711200"/>
              </a:xfrm>
              <a:custGeom>
                <a:avLst/>
                <a:gdLst>
                  <a:gd name="connsiteX0" fmla="*/ 0 w 711200"/>
                  <a:gd name="connsiteY0" fmla="*/ 0 h 711200"/>
                  <a:gd name="connsiteX1" fmla="*/ 711200 w 711200"/>
                  <a:gd name="connsiteY1" fmla="*/ 0 h 711200"/>
                  <a:gd name="connsiteX2" fmla="*/ 711200 w 711200"/>
                  <a:gd name="connsiteY2" fmla="*/ 711200 h 711200"/>
                  <a:gd name="connsiteX3" fmla="*/ 0 w 711200"/>
                  <a:gd name="connsiteY3" fmla="*/ 711200 h 711200"/>
                </a:gdLst>
                <a:ahLst/>
                <a:cxnLst>
                  <a:cxn ang="0">
                    <a:pos x="connsiteX0" y="connsiteY0"/>
                  </a:cxn>
                  <a:cxn ang="0">
                    <a:pos x="connsiteX1" y="connsiteY1"/>
                  </a:cxn>
                  <a:cxn ang="0">
                    <a:pos x="connsiteX2" y="connsiteY2"/>
                  </a:cxn>
                  <a:cxn ang="0">
                    <a:pos x="connsiteX3" y="connsiteY3"/>
                  </a:cxn>
                </a:cxnLst>
                <a:rect l="l" t="t" r="r" b="b"/>
                <a:pathLst>
                  <a:path w="711200" h="711200">
                    <a:moveTo>
                      <a:pt x="0" y="0"/>
                    </a:moveTo>
                    <a:lnTo>
                      <a:pt x="711200" y="0"/>
                    </a:lnTo>
                    <a:lnTo>
                      <a:pt x="711200" y="711200"/>
                    </a:lnTo>
                    <a:lnTo>
                      <a:pt x="0" y="711200"/>
                    </a:lnTo>
                    <a:close/>
                  </a:path>
                </a:pathLst>
              </a:custGeom>
              <a:solidFill>
                <a:schemeClr val="accent6"/>
              </a:solidFill>
              <a:ln w="9398" cap="flat">
                <a:noFill/>
                <a:prstDash val="solid"/>
                <a:miter/>
              </a:ln>
            </p:spPr>
            <p:txBody>
              <a:bodyPr rtlCol="0" anchor="ctr"/>
              <a:lstStyle/>
              <a:p>
                <a:pPr defTabSz="1828723" hangingPunct="1"/>
                <a:endParaRPr lang="en-US" sz="2333" kern="1200" dirty="0">
                  <a:solidFill>
                    <a:srgbClr val="FFFFFF"/>
                  </a:solidFill>
                  <a:ea typeface="+mn-ea"/>
                  <a:cs typeface="+mn-cs"/>
                </a:endParaRPr>
              </a:p>
            </p:txBody>
          </p:sp>
          <p:sp>
            <p:nvSpPr>
              <p:cNvPr id="244" name="Freeform: Shape 58">
                <a:extLst>
                  <a:ext uri="{FF2B5EF4-FFF2-40B4-BE49-F238E27FC236}">
                    <a16:creationId xmlns:a16="http://schemas.microsoft.com/office/drawing/2014/main" id="{AF575105-AF1D-A34D-99B1-2A085933720E}"/>
                  </a:ext>
                </a:extLst>
              </p:cNvPr>
              <p:cNvSpPr/>
              <p:nvPr/>
            </p:nvSpPr>
            <p:spPr>
              <a:xfrm>
                <a:off x="5154396" y="2608559"/>
                <a:ext cx="417237" cy="379307"/>
              </a:xfrm>
              <a:custGeom>
                <a:avLst/>
                <a:gdLst>
                  <a:gd name="connsiteX0" fmla="*/ 407755 w 417237"/>
                  <a:gd name="connsiteY0" fmla="*/ 0 h 379306"/>
                  <a:gd name="connsiteX1" fmla="*/ 9483 w 417237"/>
                  <a:gd name="connsiteY1" fmla="*/ 0 h 379306"/>
                  <a:gd name="connsiteX2" fmla="*/ 0 w 417237"/>
                  <a:gd name="connsiteY2" fmla="*/ 9483 h 379306"/>
                  <a:gd name="connsiteX3" fmla="*/ 0 w 417237"/>
                  <a:gd name="connsiteY3" fmla="*/ 369824 h 379306"/>
                  <a:gd name="connsiteX4" fmla="*/ 9483 w 417237"/>
                  <a:gd name="connsiteY4" fmla="*/ 379307 h 379306"/>
                  <a:gd name="connsiteX5" fmla="*/ 203877 w 417237"/>
                  <a:gd name="connsiteY5" fmla="*/ 379307 h 379306"/>
                  <a:gd name="connsiteX6" fmla="*/ 200748 w 417237"/>
                  <a:gd name="connsiteY6" fmla="*/ 360341 h 379306"/>
                  <a:gd name="connsiteX7" fmla="*/ 18965 w 417237"/>
                  <a:gd name="connsiteY7" fmla="*/ 360341 h 379306"/>
                  <a:gd name="connsiteX8" fmla="*/ 18965 w 417237"/>
                  <a:gd name="connsiteY8" fmla="*/ 18965 h 379306"/>
                  <a:gd name="connsiteX9" fmla="*/ 398272 w 417237"/>
                  <a:gd name="connsiteY9" fmla="*/ 18965 h 379306"/>
                  <a:gd name="connsiteX10" fmla="*/ 398272 w 417237"/>
                  <a:gd name="connsiteY10" fmla="*/ 208619 h 379306"/>
                  <a:gd name="connsiteX11" fmla="*/ 417237 w 417237"/>
                  <a:gd name="connsiteY11" fmla="*/ 217248 h 379306"/>
                  <a:gd name="connsiteX12" fmla="*/ 417237 w 417237"/>
                  <a:gd name="connsiteY12" fmla="*/ 9483 h 379306"/>
                  <a:gd name="connsiteX13" fmla="*/ 407755 w 417237"/>
                  <a:gd name="connsiteY13" fmla="*/ 0 h 37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7237" h="379306">
                    <a:moveTo>
                      <a:pt x="407755" y="0"/>
                    </a:moveTo>
                    <a:lnTo>
                      <a:pt x="9483" y="0"/>
                    </a:lnTo>
                    <a:cubicBezTo>
                      <a:pt x="4246" y="0"/>
                      <a:pt x="0" y="4246"/>
                      <a:pt x="0" y="9483"/>
                    </a:cubicBezTo>
                    <a:lnTo>
                      <a:pt x="0" y="369824"/>
                    </a:lnTo>
                    <a:cubicBezTo>
                      <a:pt x="0" y="375061"/>
                      <a:pt x="4246" y="379307"/>
                      <a:pt x="9483" y="379307"/>
                    </a:cubicBezTo>
                    <a:lnTo>
                      <a:pt x="203877" y="379307"/>
                    </a:lnTo>
                    <a:cubicBezTo>
                      <a:pt x="202352" y="373074"/>
                      <a:pt x="201305" y="366734"/>
                      <a:pt x="200748" y="360341"/>
                    </a:cubicBezTo>
                    <a:lnTo>
                      <a:pt x="18965" y="360341"/>
                    </a:lnTo>
                    <a:lnTo>
                      <a:pt x="18965" y="18965"/>
                    </a:lnTo>
                    <a:lnTo>
                      <a:pt x="398272" y="18965"/>
                    </a:lnTo>
                    <a:lnTo>
                      <a:pt x="398272" y="208619"/>
                    </a:lnTo>
                    <a:cubicBezTo>
                      <a:pt x="404804" y="211009"/>
                      <a:pt x="411144" y="213894"/>
                      <a:pt x="417237" y="217248"/>
                    </a:cubicBezTo>
                    <a:lnTo>
                      <a:pt x="417237" y="9483"/>
                    </a:lnTo>
                    <a:cubicBezTo>
                      <a:pt x="417237" y="4246"/>
                      <a:pt x="412992" y="0"/>
                      <a:pt x="407755" y="0"/>
                    </a:cubicBezTo>
                    <a:close/>
                  </a:path>
                </a:pathLst>
              </a:custGeom>
              <a:solidFill>
                <a:srgbClr val="000000"/>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245" name="Freeform: Shape 59">
                <a:extLst>
                  <a:ext uri="{FF2B5EF4-FFF2-40B4-BE49-F238E27FC236}">
                    <a16:creationId xmlns:a16="http://schemas.microsoft.com/office/drawing/2014/main" id="{27792E32-D64C-F14D-A5EA-E66B3D82459E}"/>
                  </a:ext>
                </a:extLst>
              </p:cNvPr>
              <p:cNvSpPr/>
              <p:nvPr/>
            </p:nvSpPr>
            <p:spPr>
              <a:xfrm>
                <a:off x="5438876" y="2646490"/>
                <a:ext cx="94827" cy="161205"/>
              </a:xfrm>
              <a:custGeom>
                <a:avLst/>
                <a:gdLst>
                  <a:gd name="connsiteX0" fmla="*/ 85344 w 94826"/>
                  <a:gd name="connsiteY0" fmla="*/ 47413 h 161205"/>
                  <a:gd name="connsiteX1" fmla="*/ 75861 w 94826"/>
                  <a:gd name="connsiteY1" fmla="*/ 47413 h 161205"/>
                  <a:gd name="connsiteX2" fmla="*/ 75861 w 94826"/>
                  <a:gd name="connsiteY2" fmla="*/ 9483 h 161205"/>
                  <a:gd name="connsiteX3" fmla="*/ 66379 w 94826"/>
                  <a:gd name="connsiteY3" fmla="*/ 0 h 161205"/>
                  <a:gd name="connsiteX4" fmla="*/ 28448 w 94826"/>
                  <a:gd name="connsiteY4" fmla="*/ 0 h 161205"/>
                  <a:gd name="connsiteX5" fmla="*/ 18965 w 94826"/>
                  <a:gd name="connsiteY5" fmla="*/ 9483 h 161205"/>
                  <a:gd name="connsiteX6" fmla="*/ 18965 w 94826"/>
                  <a:gd name="connsiteY6" fmla="*/ 47413 h 161205"/>
                  <a:gd name="connsiteX7" fmla="*/ 9483 w 94826"/>
                  <a:gd name="connsiteY7" fmla="*/ 47413 h 161205"/>
                  <a:gd name="connsiteX8" fmla="*/ 0 w 94826"/>
                  <a:gd name="connsiteY8" fmla="*/ 56896 h 161205"/>
                  <a:gd name="connsiteX9" fmla="*/ 0 w 94826"/>
                  <a:gd name="connsiteY9" fmla="*/ 94827 h 161205"/>
                  <a:gd name="connsiteX10" fmla="*/ 9483 w 94826"/>
                  <a:gd name="connsiteY10" fmla="*/ 104309 h 161205"/>
                  <a:gd name="connsiteX11" fmla="*/ 18965 w 94826"/>
                  <a:gd name="connsiteY11" fmla="*/ 104309 h 161205"/>
                  <a:gd name="connsiteX12" fmla="*/ 18965 w 94826"/>
                  <a:gd name="connsiteY12" fmla="*/ 167843 h 161205"/>
                  <a:gd name="connsiteX13" fmla="*/ 37931 w 94826"/>
                  <a:gd name="connsiteY13" fmla="*/ 163292 h 161205"/>
                  <a:gd name="connsiteX14" fmla="*/ 37931 w 94826"/>
                  <a:gd name="connsiteY14" fmla="*/ 104309 h 161205"/>
                  <a:gd name="connsiteX15" fmla="*/ 56896 w 94826"/>
                  <a:gd name="connsiteY15" fmla="*/ 104309 h 161205"/>
                  <a:gd name="connsiteX16" fmla="*/ 56896 w 94826"/>
                  <a:gd name="connsiteY16" fmla="*/ 161205 h 161205"/>
                  <a:gd name="connsiteX17" fmla="*/ 62491 w 94826"/>
                  <a:gd name="connsiteY17" fmla="*/ 161205 h 161205"/>
                  <a:gd name="connsiteX18" fmla="*/ 75861 w 94826"/>
                  <a:gd name="connsiteY18" fmla="*/ 161869 h 161205"/>
                  <a:gd name="connsiteX19" fmla="*/ 75861 w 94826"/>
                  <a:gd name="connsiteY19" fmla="*/ 104309 h 161205"/>
                  <a:gd name="connsiteX20" fmla="*/ 85344 w 94826"/>
                  <a:gd name="connsiteY20" fmla="*/ 104309 h 161205"/>
                  <a:gd name="connsiteX21" fmla="*/ 94827 w 94826"/>
                  <a:gd name="connsiteY21" fmla="*/ 94827 h 161205"/>
                  <a:gd name="connsiteX22" fmla="*/ 94827 w 94826"/>
                  <a:gd name="connsiteY22" fmla="*/ 56896 h 161205"/>
                  <a:gd name="connsiteX23" fmla="*/ 85344 w 94826"/>
                  <a:gd name="connsiteY23" fmla="*/ 47413 h 161205"/>
                  <a:gd name="connsiteX24" fmla="*/ 37931 w 94826"/>
                  <a:gd name="connsiteY24" fmla="*/ 18965 h 161205"/>
                  <a:gd name="connsiteX25" fmla="*/ 56896 w 94826"/>
                  <a:gd name="connsiteY25" fmla="*/ 18965 h 161205"/>
                  <a:gd name="connsiteX26" fmla="*/ 56896 w 94826"/>
                  <a:gd name="connsiteY26" fmla="*/ 47413 h 161205"/>
                  <a:gd name="connsiteX27" fmla="*/ 37931 w 94826"/>
                  <a:gd name="connsiteY27" fmla="*/ 47413 h 161205"/>
                  <a:gd name="connsiteX28" fmla="*/ 75861 w 94826"/>
                  <a:gd name="connsiteY28" fmla="*/ 85344 h 161205"/>
                  <a:gd name="connsiteX29" fmla="*/ 18965 w 94826"/>
                  <a:gd name="connsiteY29" fmla="*/ 85344 h 161205"/>
                  <a:gd name="connsiteX30" fmla="*/ 18965 w 94826"/>
                  <a:gd name="connsiteY30" fmla="*/ 66379 h 161205"/>
                  <a:gd name="connsiteX31" fmla="*/ 75861 w 94826"/>
                  <a:gd name="connsiteY31" fmla="*/ 66379 h 16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4826" h="161205">
                    <a:moveTo>
                      <a:pt x="85344" y="47413"/>
                    </a:moveTo>
                    <a:lnTo>
                      <a:pt x="75861" y="47413"/>
                    </a:lnTo>
                    <a:lnTo>
                      <a:pt x="75861" y="9483"/>
                    </a:lnTo>
                    <a:cubicBezTo>
                      <a:pt x="75861" y="4246"/>
                      <a:pt x="71616" y="0"/>
                      <a:pt x="66379" y="0"/>
                    </a:cubicBezTo>
                    <a:lnTo>
                      <a:pt x="28448" y="0"/>
                    </a:lnTo>
                    <a:cubicBezTo>
                      <a:pt x="23211" y="0"/>
                      <a:pt x="18965" y="4246"/>
                      <a:pt x="18965" y="9483"/>
                    </a:cubicBezTo>
                    <a:lnTo>
                      <a:pt x="18965" y="47413"/>
                    </a:lnTo>
                    <a:lnTo>
                      <a:pt x="9483" y="47413"/>
                    </a:lnTo>
                    <a:cubicBezTo>
                      <a:pt x="4246" y="47413"/>
                      <a:pt x="0" y="51659"/>
                      <a:pt x="0" y="56896"/>
                    </a:cubicBezTo>
                    <a:lnTo>
                      <a:pt x="0" y="94827"/>
                    </a:lnTo>
                    <a:cubicBezTo>
                      <a:pt x="0" y="100064"/>
                      <a:pt x="4246" y="104309"/>
                      <a:pt x="9483" y="104309"/>
                    </a:cubicBezTo>
                    <a:lnTo>
                      <a:pt x="18965" y="104309"/>
                    </a:lnTo>
                    <a:lnTo>
                      <a:pt x="18965" y="167843"/>
                    </a:lnTo>
                    <a:cubicBezTo>
                      <a:pt x="25163" y="165848"/>
                      <a:pt x="31503" y="164326"/>
                      <a:pt x="37931" y="163292"/>
                    </a:cubicBezTo>
                    <a:lnTo>
                      <a:pt x="37931" y="104309"/>
                    </a:lnTo>
                    <a:lnTo>
                      <a:pt x="56896" y="104309"/>
                    </a:lnTo>
                    <a:lnTo>
                      <a:pt x="56896" y="161205"/>
                    </a:lnTo>
                    <a:lnTo>
                      <a:pt x="62491" y="161205"/>
                    </a:lnTo>
                    <a:cubicBezTo>
                      <a:pt x="66956" y="161185"/>
                      <a:pt x="71420" y="161407"/>
                      <a:pt x="75861" y="161869"/>
                    </a:cubicBezTo>
                    <a:lnTo>
                      <a:pt x="75861" y="104309"/>
                    </a:lnTo>
                    <a:lnTo>
                      <a:pt x="85344" y="104309"/>
                    </a:lnTo>
                    <a:cubicBezTo>
                      <a:pt x="90581" y="104309"/>
                      <a:pt x="94827" y="100064"/>
                      <a:pt x="94827" y="94827"/>
                    </a:cubicBezTo>
                    <a:lnTo>
                      <a:pt x="94827" y="56896"/>
                    </a:lnTo>
                    <a:cubicBezTo>
                      <a:pt x="94827" y="51659"/>
                      <a:pt x="90581" y="47413"/>
                      <a:pt x="85344" y="47413"/>
                    </a:cubicBezTo>
                    <a:close/>
                    <a:moveTo>
                      <a:pt x="37931" y="18965"/>
                    </a:moveTo>
                    <a:lnTo>
                      <a:pt x="56896" y="18965"/>
                    </a:lnTo>
                    <a:lnTo>
                      <a:pt x="56896" y="47413"/>
                    </a:lnTo>
                    <a:lnTo>
                      <a:pt x="37931" y="47413"/>
                    </a:lnTo>
                    <a:close/>
                    <a:moveTo>
                      <a:pt x="75861" y="85344"/>
                    </a:moveTo>
                    <a:lnTo>
                      <a:pt x="18965" y="85344"/>
                    </a:lnTo>
                    <a:lnTo>
                      <a:pt x="18965" y="66379"/>
                    </a:lnTo>
                    <a:lnTo>
                      <a:pt x="75861" y="66379"/>
                    </a:lnTo>
                    <a:close/>
                  </a:path>
                </a:pathLst>
              </a:custGeom>
              <a:solidFill>
                <a:srgbClr val="000000"/>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246" name="Freeform: Shape 60">
                <a:extLst>
                  <a:ext uri="{FF2B5EF4-FFF2-40B4-BE49-F238E27FC236}">
                    <a16:creationId xmlns:a16="http://schemas.microsoft.com/office/drawing/2014/main" id="{865CD7D3-670A-3948-BB9D-69970E4D0582}"/>
                  </a:ext>
                </a:extLst>
              </p:cNvPr>
              <p:cNvSpPr/>
              <p:nvPr/>
            </p:nvSpPr>
            <p:spPr>
              <a:xfrm>
                <a:off x="5315602" y="2646490"/>
                <a:ext cx="94827" cy="303445"/>
              </a:xfrm>
              <a:custGeom>
                <a:avLst/>
                <a:gdLst>
                  <a:gd name="connsiteX0" fmla="*/ 85344 w 94826"/>
                  <a:gd name="connsiteY0" fmla="*/ 151723 h 303445"/>
                  <a:gd name="connsiteX1" fmla="*/ 75861 w 94826"/>
                  <a:gd name="connsiteY1" fmla="*/ 151723 h 303445"/>
                  <a:gd name="connsiteX2" fmla="*/ 75861 w 94826"/>
                  <a:gd name="connsiteY2" fmla="*/ 9483 h 303445"/>
                  <a:gd name="connsiteX3" fmla="*/ 66379 w 94826"/>
                  <a:gd name="connsiteY3" fmla="*/ 0 h 303445"/>
                  <a:gd name="connsiteX4" fmla="*/ 28448 w 94826"/>
                  <a:gd name="connsiteY4" fmla="*/ 0 h 303445"/>
                  <a:gd name="connsiteX5" fmla="*/ 18953 w 94826"/>
                  <a:gd name="connsiteY5" fmla="*/ 9471 h 303445"/>
                  <a:gd name="connsiteX6" fmla="*/ 18965 w 94826"/>
                  <a:gd name="connsiteY6" fmla="*/ 9957 h 303445"/>
                  <a:gd name="connsiteX7" fmla="*/ 18965 w 94826"/>
                  <a:gd name="connsiteY7" fmla="*/ 152197 h 303445"/>
                  <a:gd name="connsiteX8" fmla="*/ 9483 w 94826"/>
                  <a:gd name="connsiteY8" fmla="*/ 152197 h 303445"/>
                  <a:gd name="connsiteX9" fmla="*/ 0 w 94826"/>
                  <a:gd name="connsiteY9" fmla="*/ 161679 h 303445"/>
                  <a:gd name="connsiteX10" fmla="*/ 0 w 94826"/>
                  <a:gd name="connsiteY10" fmla="*/ 199610 h 303445"/>
                  <a:gd name="connsiteX11" fmla="*/ 9483 w 94826"/>
                  <a:gd name="connsiteY11" fmla="*/ 209093 h 303445"/>
                  <a:gd name="connsiteX12" fmla="*/ 18965 w 94826"/>
                  <a:gd name="connsiteY12" fmla="*/ 209093 h 303445"/>
                  <a:gd name="connsiteX13" fmla="*/ 18965 w 94826"/>
                  <a:gd name="connsiteY13" fmla="*/ 294437 h 303445"/>
                  <a:gd name="connsiteX14" fmla="*/ 28448 w 94826"/>
                  <a:gd name="connsiteY14" fmla="*/ 303919 h 303445"/>
                  <a:gd name="connsiteX15" fmla="*/ 39258 w 94826"/>
                  <a:gd name="connsiteY15" fmla="*/ 303919 h 303445"/>
                  <a:gd name="connsiteX16" fmla="*/ 41060 w 94826"/>
                  <a:gd name="connsiteY16" fmla="*/ 284954 h 303445"/>
                  <a:gd name="connsiteX17" fmla="*/ 37931 w 94826"/>
                  <a:gd name="connsiteY17" fmla="*/ 284954 h 303445"/>
                  <a:gd name="connsiteX18" fmla="*/ 37931 w 94826"/>
                  <a:gd name="connsiteY18" fmla="*/ 209093 h 303445"/>
                  <a:gd name="connsiteX19" fmla="*/ 56896 w 94826"/>
                  <a:gd name="connsiteY19" fmla="*/ 209093 h 303445"/>
                  <a:gd name="connsiteX20" fmla="*/ 56896 w 94826"/>
                  <a:gd name="connsiteY20" fmla="*/ 238110 h 303445"/>
                  <a:gd name="connsiteX21" fmla="*/ 75861 w 94826"/>
                  <a:gd name="connsiteY21" fmla="*/ 211179 h 303445"/>
                  <a:gd name="connsiteX22" fmla="*/ 75861 w 94826"/>
                  <a:gd name="connsiteY22" fmla="*/ 208619 h 303445"/>
                  <a:gd name="connsiteX23" fmla="*/ 77758 w 94826"/>
                  <a:gd name="connsiteY23" fmla="*/ 208619 h 303445"/>
                  <a:gd name="connsiteX24" fmla="*/ 94827 w 94826"/>
                  <a:gd name="connsiteY24" fmla="*/ 192688 h 303445"/>
                  <a:gd name="connsiteX25" fmla="*/ 94827 w 94826"/>
                  <a:gd name="connsiteY25" fmla="*/ 161205 h 303445"/>
                  <a:gd name="connsiteX26" fmla="*/ 85344 w 94826"/>
                  <a:gd name="connsiteY26" fmla="*/ 151723 h 303445"/>
                  <a:gd name="connsiteX27" fmla="*/ 37931 w 94826"/>
                  <a:gd name="connsiteY27" fmla="*/ 18965 h 303445"/>
                  <a:gd name="connsiteX28" fmla="*/ 56896 w 94826"/>
                  <a:gd name="connsiteY28" fmla="*/ 18965 h 303445"/>
                  <a:gd name="connsiteX29" fmla="*/ 56896 w 94826"/>
                  <a:gd name="connsiteY29" fmla="*/ 151723 h 303445"/>
                  <a:gd name="connsiteX30" fmla="*/ 37931 w 94826"/>
                  <a:gd name="connsiteY30" fmla="*/ 151723 h 303445"/>
                  <a:gd name="connsiteX31" fmla="*/ 75861 w 94826"/>
                  <a:gd name="connsiteY31" fmla="*/ 189653 h 303445"/>
                  <a:gd name="connsiteX32" fmla="*/ 18965 w 94826"/>
                  <a:gd name="connsiteY32" fmla="*/ 189653 h 303445"/>
                  <a:gd name="connsiteX33" fmla="*/ 18965 w 94826"/>
                  <a:gd name="connsiteY33" fmla="*/ 170688 h 303445"/>
                  <a:gd name="connsiteX34" fmla="*/ 75861 w 94826"/>
                  <a:gd name="connsiteY34" fmla="*/ 170688 h 30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4826" h="303445">
                    <a:moveTo>
                      <a:pt x="85344" y="151723"/>
                    </a:moveTo>
                    <a:lnTo>
                      <a:pt x="75861" y="151723"/>
                    </a:lnTo>
                    <a:lnTo>
                      <a:pt x="75861" y="9483"/>
                    </a:lnTo>
                    <a:cubicBezTo>
                      <a:pt x="75861" y="4246"/>
                      <a:pt x="71616" y="0"/>
                      <a:pt x="66379" y="0"/>
                    </a:cubicBezTo>
                    <a:lnTo>
                      <a:pt x="28448" y="0"/>
                    </a:lnTo>
                    <a:cubicBezTo>
                      <a:pt x="23211" y="-7"/>
                      <a:pt x="18960" y="4234"/>
                      <a:pt x="18953" y="9471"/>
                    </a:cubicBezTo>
                    <a:cubicBezTo>
                      <a:pt x="18953" y="9633"/>
                      <a:pt x="18957" y="9795"/>
                      <a:pt x="18965" y="9957"/>
                    </a:cubicBezTo>
                    <a:lnTo>
                      <a:pt x="18965" y="152197"/>
                    </a:lnTo>
                    <a:lnTo>
                      <a:pt x="9483" y="152197"/>
                    </a:lnTo>
                    <a:cubicBezTo>
                      <a:pt x="4246" y="152197"/>
                      <a:pt x="0" y="156442"/>
                      <a:pt x="0" y="161679"/>
                    </a:cubicBezTo>
                    <a:lnTo>
                      <a:pt x="0" y="199610"/>
                    </a:lnTo>
                    <a:cubicBezTo>
                      <a:pt x="0" y="204847"/>
                      <a:pt x="4246" y="209093"/>
                      <a:pt x="9483" y="209093"/>
                    </a:cubicBezTo>
                    <a:lnTo>
                      <a:pt x="18965" y="209093"/>
                    </a:lnTo>
                    <a:lnTo>
                      <a:pt x="18965" y="294437"/>
                    </a:lnTo>
                    <a:cubicBezTo>
                      <a:pt x="18965" y="299674"/>
                      <a:pt x="23211" y="303919"/>
                      <a:pt x="28448" y="303919"/>
                    </a:cubicBezTo>
                    <a:lnTo>
                      <a:pt x="39258" y="303919"/>
                    </a:lnTo>
                    <a:cubicBezTo>
                      <a:pt x="39426" y="297564"/>
                      <a:pt x="40028" y="291228"/>
                      <a:pt x="41060" y="284954"/>
                    </a:cubicBezTo>
                    <a:lnTo>
                      <a:pt x="37931" y="284954"/>
                    </a:lnTo>
                    <a:lnTo>
                      <a:pt x="37931" y="209093"/>
                    </a:lnTo>
                    <a:lnTo>
                      <a:pt x="56896" y="209093"/>
                    </a:lnTo>
                    <a:lnTo>
                      <a:pt x="56896" y="238110"/>
                    </a:lnTo>
                    <a:cubicBezTo>
                      <a:pt x="62154" y="228429"/>
                      <a:pt x="68518" y="219391"/>
                      <a:pt x="75861" y="211179"/>
                    </a:cubicBezTo>
                    <a:lnTo>
                      <a:pt x="75861" y="208619"/>
                    </a:lnTo>
                    <a:lnTo>
                      <a:pt x="77758" y="208619"/>
                    </a:lnTo>
                    <a:cubicBezTo>
                      <a:pt x="83001" y="202850"/>
                      <a:pt x="88710" y="197521"/>
                      <a:pt x="94827" y="192688"/>
                    </a:cubicBezTo>
                    <a:lnTo>
                      <a:pt x="94827" y="161205"/>
                    </a:lnTo>
                    <a:cubicBezTo>
                      <a:pt x="94827" y="155968"/>
                      <a:pt x="90581" y="151723"/>
                      <a:pt x="85344" y="151723"/>
                    </a:cubicBezTo>
                    <a:close/>
                    <a:moveTo>
                      <a:pt x="37931" y="18965"/>
                    </a:moveTo>
                    <a:lnTo>
                      <a:pt x="56896" y="18965"/>
                    </a:lnTo>
                    <a:lnTo>
                      <a:pt x="56896" y="151723"/>
                    </a:lnTo>
                    <a:lnTo>
                      <a:pt x="37931" y="151723"/>
                    </a:lnTo>
                    <a:close/>
                    <a:moveTo>
                      <a:pt x="75861" y="189653"/>
                    </a:moveTo>
                    <a:lnTo>
                      <a:pt x="18965" y="189653"/>
                    </a:lnTo>
                    <a:lnTo>
                      <a:pt x="18965" y="170688"/>
                    </a:lnTo>
                    <a:lnTo>
                      <a:pt x="75861" y="170688"/>
                    </a:lnTo>
                    <a:close/>
                  </a:path>
                </a:pathLst>
              </a:custGeom>
              <a:solidFill>
                <a:srgbClr val="000000"/>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247" name="Freeform: Shape 61">
                <a:extLst>
                  <a:ext uri="{FF2B5EF4-FFF2-40B4-BE49-F238E27FC236}">
                    <a16:creationId xmlns:a16="http://schemas.microsoft.com/office/drawing/2014/main" id="{9BFC1729-A32D-3747-8900-CA82225395A1}"/>
                  </a:ext>
                </a:extLst>
              </p:cNvPr>
              <p:cNvSpPr/>
              <p:nvPr/>
            </p:nvSpPr>
            <p:spPr>
              <a:xfrm>
                <a:off x="5192327" y="2646490"/>
                <a:ext cx="94827" cy="303445"/>
              </a:xfrm>
              <a:custGeom>
                <a:avLst/>
                <a:gdLst>
                  <a:gd name="connsiteX0" fmla="*/ 85344 w 94826"/>
                  <a:gd name="connsiteY0" fmla="*/ 75861 h 303445"/>
                  <a:gd name="connsiteX1" fmla="*/ 75861 w 94826"/>
                  <a:gd name="connsiteY1" fmla="*/ 75861 h 303445"/>
                  <a:gd name="connsiteX2" fmla="*/ 75861 w 94826"/>
                  <a:gd name="connsiteY2" fmla="*/ 9483 h 303445"/>
                  <a:gd name="connsiteX3" fmla="*/ 66379 w 94826"/>
                  <a:gd name="connsiteY3" fmla="*/ 0 h 303445"/>
                  <a:gd name="connsiteX4" fmla="*/ 28448 w 94826"/>
                  <a:gd name="connsiteY4" fmla="*/ 0 h 303445"/>
                  <a:gd name="connsiteX5" fmla="*/ 18965 w 94826"/>
                  <a:gd name="connsiteY5" fmla="*/ 9483 h 303445"/>
                  <a:gd name="connsiteX6" fmla="*/ 18965 w 94826"/>
                  <a:gd name="connsiteY6" fmla="*/ 75861 h 303445"/>
                  <a:gd name="connsiteX7" fmla="*/ 9483 w 94826"/>
                  <a:gd name="connsiteY7" fmla="*/ 75861 h 303445"/>
                  <a:gd name="connsiteX8" fmla="*/ 0 w 94826"/>
                  <a:gd name="connsiteY8" fmla="*/ 85344 h 303445"/>
                  <a:gd name="connsiteX9" fmla="*/ 0 w 94826"/>
                  <a:gd name="connsiteY9" fmla="*/ 123275 h 303445"/>
                  <a:gd name="connsiteX10" fmla="*/ 9483 w 94826"/>
                  <a:gd name="connsiteY10" fmla="*/ 132757 h 303445"/>
                  <a:gd name="connsiteX11" fmla="*/ 18965 w 94826"/>
                  <a:gd name="connsiteY11" fmla="*/ 132757 h 303445"/>
                  <a:gd name="connsiteX12" fmla="*/ 18965 w 94826"/>
                  <a:gd name="connsiteY12" fmla="*/ 293963 h 303445"/>
                  <a:gd name="connsiteX13" fmla="*/ 28448 w 94826"/>
                  <a:gd name="connsiteY13" fmla="*/ 303445 h 303445"/>
                  <a:gd name="connsiteX14" fmla="*/ 66379 w 94826"/>
                  <a:gd name="connsiteY14" fmla="*/ 303445 h 303445"/>
                  <a:gd name="connsiteX15" fmla="*/ 75861 w 94826"/>
                  <a:gd name="connsiteY15" fmla="*/ 293963 h 303445"/>
                  <a:gd name="connsiteX16" fmla="*/ 75861 w 94826"/>
                  <a:gd name="connsiteY16" fmla="*/ 132757 h 303445"/>
                  <a:gd name="connsiteX17" fmla="*/ 85344 w 94826"/>
                  <a:gd name="connsiteY17" fmla="*/ 132757 h 303445"/>
                  <a:gd name="connsiteX18" fmla="*/ 94827 w 94826"/>
                  <a:gd name="connsiteY18" fmla="*/ 123275 h 303445"/>
                  <a:gd name="connsiteX19" fmla="*/ 94827 w 94826"/>
                  <a:gd name="connsiteY19" fmla="*/ 85344 h 303445"/>
                  <a:gd name="connsiteX20" fmla="*/ 85344 w 94826"/>
                  <a:gd name="connsiteY20" fmla="*/ 75861 h 303445"/>
                  <a:gd name="connsiteX21" fmla="*/ 37931 w 94826"/>
                  <a:gd name="connsiteY21" fmla="*/ 18965 h 303445"/>
                  <a:gd name="connsiteX22" fmla="*/ 56896 w 94826"/>
                  <a:gd name="connsiteY22" fmla="*/ 18965 h 303445"/>
                  <a:gd name="connsiteX23" fmla="*/ 56896 w 94826"/>
                  <a:gd name="connsiteY23" fmla="*/ 75861 h 303445"/>
                  <a:gd name="connsiteX24" fmla="*/ 37931 w 94826"/>
                  <a:gd name="connsiteY24" fmla="*/ 75861 h 303445"/>
                  <a:gd name="connsiteX25" fmla="*/ 56896 w 94826"/>
                  <a:gd name="connsiteY25" fmla="*/ 284480 h 303445"/>
                  <a:gd name="connsiteX26" fmla="*/ 37931 w 94826"/>
                  <a:gd name="connsiteY26" fmla="*/ 284480 h 303445"/>
                  <a:gd name="connsiteX27" fmla="*/ 37931 w 94826"/>
                  <a:gd name="connsiteY27" fmla="*/ 132757 h 303445"/>
                  <a:gd name="connsiteX28" fmla="*/ 56896 w 94826"/>
                  <a:gd name="connsiteY28" fmla="*/ 132757 h 303445"/>
                  <a:gd name="connsiteX29" fmla="*/ 75861 w 94826"/>
                  <a:gd name="connsiteY29" fmla="*/ 113792 h 303445"/>
                  <a:gd name="connsiteX30" fmla="*/ 18965 w 94826"/>
                  <a:gd name="connsiteY30" fmla="*/ 113792 h 303445"/>
                  <a:gd name="connsiteX31" fmla="*/ 18965 w 94826"/>
                  <a:gd name="connsiteY31" fmla="*/ 94827 h 303445"/>
                  <a:gd name="connsiteX32" fmla="*/ 75861 w 94826"/>
                  <a:gd name="connsiteY32" fmla="*/ 94827 h 30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4826" h="303445">
                    <a:moveTo>
                      <a:pt x="85344" y="75861"/>
                    </a:moveTo>
                    <a:lnTo>
                      <a:pt x="75861" y="75861"/>
                    </a:lnTo>
                    <a:lnTo>
                      <a:pt x="75861" y="9483"/>
                    </a:lnTo>
                    <a:cubicBezTo>
                      <a:pt x="75861" y="4246"/>
                      <a:pt x="71616" y="0"/>
                      <a:pt x="66379" y="0"/>
                    </a:cubicBezTo>
                    <a:lnTo>
                      <a:pt x="28448" y="0"/>
                    </a:lnTo>
                    <a:cubicBezTo>
                      <a:pt x="23211" y="0"/>
                      <a:pt x="18965" y="4246"/>
                      <a:pt x="18965" y="9483"/>
                    </a:cubicBezTo>
                    <a:lnTo>
                      <a:pt x="18965" y="75861"/>
                    </a:lnTo>
                    <a:lnTo>
                      <a:pt x="9483" y="75861"/>
                    </a:lnTo>
                    <a:cubicBezTo>
                      <a:pt x="4246" y="75861"/>
                      <a:pt x="0" y="80107"/>
                      <a:pt x="0" y="85344"/>
                    </a:cubicBezTo>
                    <a:lnTo>
                      <a:pt x="0" y="123275"/>
                    </a:lnTo>
                    <a:cubicBezTo>
                      <a:pt x="0" y="128512"/>
                      <a:pt x="4246" y="132757"/>
                      <a:pt x="9483" y="132757"/>
                    </a:cubicBezTo>
                    <a:lnTo>
                      <a:pt x="18965" y="132757"/>
                    </a:lnTo>
                    <a:lnTo>
                      <a:pt x="18965" y="293963"/>
                    </a:lnTo>
                    <a:cubicBezTo>
                      <a:pt x="18965" y="299200"/>
                      <a:pt x="23211" y="303445"/>
                      <a:pt x="28448" y="303445"/>
                    </a:cubicBezTo>
                    <a:lnTo>
                      <a:pt x="66379" y="303445"/>
                    </a:lnTo>
                    <a:cubicBezTo>
                      <a:pt x="71616" y="303445"/>
                      <a:pt x="75861" y="299200"/>
                      <a:pt x="75861" y="293963"/>
                    </a:cubicBezTo>
                    <a:lnTo>
                      <a:pt x="75861" y="132757"/>
                    </a:lnTo>
                    <a:lnTo>
                      <a:pt x="85344" y="132757"/>
                    </a:lnTo>
                    <a:cubicBezTo>
                      <a:pt x="90581" y="132757"/>
                      <a:pt x="94827" y="128512"/>
                      <a:pt x="94827" y="123275"/>
                    </a:cubicBezTo>
                    <a:lnTo>
                      <a:pt x="94827" y="85344"/>
                    </a:lnTo>
                    <a:cubicBezTo>
                      <a:pt x="94827" y="80107"/>
                      <a:pt x="90581" y="75861"/>
                      <a:pt x="85344" y="75861"/>
                    </a:cubicBezTo>
                    <a:close/>
                    <a:moveTo>
                      <a:pt x="37931" y="18965"/>
                    </a:moveTo>
                    <a:lnTo>
                      <a:pt x="56896" y="18965"/>
                    </a:lnTo>
                    <a:lnTo>
                      <a:pt x="56896" y="75861"/>
                    </a:lnTo>
                    <a:lnTo>
                      <a:pt x="37931" y="75861"/>
                    </a:lnTo>
                    <a:close/>
                    <a:moveTo>
                      <a:pt x="56896" y="284480"/>
                    </a:moveTo>
                    <a:lnTo>
                      <a:pt x="37931" y="284480"/>
                    </a:lnTo>
                    <a:lnTo>
                      <a:pt x="37931" y="132757"/>
                    </a:lnTo>
                    <a:lnTo>
                      <a:pt x="56896" y="132757"/>
                    </a:lnTo>
                    <a:close/>
                    <a:moveTo>
                      <a:pt x="75861" y="113792"/>
                    </a:moveTo>
                    <a:lnTo>
                      <a:pt x="18965" y="113792"/>
                    </a:lnTo>
                    <a:lnTo>
                      <a:pt x="18965" y="94827"/>
                    </a:lnTo>
                    <a:lnTo>
                      <a:pt x="75861" y="94827"/>
                    </a:lnTo>
                    <a:close/>
                  </a:path>
                </a:pathLst>
              </a:custGeom>
              <a:solidFill>
                <a:srgbClr val="000000"/>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248" name="Freeform: Shape 62">
                <a:extLst>
                  <a:ext uri="{FF2B5EF4-FFF2-40B4-BE49-F238E27FC236}">
                    <a16:creationId xmlns:a16="http://schemas.microsoft.com/office/drawing/2014/main" id="{C115F15E-E16B-1345-8AA8-DCECA97F91E6}"/>
                  </a:ext>
                </a:extLst>
              </p:cNvPr>
              <p:cNvSpPr/>
              <p:nvPr/>
            </p:nvSpPr>
            <p:spPr>
              <a:xfrm>
                <a:off x="5372497" y="2826660"/>
                <a:ext cx="256032" cy="256032"/>
              </a:xfrm>
              <a:custGeom>
                <a:avLst/>
                <a:gdLst>
                  <a:gd name="connsiteX0" fmla="*/ 253093 w 256031"/>
                  <a:gd name="connsiteY0" fmla="*/ 97577 h 256031"/>
                  <a:gd name="connsiteX1" fmla="*/ 245981 w 256031"/>
                  <a:gd name="connsiteY1" fmla="*/ 95017 h 256031"/>
                  <a:gd name="connsiteX2" fmla="*/ 234032 w 256031"/>
                  <a:gd name="connsiteY2" fmla="*/ 95680 h 256031"/>
                  <a:gd name="connsiteX3" fmla="*/ 225877 w 256031"/>
                  <a:gd name="connsiteY3" fmla="*/ 75956 h 256031"/>
                  <a:gd name="connsiteX4" fmla="*/ 234791 w 256031"/>
                  <a:gd name="connsiteY4" fmla="*/ 67896 h 256031"/>
                  <a:gd name="connsiteX5" fmla="*/ 237920 w 256031"/>
                  <a:gd name="connsiteY5" fmla="*/ 61163 h 256031"/>
                  <a:gd name="connsiteX6" fmla="*/ 235170 w 256031"/>
                  <a:gd name="connsiteY6" fmla="*/ 54146 h 256031"/>
                  <a:gd name="connsiteX7" fmla="*/ 201886 w 256031"/>
                  <a:gd name="connsiteY7" fmla="*/ 20862 h 256031"/>
                  <a:gd name="connsiteX8" fmla="*/ 194869 w 256031"/>
                  <a:gd name="connsiteY8" fmla="*/ 18017 h 256031"/>
                  <a:gd name="connsiteX9" fmla="*/ 188041 w 256031"/>
                  <a:gd name="connsiteY9" fmla="*/ 21241 h 256031"/>
                  <a:gd name="connsiteX10" fmla="*/ 180076 w 256031"/>
                  <a:gd name="connsiteY10" fmla="*/ 30250 h 256031"/>
                  <a:gd name="connsiteX11" fmla="*/ 160352 w 256031"/>
                  <a:gd name="connsiteY11" fmla="*/ 22000 h 256031"/>
                  <a:gd name="connsiteX12" fmla="*/ 161016 w 256031"/>
                  <a:gd name="connsiteY12" fmla="*/ 10052 h 256031"/>
                  <a:gd name="connsiteX13" fmla="*/ 158456 w 256031"/>
                  <a:gd name="connsiteY13" fmla="*/ 2940 h 256031"/>
                  <a:gd name="connsiteX14" fmla="*/ 151533 w 256031"/>
                  <a:gd name="connsiteY14" fmla="*/ 0 h 256031"/>
                  <a:gd name="connsiteX15" fmla="*/ 104120 w 256031"/>
                  <a:gd name="connsiteY15" fmla="*/ 0 h 256031"/>
                  <a:gd name="connsiteX16" fmla="*/ 94620 w 256031"/>
                  <a:gd name="connsiteY16" fmla="*/ 9466 h 256031"/>
                  <a:gd name="connsiteX17" fmla="*/ 94637 w 256031"/>
                  <a:gd name="connsiteY17" fmla="*/ 10052 h 256031"/>
                  <a:gd name="connsiteX18" fmla="*/ 95301 w 256031"/>
                  <a:gd name="connsiteY18" fmla="*/ 22000 h 256031"/>
                  <a:gd name="connsiteX19" fmla="*/ 75577 w 256031"/>
                  <a:gd name="connsiteY19" fmla="*/ 30155 h 256031"/>
                  <a:gd name="connsiteX20" fmla="*/ 67517 w 256031"/>
                  <a:gd name="connsiteY20" fmla="*/ 21241 h 256031"/>
                  <a:gd name="connsiteX21" fmla="*/ 60689 w 256031"/>
                  <a:gd name="connsiteY21" fmla="*/ 18017 h 256031"/>
                  <a:gd name="connsiteX22" fmla="*/ 53767 w 256031"/>
                  <a:gd name="connsiteY22" fmla="*/ 20862 h 256031"/>
                  <a:gd name="connsiteX23" fmla="*/ 20862 w 256031"/>
                  <a:gd name="connsiteY23" fmla="*/ 54146 h 256031"/>
                  <a:gd name="connsiteX24" fmla="*/ 18017 w 256031"/>
                  <a:gd name="connsiteY24" fmla="*/ 61163 h 256031"/>
                  <a:gd name="connsiteX25" fmla="*/ 21241 w 256031"/>
                  <a:gd name="connsiteY25" fmla="*/ 67896 h 256031"/>
                  <a:gd name="connsiteX26" fmla="*/ 30155 w 256031"/>
                  <a:gd name="connsiteY26" fmla="*/ 75956 h 256031"/>
                  <a:gd name="connsiteX27" fmla="*/ 22000 w 256031"/>
                  <a:gd name="connsiteY27" fmla="*/ 95680 h 256031"/>
                  <a:gd name="connsiteX28" fmla="*/ 10052 w 256031"/>
                  <a:gd name="connsiteY28" fmla="*/ 95017 h 256031"/>
                  <a:gd name="connsiteX29" fmla="*/ 2940 w 256031"/>
                  <a:gd name="connsiteY29" fmla="*/ 97577 h 256031"/>
                  <a:gd name="connsiteX30" fmla="*/ 0 w 256031"/>
                  <a:gd name="connsiteY30" fmla="*/ 104499 h 256031"/>
                  <a:gd name="connsiteX31" fmla="*/ 0 w 256031"/>
                  <a:gd name="connsiteY31" fmla="*/ 151913 h 256031"/>
                  <a:gd name="connsiteX32" fmla="*/ 2940 w 256031"/>
                  <a:gd name="connsiteY32" fmla="*/ 158835 h 256031"/>
                  <a:gd name="connsiteX33" fmla="*/ 10052 w 256031"/>
                  <a:gd name="connsiteY33" fmla="*/ 161395 h 256031"/>
                  <a:gd name="connsiteX34" fmla="*/ 21905 w 256031"/>
                  <a:gd name="connsiteY34" fmla="*/ 160731 h 256031"/>
                  <a:gd name="connsiteX35" fmla="*/ 30155 w 256031"/>
                  <a:gd name="connsiteY35" fmla="*/ 180550 h 256031"/>
                  <a:gd name="connsiteX36" fmla="*/ 21241 w 256031"/>
                  <a:gd name="connsiteY36" fmla="*/ 188516 h 256031"/>
                  <a:gd name="connsiteX37" fmla="*/ 18017 w 256031"/>
                  <a:gd name="connsiteY37" fmla="*/ 195248 h 256031"/>
                  <a:gd name="connsiteX38" fmla="*/ 20862 w 256031"/>
                  <a:gd name="connsiteY38" fmla="*/ 202265 h 256031"/>
                  <a:gd name="connsiteX39" fmla="*/ 54146 w 256031"/>
                  <a:gd name="connsiteY39" fmla="*/ 235550 h 256031"/>
                  <a:gd name="connsiteX40" fmla="*/ 61069 w 256031"/>
                  <a:gd name="connsiteY40" fmla="*/ 238394 h 256031"/>
                  <a:gd name="connsiteX41" fmla="*/ 67896 w 256031"/>
                  <a:gd name="connsiteY41" fmla="*/ 235170 h 256031"/>
                  <a:gd name="connsiteX42" fmla="*/ 75862 w 256031"/>
                  <a:gd name="connsiteY42" fmla="*/ 226257 h 256031"/>
                  <a:gd name="connsiteX43" fmla="*/ 95680 w 256031"/>
                  <a:gd name="connsiteY43" fmla="*/ 234507 h 256031"/>
                  <a:gd name="connsiteX44" fmla="*/ 95017 w 256031"/>
                  <a:gd name="connsiteY44" fmla="*/ 246360 h 256031"/>
                  <a:gd name="connsiteX45" fmla="*/ 103913 w 256031"/>
                  <a:gd name="connsiteY45" fmla="*/ 256394 h 256031"/>
                  <a:gd name="connsiteX46" fmla="*/ 104499 w 256031"/>
                  <a:gd name="connsiteY46" fmla="*/ 256412 h 256031"/>
                  <a:gd name="connsiteX47" fmla="*/ 151913 w 256031"/>
                  <a:gd name="connsiteY47" fmla="*/ 256412 h 256031"/>
                  <a:gd name="connsiteX48" fmla="*/ 158835 w 256031"/>
                  <a:gd name="connsiteY48" fmla="*/ 253472 h 256031"/>
                  <a:gd name="connsiteX49" fmla="*/ 161395 w 256031"/>
                  <a:gd name="connsiteY49" fmla="*/ 246360 h 256031"/>
                  <a:gd name="connsiteX50" fmla="*/ 160731 w 256031"/>
                  <a:gd name="connsiteY50" fmla="*/ 234507 h 256031"/>
                  <a:gd name="connsiteX51" fmla="*/ 180550 w 256031"/>
                  <a:gd name="connsiteY51" fmla="*/ 226257 h 256031"/>
                  <a:gd name="connsiteX52" fmla="*/ 188421 w 256031"/>
                  <a:gd name="connsiteY52" fmla="*/ 235170 h 256031"/>
                  <a:gd name="connsiteX53" fmla="*/ 195248 w 256031"/>
                  <a:gd name="connsiteY53" fmla="*/ 238394 h 256031"/>
                  <a:gd name="connsiteX54" fmla="*/ 202265 w 256031"/>
                  <a:gd name="connsiteY54" fmla="*/ 235550 h 256031"/>
                  <a:gd name="connsiteX55" fmla="*/ 235550 w 256031"/>
                  <a:gd name="connsiteY55" fmla="*/ 202265 h 256031"/>
                  <a:gd name="connsiteX56" fmla="*/ 238300 w 256031"/>
                  <a:gd name="connsiteY56" fmla="*/ 195248 h 256031"/>
                  <a:gd name="connsiteX57" fmla="*/ 235170 w 256031"/>
                  <a:gd name="connsiteY57" fmla="*/ 188516 h 256031"/>
                  <a:gd name="connsiteX58" fmla="*/ 226257 w 256031"/>
                  <a:gd name="connsiteY58" fmla="*/ 180550 h 256031"/>
                  <a:gd name="connsiteX59" fmla="*/ 234412 w 256031"/>
                  <a:gd name="connsiteY59" fmla="*/ 160731 h 256031"/>
                  <a:gd name="connsiteX60" fmla="*/ 246360 w 256031"/>
                  <a:gd name="connsiteY60" fmla="*/ 161395 h 256031"/>
                  <a:gd name="connsiteX61" fmla="*/ 253472 w 256031"/>
                  <a:gd name="connsiteY61" fmla="*/ 158835 h 256031"/>
                  <a:gd name="connsiteX62" fmla="*/ 256412 w 256031"/>
                  <a:gd name="connsiteY62" fmla="*/ 151913 h 256031"/>
                  <a:gd name="connsiteX63" fmla="*/ 256412 w 256031"/>
                  <a:gd name="connsiteY63" fmla="*/ 104499 h 256031"/>
                  <a:gd name="connsiteX64" fmla="*/ 253093 w 256031"/>
                  <a:gd name="connsiteY64" fmla="*/ 97577 h 256031"/>
                  <a:gd name="connsiteX65" fmla="*/ 237067 w 256031"/>
                  <a:gd name="connsiteY65" fmla="*/ 141576 h 256031"/>
                  <a:gd name="connsiteX66" fmla="*/ 227584 w 256031"/>
                  <a:gd name="connsiteY66" fmla="*/ 141007 h 256031"/>
                  <a:gd name="connsiteX67" fmla="*/ 218102 w 256031"/>
                  <a:gd name="connsiteY67" fmla="*/ 148404 h 256031"/>
                  <a:gd name="connsiteX68" fmla="*/ 206248 w 256031"/>
                  <a:gd name="connsiteY68" fmla="*/ 176852 h 256031"/>
                  <a:gd name="connsiteX69" fmla="*/ 207955 w 256031"/>
                  <a:gd name="connsiteY69" fmla="*/ 188990 h 256031"/>
                  <a:gd name="connsiteX70" fmla="*/ 215162 w 256031"/>
                  <a:gd name="connsiteY70" fmla="*/ 195343 h 256031"/>
                  <a:gd name="connsiteX71" fmla="*/ 196197 w 256031"/>
                  <a:gd name="connsiteY71" fmla="*/ 214308 h 256031"/>
                  <a:gd name="connsiteX72" fmla="*/ 189843 w 256031"/>
                  <a:gd name="connsiteY72" fmla="*/ 207102 h 256031"/>
                  <a:gd name="connsiteX73" fmla="*/ 177705 w 256031"/>
                  <a:gd name="connsiteY73" fmla="*/ 205395 h 256031"/>
                  <a:gd name="connsiteX74" fmla="*/ 149257 w 256031"/>
                  <a:gd name="connsiteY74" fmla="*/ 217343 h 256031"/>
                  <a:gd name="connsiteX75" fmla="*/ 141956 w 256031"/>
                  <a:gd name="connsiteY75" fmla="*/ 226826 h 256031"/>
                  <a:gd name="connsiteX76" fmla="*/ 142430 w 256031"/>
                  <a:gd name="connsiteY76" fmla="*/ 236308 h 256031"/>
                  <a:gd name="connsiteX77" fmla="*/ 114456 w 256031"/>
                  <a:gd name="connsiteY77" fmla="*/ 236308 h 256031"/>
                  <a:gd name="connsiteX78" fmla="*/ 115025 w 256031"/>
                  <a:gd name="connsiteY78" fmla="*/ 226826 h 256031"/>
                  <a:gd name="connsiteX79" fmla="*/ 107628 w 256031"/>
                  <a:gd name="connsiteY79" fmla="*/ 217343 h 256031"/>
                  <a:gd name="connsiteX80" fmla="*/ 79180 w 256031"/>
                  <a:gd name="connsiteY80" fmla="*/ 205395 h 256031"/>
                  <a:gd name="connsiteX81" fmla="*/ 67043 w 256031"/>
                  <a:gd name="connsiteY81" fmla="*/ 207102 h 256031"/>
                  <a:gd name="connsiteX82" fmla="*/ 60689 w 256031"/>
                  <a:gd name="connsiteY82" fmla="*/ 214308 h 256031"/>
                  <a:gd name="connsiteX83" fmla="*/ 41724 w 256031"/>
                  <a:gd name="connsiteY83" fmla="*/ 195343 h 256031"/>
                  <a:gd name="connsiteX84" fmla="*/ 48931 w 256031"/>
                  <a:gd name="connsiteY84" fmla="*/ 188990 h 256031"/>
                  <a:gd name="connsiteX85" fmla="*/ 50638 w 256031"/>
                  <a:gd name="connsiteY85" fmla="*/ 176852 h 256031"/>
                  <a:gd name="connsiteX86" fmla="*/ 38784 w 256031"/>
                  <a:gd name="connsiteY86" fmla="*/ 148404 h 256031"/>
                  <a:gd name="connsiteX87" fmla="*/ 29302 w 256031"/>
                  <a:gd name="connsiteY87" fmla="*/ 141007 h 256031"/>
                  <a:gd name="connsiteX88" fmla="*/ 19819 w 256031"/>
                  <a:gd name="connsiteY88" fmla="*/ 141576 h 256031"/>
                  <a:gd name="connsiteX89" fmla="*/ 19819 w 256031"/>
                  <a:gd name="connsiteY89" fmla="*/ 114456 h 256031"/>
                  <a:gd name="connsiteX90" fmla="*/ 29302 w 256031"/>
                  <a:gd name="connsiteY90" fmla="*/ 115025 h 256031"/>
                  <a:gd name="connsiteX91" fmla="*/ 38784 w 256031"/>
                  <a:gd name="connsiteY91" fmla="*/ 107628 h 256031"/>
                  <a:gd name="connsiteX92" fmla="*/ 50638 w 256031"/>
                  <a:gd name="connsiteY92" fmla="*/ 79180 h 256031"/>
                  <a:gd name="connsiteX93" fmla="*/ 48931 w 256031"/>
                  <a:gd name="connsiteY93" fmla="*/ 67043 h 256031"/>
                  <a:gd name="connsiteX94" fmla="*/ 41724 w 256031"/>
                  <a:gd name="connsiteY94" fmla="*/ 60594 h 256031"/>
                  <a:gd name="connsiteX95" fmla="*/ 60689 w 256031"/>
                  <a:gd name="connsiteY95" fmla="*/ 41629 h 256031"/>
                  <a:gd name="connsiteX96" fmla="*/ 67137 w 256031"/>
                  <a:gd name="connsiteY96" fmla="*/ 48836 h 256031"/>
                  <a:gd name="connsiteX97" fmla="*/ 79275 w 256031"/>
                  <a:gd name="connsiteY97" fmla="*/ 50543 h 256031"/>
                  <a:gd name="connsiteX98" fmla="*/ 107723 w 256031"/>
                  <a:gd name="connsiteY98" fmla="*/ 38689 h 256031"/>
                  <a:gd name="connsiteX99" fmla="*/ 115120 w 256031"/>
                  <a:gd name="connsiteY99" fmla="*/ 29207 h 256031"/>
                  <a:gd name="connsiteX100" fmla="*/ 114551 w 256031"/>
                  <a:gd name="connsiteY100" fmla="*/ 19724 h 256031"/>
                  <a:gd name="connsiteX101" fmla="*/ 141576 w 256031"/>
                  <a:gd name="connsiteY101" fmla="*/ 19724 h 256031"/>
                  <a:gd name="connsiteX102" fmla="*/ 141102 w 256031"/>
                  <a:gd name="connsiteY102" fmla="*/ 29207 h 256031"/>
                  <a:gd name="connsiteX103" fmla="*/ 148404 w 256031"/>
                  <a:gd name="connsiteY103" fmla="*/ 38689 h 256031"/>
                  <a:gd name="connsiteX104" fmla="*/ 176852 w 256031"/>
                  <a:gd name="connsiteY104" fmla="*/ 50543 h 256031"/>
                  <a:gd name="connsiteX105" fmla="*/ 188990 w 256031"/>
                  <a:gd name="connsiteY105" fmla="*/ 48836 h 256031"/>
                  <a:gd name="connsiteX106" fmla="*/ 195438 w 256031"/>
                  <a:gd name="connsiteY106" fmla="*/ 41534 h 256031"/>
                  <a:gd name="connsiteX107" fmla="*/ 214403 w 256031"/>
                  <a:gd name="connsiteY107" fmla="*/ 60500 h 256031"/>
                  <a:gd name="connsiteX108" fmla="*/ 207196 w 256031"/>
                  <a:gd name="connsiteY108" fmla="*/ 66948 h 256031"/>
                  <a:gd name="connsiteX109" fmla="*/ 205490 w 256031"/>
                  <a:gd name="connsiteY109" fmla="*/ 79086 h 256031"/>
                  <a:gd name="connsiteX110" fmla="*/ 217343 w 256031"/>
                  <a:gd name="connsiteY110" fmla="*/ 107534 h 256031"/>
                  <a:gd name="connsiteX111" fmla="*/ 226826 w 256031"/>
                  <a:gd name="connsiteY111" fmla="*/ 114930 h 256031"/>
                  <a:gd name="connsiteX112" fmla="*/ 236308 w 256031"/>
                  <a:gd name="connsiteY112" fmla="*/ 114361 h 256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6031" h="256031">
                    <a:moveTo>
                      <a:pt x="253093" y="97577"/>
                    </a:moveTo>
                    <a:cubicBezTo>
                      <a:pt x="251179" y="95775"/>
                      <a:pt x="248604" y="94847"/>
                      <a:pt x="245981" y="95017"/>
                    </a:cubicBezTo>
                    <a:lnTo>
                      <a:pt x="234032" y="95680"/>
                    </a:lnTo>
                    <a:cubicBezTo>
                      <a:pt x="231947" y="88861"/>
                      <a:pt x="229216" y="82257"/>
                      <a:pt x="225877" y="75956"/>
                    </a:cubicBezTo>
                    <a:lnTo>
                      <a:pt x="234791" y="67896"/>
                    </a:lnTo>
                    <a:cubicBezTo>
                      <a:pt x="236764" y="66214"/>
                      <a:pt x="237906" y="63756"/>
                      <a:pt x="237920" y="61163"/>
                    </a:cubicBezTo>
                    <a:cubicBezTo>
                      <a:pt x="238012" y="58545"/>
                      <a:pt x="237017" y="56005"/>
                      <a:pt x="235170" y="54146"/>
                    </a:cubicBezTo>
                    <a:lnTo>
                      <a:pt x="201886" y="20862"/>
                    </a:lnTo>
                    <a:cubicBezTo>
                      <a:pt x="199991" y="19060"/>
                      <a:pt x="197484" y="18044"/>
                      <a:pt x="194869" y="18017"/>
                    </a:cubicBezTo>
                    <a:cubicBezTo>
                      <a:pt x="192245" y="18100"/>
                      <a:pt x="189773" y="19268"/>
                      <a:pt x="188041" y="21241"/>
                    </a:cubicBezTo>
                    <a:lnTo>
                      <a:pt x="180076" y="30250"/>
                    </a:lnTo>
                    <a:cubicBezTo>
                      <a:pt x="173789" y="26857"/>
                      <a:pt x="167182" y="24094"/>
                      <a:pt x="160352" y="22000"/>
                    </a:cubicBezTo>
                    <a:lnTo>
                      <a:pt x="161016" y="10052"/>
                    </a:lnTo>
                    <a:cubicBezTo>
                      <a:pt x="161185" y="7429"/>
                      <a:pt x="160258" y="4853"/>
                      <a:pt x="158456" y="2940"/>
                    </a:cubicBezTo>
                    <a:cubicBezTo>
                      <a:pt x="156652" y="1048"/>
                      <a:pt x="154147" y="-16"/>
                      <a:pt x="151533" y="0"/>
                    </a:cubicBezTo>
                    <a:lnTo>
                      <a:pt x="104120" y="0"/>
                    </a:lnTo>
                    <a:cubicBezTo>
                      <a:pt x="98883" y="-9"/>
                      <a:pt x="94630" y="4229"/>
                      <a:pt x="94620" y="9466"/>
                    </a:cubicBezTo>
                    <a:cubicBezTo>
                      <a:pt x="94620" y="9661"/>
                      <a:pt x="94625" y="9857"/>
                      <a:pt x="94637" y="10052"/>
                    </a:cubicBezTo>
                    <a:lnTo>
                      <a:pt x="95301" y="22000"/>
                    </a:lnTo>
                    <a:cubicBezTo>
                      <a:pt x="88482" y="24085"/>
                      <a:pt x="81878" y="26816"/>
                      <a:pt x="75577" y="30155"/>
                    </a:cubicBezTo>
                    <a:lnTo>
                      <a:pt x="67517" y="21241"/>
                    </a:lnTo>
                    <a:cubicBezTo>
                      <a:pt x="65785" y="19268"/>
                      <a:pt x="63313" y="18100"/>
                      <a:pt x="60689" y="18017"/>
                    </a:cubicBezTo>
                    <a:cubicBezTo>
                      <a:pt x="58089" y="17976"/>
                      <a:pt x="55587" y="19005"/>
                      <a:pt x="53767" y="20862"/>
                    </a:cubicBezTo>
                    <a:lnTo>
                      <a:pt x="20862" y="54146"/>
                    </a:lnTo>
                    <a:cubicBezTo>
                      <a:pt x="18981" y="55989"/>
                      <a:pt x="17950" y="58531"/>
                      <a:pt x="18017" y="61163"/>
                    </a:cubicBezTo>
                    <a:cubicBezTo>
                      <a:pt x="18126" y="63754"/>
                      <a:pt x="19291" y="66187"/>
                      <a:pt x="21241" y="67896"/>
                    </a:cubicBezTo>
                    <a:lnTo>
                      <a:pt x="30155" y="75956"/>
                    </a:lnTo>
                    <a:cubicBezTo>
                      <a:pt x="26816" y="82257"/>
                      <a:pt x="24085" y="88861"/>
                      <a:pt x="22000" y="95680"/>
                    </a:cubicBezTo>
                    <a:lnTo>
                      <a:pt x="10052" y="95017"/>
                    </a:lnTo>
                    <a:cubicBezTo>
                      <a:pt x="7429" y="94847"/>
                      <a:pt x="4853" y="95775"/>
                      <a:pt x="2940" y="97577"/>
                    </a:cubicBezTo>
                    <a:cubicBezTo>
                      <a:pt x="1048" y="99380"/>
                      <a:pt x="-16" y="101885"/>
                      <a:pt x="0" y="104499"/>
                    </a:cubicBezTo>
                    <a:lnTo>
                      <a:pt x="0" y="151913"/>
                    </a:lnTo>
                    <a:cubicBezTo>
                      <a:pt x="-16" y="154527"/>
                      <a:pt x="1048" y="157031"/>
                      <a:pt x="2940" y="158835"/>
                    </a:cubicBezTo>
                    <a:cubicBezTo>
                      <a:pt x="4853" y="160637"/>
                      <a:pt x="7429" y="161564"/>
                      <a:pt x="10052" y="161395"/>
                    </a:cubicBezTo>
                    <a:lnTo>
                      <a:pt x="21905" y="160731"/>
                    </a:lnTo>
                    <a:cubicBezTo>
                      <a:pt x="23998" y="167592"/>
                      <a:pt x="26762" y="174231"/>
                      <a:pt x="30155" y="180550"/>
                    </a:cubicBezTo>
                    <a:lnTo>
                      <a:pt x="21241" y="188516"/>
                    </a:lnTo>
                    <a:cubicBezTo>
                      <a:pt x="19291" y="190225"/>
                      <a:pt x="18126" y="192658"/>
                      <a:pt x="18017" y="195248"/>
                    </a:cubicBezTo>
                    <a:cubicBezTo>
                      <a:pt x="17950" y="197881"/>
                      <a:pt x="18981" y="200423"/>
                      <a:pt x="20862" y="202265"/>
                    </a:cubicBezTo>
                    <a:lnTo>
                      <a:pt x="54146" y="235550"/>
                    </a:lnTo>
                    <a:cubicBezTo>
                      <a:pt x="55966" y="237407"/>
                      <a:pt x="58469" y="238435"/>
                      <a:pt x="61069" y="238394"/>
                    </a:cubicBezTo>
                    <a:cubicBezTo>
                      <a:pt x="63693" y="238311"/>
                      <a:pt x="66165" y="237144"/>
                      <a:pt x="67896" y="235170"/>
                    </a:cubicBezTo>
                    <a:lnTo>
                      <a:pt x="75862" y="226257"/>
                    </a:lnTo>
                    <a:cubicBezTo>
                      <a:pt x="82181" y="229650"/>
                      <a:pt x="88819" y="232413"/>
                      <a:pt x="95680" y="234507"/>
                    </a:cubicBezTo>
                    <a:lnTo>
                      <a:pt x="95017" y="246360"/>
                    </a:lnTo>
                    <a:cubicBezTo>
                      <a:pt x="94702" y="251588"/>
                      <a:pt x="98685" y="256080"/>
                      <a:pt x="103913" y="256394"/>
                    </a:cubicBezTo>
                    <a:cubicBezTo>
                      <a:pt x="104108" y="256406"/>
                      <a:pt x="104304" y="256412"/>
                      <a:pt x="104499" y="256412"/>
                    </a:cubicBezTo>
                    <a:lnTo>
                      <a:pt x="151913" y="256412"/>
                    </a:lnTo>
                    <a:cubicBezTo>
                      <a:pt x="154527" y="256428"/>
                      <a:pt x="157031" y="255364"/>
                      <a:pt x="158835" y="253472"/>
                    </a:cubicBezTo>
                    <a:cubicBezTo>
                      <a:pt x="160637" y="251559"/>
                      <a:pt x="161564" y="248983"/>
                      <a:pt x="161395" y="246360"/>
                    </a:cubicBezTo>
                    <a:lnTo>
                      <a:pt x="160731" y="234507"/>
                    </a:lnTo>
                    <a:cubicBezTo>
                      <a:pt x="167592" y="232413"/>
                      <a:pt x="174231" y="229650"/>
                      <a:pt x="180550" y="226257"/>
                    </a:cubicBezTo>
                    <a:lnTo>
                      <a:pt x="188421" y="235170"/>
                    </a:lnTo>
                    <a:cubicBezTo>
                      <a:pt x="190152" y="237144"/>
                      <a:pt x="192624" y="238311"/>
                      <a:pt x="195248" y="238394"/>
                    </a:cubicBezTo>
                    <a:cubicBezTo>
                      <a:pt x="197867" y="238387"/>
                      <a:pt x="200381" y="237368"/>
                      <a:pt x="202265" y="235550"/>
                    </a:cubicBezTo>
                    <a:lnTo>
                      <a:pt x="235550" y="202265"/>
                    </a:lnTo>
                    <a:cubicBezTo>
                      <a:pt x="237396" y="200407"/>
                      <a:pt x="238392" y="197867"/>
                      <a:pt x="238300" y="195248"/>
                    </a:cubicBezTo>
                    <a:cubicBezTo>
                      <a:pt x="238285" y="192656"/>
                      <a:pt x="237143" y="190198"/>
                      <a:pt x="235170" y="188516"/>
                    </a:cubicBezTo>
                    <a:lnTo>
                      <a:pt x="226257" y="180550"/>
                    </a:lnTo>
                    <a:cubicBezTo>
                      <a:pt x="229580" y="174209"/>
                      <a:pt x="232310" y="167575"/>
                      <a:pt x="234412" y="160731"/>
                    </a:cubicBezTo>
                    <a:lnTo>
                      <a:pt x="246360" y="161395"/>
                    </a:lnTo>
                    <a:cubicBezTo>
                      <a:pt x="248983" y="161564"/>
                      <a:pt x="251559" y="160637"/>
                      <a:pt x="253472" y="158835"/>
                    </a:cubicBezTo>
                    <a:cubicBezTo>
                      <a:pt x="255364" y="157031"/>
                      <a:pt x="256428" y="154527"/>
                      <a:pt x="256412" y="151913"/>
                    </a:cubicBezTo>
                    <a:lnTo>
                      <a:pt x="256412" y="104499"/>
                    </a:lnTo>
                    <a:cubicBezTo>
                      <a:pt x="256330" y="101827"/>
                      <a:pt x="255125" y="99313"/>
                      <a:pt x="253093" y="97577"/>
                    </a:cubicBezTo>
                    <a:close/>
                    <a:moveTo>
                      <a:pt x="237067" y="141576"/>
                    </a:moveTo>
                    <a:lnTo>
                      <a:pt x="227584" y="141007"/>
                    </a:lnTo>
                    <a:cubicBezTo>
                      <a:pt x="223064" y="140897"/>
                      <a:pt x="219095" y="143993"/>
                      <a:pt x="218102" y="148404"/>
                    </a:cubicBezTo>
                    <a:cubicBezTo>
                      <a:pt x="215794" y="158491"/>
                      <a:pt x="211786" y="168111"/>
                      <a:pt x="206248" y="176852"/>
                    </a:cubicBezTo>
                    <a:cubicBezTo>
                      <a:pt x="203774" y="180771"/>
                      <a:pt x="204496" y="185905"/>
                      <a:pt x="207955" y="188990"/>
                    </a:cubicBezTo>
                    <a:lnTo>
                      <a:pt x="215162" y="195343"/>
                    </a:lnTo>
                    <a:lnTo>
                      <a:pt x="196197" y="214308"/>
                    </a:lnTo>
                    <a:lnTo>
                      <a:pt x="189843" y="207102"/>
                    </a:lnTo>
                    <a:cubicBezTo>
                      <a:pt x="186758" y="203643"/>
                      <a:pt x="181625" y="202921"/>
                      <a:pt x="177705" y="205395"/>
                    </a:cubicBezTo>
                    <a:cubicBezTo>
                      <a:pt x="168961" y="210946"/>
                      <a:pt x="159343" y="214985"/>
                      <a:pt x="149257" y="217343"/>
                    </a:cubicBezTo>
                    <a:cubicBezTo>
                      <a:pt x="144884" y="218375"/>
                      <a:pt x="141836" y="222334"/>
                      <a:pt x="141956" y="226826"/>
                    </a:cubicBezTo>
                    <a:lnTo>
                      <a:pt x="142430" y="236308"/>
                    </a:lnTo>
                    <a:lnTo>
                      <a:pt x="114456" y="236308"/>
                    </a:lnTo>
                    <a:lnTo>
                      <a:pt x="115025" y="226826"/>
                    </a:lnTo>
                    <a:cubicBezTo>
                      <a:pt x="115135" y="222306"/>
                      <a:pt x="112039" y="218336"/>
                      <a:pt x="107628" y="217343"/>
                    </a:cubicBezTo>
                    <a:cubicBezTo>
                      <a:pt x="97551" y="214960"/>
                      <a:pt x="87938" y="210922"/>
                      <a:pt x="79180" y="205395"/>
                    </a:cubicBezTo>
                    <a:cubicBezTo>
                      <a:pt x="75261" y="202921"/>
                      <a:pt x="70128" y="203643"/>
                      <a:pt x="67043" y="207102"/>
                    </a:cubicBezTo>
                    <a:lnTo>
                      <a:pt x="60689" y="214308"/>
                    </a:lnTo>
                    <a:lnTo>
                      <a:pt x="41724" y="195343"/>
                    </a:lnTo>
                    <a:lnTo>
                      <a:pt x="48931" y="188990"/>
                    </a:lnTo>
                    <a:cubicBezTo>
                      <a:pt x="52390" y="185905"/>
                      <a:pt x="53111" y="180771"/>
                      <a:pt x="50638" y="176852"/>
                    </a:cubicBezTo>
                    <a:cubicBezTo>
                      <a:pt x="45085" y="168119"/>
                      <a:pt x="41076" y="158496"/>
                      <a:pt x="38784" y="148404"/>
                    </a:cubicBezTo>
                    <a:cubicBezTo>
                      <a:pt x="37791" y="143993"/>
                      <a:pt x="33822" y="140897"/>
                      <a:pt x="29302" y="141007"/>
                    </a:cubicBezTo>
                    <a:lnTo>
                      <a:pt x="19819" y="141576"/>
                    </a:lnTo>
                    <a:lnTo>
                      <a:pt x="19819" y="114456"/>
                    </a:lnTo>
                    <a:lnTo>
                      <a:pt x="29302" y="115025"/>
                    </a:lnTo>
                    <a:cubicBezTo>
                      <a:pt x="33822" y="115135"/>
                      <a:pt x="37791" y="112039"/>
                      <a:pt x="38784" y="107628"/>
                    </a:cubicBezTo>
                    <a:cubicBezTo>
                      <a:pt x="41065" y="97533"/>
                      <a:pt x="45075" y="87908"/>
                      <a:pt x="50638" y="79180"/>
                    </a:cubicBezTo>
                    <a:cubicBezTo>
                      <a:pt x="53111" y="75261"/>
                      <a:pt x="52390" y="70128"/>
                      <a:pt x="48931" y="67043"/>
                    </a:cubicBezTo>
                    <a:lnTo>
                      <a:pt x="41724" y="60594"/>
                    </a:lnTo>
                    <a:lnTo>
                      <a:pt x="60689" y="41629"/>
                    </a:lnTo>
                    <a:lnTo>
                      <a:pt x="67137" y="48836"/>
                    </a:lnTo>
                    <a:cubicBezTo>
                      <a:pt x="70223" y="52295"/>
                      <a:pt x="75356" y="53017"/>
                      <a:pt x="79275" y="50543"/>
                    </a:cubicBezTo>
                    <a:cubicBezTo>
                      <a:pt x="88048" y="45067"/>
                      <a:pt x="97658" y="41063"/>
                      <a:pt x="107723" y="38689"/>
                    </a:cubicBezTo>
                    <a:cubicBezTo>
                      <a:pt x="112134" y="37696"/>
                      <a:pt x="115230" y="33727"/>
                      <a:pt x="115120" y="29207"/>
                    </a:cubicBezTo>
                    <a:lnTo>
                      <a:pt x="114551" y="19724"/>
                    </a:lnTo>
                    <a:lnTo>
                      <a:pt x="141576" y="19724"/>
                    </a:lnTo>
                    <a:lnTo>
                      <a:pt x="141102" y="29207"/>
                    </a:lnTo>
                    <a:cubicBezTo>
                      <a:pt x="140982" y="33698"/>
                      <a:pt x="144031" y="37658"/>
                      <a:pt x="148404" y="38689"/>
                    </a:cubicBezTo>
                    <a:cubicBezTo>
                      <a:pt x="158496" y="40981"/>
                      <a:pt x="168119" y="44990"/>
                      <a:pt x="176852" y="50543"/>
                    </a:cubicBezTo>
                    <a:cubicBezTo>
                      <a:pt x="180771" y="53017"/>
                      <a:pt x="185905" y="52295"/>
                      <a:pt x="188990" y="48836"/>
                    </a:cubicBezTo>
                    <a:lnTo>
                      <a:pt x="195438" y="41534"/>
                    </a:lnTo>
                    <a:lnTo>
                      <a:pt x="214403" y="60500"/>
                    </a:lnTo>
                    <a:lnTo>
                      <a:pt x="207196" y="66948"/>
                    </a:lnTo>
                    <a:cubicBezTo>
                      <a:pt x="203738" y="70033"/>
                      <a:pt x="203016" y="75166"/>
                      <a:pt x="205490" y="79086"/>
                    </a:cubicBezTo>
                    <a:cubicBezTo>
                      <a:pt x="211012" y="87834"/>
                      <a:pt x="215020" y="97452"/>
                      <a:pt x="217343" y="107534"/>
                    </a:cubicBezTo>
                    <a:cubicBezTo>
                      <a:pt x="218336" y="111945"/>
                      <a:pt x="222306" y="115041"/>
                      <a:pt x="226826" y="114930"/>
                    </a:cubicBezTo>
                    <a:lnTo>
                      <a:pt x="236308" y="114361"/>
                    </a:lnTo>
                    <a:close/>
                  </a:path>
                </a:pathLst>
              </a:custGeom>
              <a:solidFill>
                <a:srgbClr val="000000"/>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249" name="Freeform: Shape 63">
                <a:extLst>
                  <a:ext uri="{FF2B5EF4-FFF2-40B4-BE49-F238E27FC236}">
                    <a16:creationId xmlns:a16="http://schemas.microsoft.com/office/drawing/2014/main" id="{49CE6102-7802-A347-92F2-FEE27984FBAE}"/>
                  </a:ext>
                </a:extLst>
              </p:cNvPr>
              <p:cNvSpPr/>
              <p:nvPr/>
            </p:nvSpPr>
            <p:spPr>
              <a:xfrm>
                <a:off x="5439730" y="2893340"/>
                <a:ext cx="123275" cy="47413"/>
              </a:xfrm>
              <a:custGeom>
                <a:avLst/>
                <a:gdLst>
                  <a:gd name="connsiteX0" fmla="*/ 132094 w 123274"/>
                  <a:gd name="connsiteY0" fmla="*/ 21415 h 47413"/>
                  <a:gd name="connsiteX1" fmla="*/ 119766 w 123274"/>
                  <a:gd name="connsiteY1" fmla="*/ 50622 h 47413"/>
                  <a:gd name="connsiteX2" fmla="*/ 111042 w 123274"/>
                  <a:gd name="connsiteY2" fmla="*/ 56406 h 47413"/>
                  <a:gd name="connsiteX3" fmla="*/ 109999 w 123274"/>
                  <a:gd name="connsiteY3" fmla="*/ 56406 h 47413"/>
                  <a:gd name="connsiteX4" fmla="*/ 78422 w 123274"/>
                  <a:gd name="connsiteY4" fmla="*/ 53087 h 47413"/>
                  <a:gd name="connsiteX5" fmla="*/ 80413 w 123274"/>
                  <a:gd name="connsiteY5" fmla="*/ 34122 h 47413"/>
                  <a:gd name="connsiteX6" fmla="*/ 94827 w 123274"/>
                  <a:gd name="connsiteY6" fmla="*/ 35639 h 47413"/>
                  <a:gd name="connsiteX7" fmla="*/ 35400 w 123274"/>
                  <a:gd name="connsiteY7" fmla="*/ 26809 h 47413"/>
                  <a:gd name="connsiteX8" fmla="*/ 18965 w 123274"/>
                  <a:gd name="connsiteY8" fmla="*/ 52992 h 47413"/>
                  <a:gd name="connsiteX9" fmla="*/ 0 w 123274"/>
                  <a:gd name="connsiteY9" fmla="*/ 49199 h 47413"/>
                  <a:gd name="connsiteX10" fmla="*/ 72473 w 123274"/>
                  <a:gd name="connsiteY10" fmla="*/ 1248 h 47413"/>
                  <a:gd name="connsiteX11" fmla="*/ 109335 w 123274"/>
                  <a:gd name="connsiteY11" fmla="*/ 24544 h 47413"/>
                  <a:gd name="connsiteX12" fmla="*/ 114551 w 123274"/>
                  <a:gd name="connsiteY12" fmla="*/ 13924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74" h="47413">
                    <a:moveTo>
                      <a:pt x="132094" y="21415"/>
                    </a:moveTo>
                    <a:lnTo>
                      <a:pt x="119766" y="50622"/>
                    </a:lnTo>
                    <a:cubicBezTo>
                      <a:pt x="118282" y="54126"/>
                      <a:pt x="114847" y="56403"/>
                      <a:pt x="111042" y="56406"/>
                    </a:cubicBezTo>
                    <a:lnTo>
                      <a:pt x="109999" y="56406"/>
                    </a:lnTo>
                    <a:lnTo>
                      <a:pt x="78422" y="53087"/>
                    </a:lnTo>
                    <a:lnTo>
                      <a:pt x="80413" y="34122"/>
                    </a:lnTo>
                    <a:lnTo>
                      <a:pt x="94827" y="35639"/>
                    </a:lnTo>
                    <a:cubicBezTo>
                      <a:pt x="80855" y="16790"/>
                      <a:pt x="54249" y="12837"/>
                      <a:pt x="35400" y="26809"/>
                    </a:cubicBezTo>
                    <a:cubicBezTo>
                      <a:pt x="26828" y="33163"/>
                      <a:pt x="20961" y="42510"/>
                      <a:pt x="18965" y="52992"/>
                    </a:cubicBezTo>
                    <a:lnTo>
                      <a:pt x="0" y="49199"/>
                    </a:lnTo>
                    <a:cubicBezTo>
                      <a:pt x="6771" y="15945"/>
                      <a:pt x="39218" y="-5524"/>
                      <a:pt x="72473" y="1248"/>
                    </a:cubicBezTo>
                    <a:cubicBezTo>
                      <a:pt x="87195" y="4245"/>
                      <a:pt x="100309" y="12533"/>
                      <a:pt x="109335" y="24544"/>
                    </a:cubicBezTo>
                    <a:lnTo>
                      <a:pt x="114551" y="13924"/>
                    </a:lnTo>
                    <a:close/>
                  </a:path>
                </a:pathLst>
              </a:custGeom>
              <a:solidFill>
                <a:srgbClr val="000000"/>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250" name="Freeform: Shape 64">
                <a:extLst>
                  <a:ext uri="{FF2B5EF4-FFF2-40B4-BE49-F238E27FC236}">
                    <a16:creationId xmlns:a16="http://schemas.microsoft.com/office/drawing/2014/main" id="{0FAE7A20-894A-8C40-B088-F4F11B9399F3}"/>
                  </a:ext>
                </a:extLst>
              </p:cNvPr>
              <p:cNvSpPr/>
              <p:nvPr/>
            </p:nvSpPr>
            <p:spPr>
              <a:xfrm>
                <a:off x="5433376" y="2959589"/>
                <a:ext cx="123275" cy="47413"/>
              </a:xfrm>
              <a:custGeom>
                <a:avLst/>
                <a:gdLst>
                  <a:gd name="connsiteX0" fmla="*/ 127732 w 123274"/>
                  <a:gd name="connsiteY0" fmla="*/ 7605 h 47413"/>
                  <a:gd name="connsiteX1" fmla="*/ 55279 w 123274"/>
                  <a:gd name="connsiteY1" fmla="*/ 55587 h 47413"/>
                  <a:gd name="connsiteX2" fmla="*/ 20483 w 123274"/>
                  <a:gd name="connsiteY2" fmla="*/ 34915 h 47413"/>
                  <a:gd name="connsiteX3" fmla="*/ 18396 w 123274"/>
                  <a:gd name="connsiteY3" fmla="*/ 42881 h 47413"/>
                  <a:gd name="connsiteX4" fmla="*/ 0 w 123274"/>
                  <a:gd name="connsiteY4" fmla="*/ 37950 h 47413"/>
                  <a:gd name="connsiteX5" fmla="*/ 8250 w 123274"/>
                  <a:gd name="connsiteY5" fmla="*/ 7036 h 47413"/>
                  <a:gd name="connsiteX6" fmla="*/ 18871 w 123274"/>
                  <a:gd name="connsiteY6" fmla="*/ 114 h 47413"/>
                  <a:gd name="connsiteX7" fmla="*/ 49215 w 123274"/>
                  <a:gd name="connsiteY7" fmla="*/ 4666 h 47413"/>
                  <a:gd name="connsiteX8" fmla="*/ 46370 w 123274"/>
                  <a:gd name="connsiteY8" fmla="*/ 23631 h 47413"/>
                  <a:gd name="connsiteX9" fmla="*/ 34232 w 123274"/>
                  <a:gd name="connsiteY9" fmla="*/ 21829 h 47413"/>
                  <a:gd name="connsiteX10" fmla="*/ 93744 w 123274"/>
                  <a:gd name="connsiteY10" fmla="*/ 29022 h 47413"/>
                  <a:gd name="connsiteX11" fmla="*/ 109145 w 123274"/>
                  <a:gd name="connsiteY11" fmla="*/ 4002 h 4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274" h="47413">
                    <a:moveTo>
                      <a:pt x="127732" y="7605"/>
                    </a:moveTo>
                    <a:cubicBezTo>
                      <a:pt x="120974" y="40862"/>
                      <a:pt x="88536" y="62345"/>
                      <a:pt x="55279" y="55587"/>
                    </a:cubicBezTo>
                    <a:cubicBezTo>
                      <a:pt x="41679" y="52824"/>
                      <a:pt x="29414" y="45538"/>
                      <a:pt x="20483" y="34915"/>
                    </a:cubicBezTo>
                    <a:lnTo>
                      <a:pt x="18396" y="42881"/>
                    </a:lnTo>
                    <a:lnTo>
                      <a:pt x="0" y="37950"/>
                    </a:lnTo>
                    <a:lnTo>
                      <a:pt x="8250" y="7036"/>
                    </a:lnTo>
                    <a:cubicBezTo>
                      <a:pt x="9501" y="2354"/>
                      <a:pt x="14082" y="-632"/>
                      <a:pt x="18871" y="114"/>
                    </a:cubicBezTo>
                    <a:lnTo>
                      <a:pt x="49215" y="4666"/>
                    </a:lnTo>
                    <a:lnTo>
                      <a:pt x="46370" y="23631"/>
                    </a:lnTo>
                    <a:lnTo>
                      <a:pt x="34232" y="21829"/>
                    </a:lnTo>
                    <a:cubicBezTo>
                      <a:pt x="48680" y="40249"/>
                      <a:pt x="75324" y="43470"/>
                      <a:pt x="93744" y="29022"/>
                    </a:cubicBezTo>
                    <a:cubicBezTo>
                      <a:pt x="101697" y="22785"/>
                      <a:pt x="107159" y="13911"/>
                      <a:pt x="109145" y="4002"/>
                    </a:cubicBezTo>
                    <a:close/>
                  </a:path>
                </a:pathLst>
              </a:custGeom>
              <a:solidFill>
                <a:srgbClr val="000000"/>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grpSp>
        <p:grpSp>
          <p:nvGrpSpPr>
            <p:cNvPr id="261" name="Group 260">
              <a:extLst>
                <a:ext uri="{FF2B5EF4-FFF2-40B4-BE49-F238E27FC236}">
                  <a16:creationId xmlns:a16="http://schemas.microsoft.com/office/drawing/2014/main" id="{AC269580-561C-4F44-A315-A7234C7C9170}"/>
                </a:ext>
              </a:extLst>
            </p:cNvPr>
            <p:cNvGrpSpPr/>
            <p:nvPr/>
          </p:nvGrpSpPr>
          <p:grpSpPr>
            <a:xfrm>
              <a:off x="5270373" y="1942085"/>
              <a:ext cx="543069" cy="543069"/>
              <a:chOff x="12407773" y="1943593"/>
              <a:chExt cx="543069" cy="543069"/>
            </a:xfrm>
          </p:grpSpPr>
          <p:sp>
            <p:nvSpPr>
              <p:cNvPr id="44" name="Freeform: Shape 74">
                <a:extLst>
                  <a:ext uri="{FF2B5EF4-FFF2-40B4-BE49-F238E27FC236}">
                    <a16:creationId xmlns:a16="http://schemas.microsoft.com/office/drawing/2014/main" id="{BFD32E2C-A324-754E-B198-CFE5A00ED74C}"/>
                  </a:ext>
                </a:extLst>
              </p:cNvPr>
              <p:cNvSpPr/>
              <p:nvPr/>
            </p:nvSpPr>
            <p:spPr>
              <a:xfrm>
                <a:off x="12407773" y="1943593"/>
                <a:ext cx="543069" cy="543069"/>
              </a:xfrm>
              <a:custGeom>
                <a:avLst/>
                <a:gdLst>
                  <a:gd name="connsiteX0" fmla="*/ 0 w 711200"/>
                  <a:gd name="connsiteY0" fmla="*/ 0 h 711200"/>
                  <a:gd name="connsiteX1" fmla="*/ 711200 w 711200"/>
                  <a:gd name="connsiteY1" fmla="*/ 0 h 711200"/>
                  <a:gd name="connsiteX2" fmla="*/ 711200 w 711200"/>
                  <a:gd name="connsiteY2" fmla="*/ 711200 h 711200"/>
                  <a:gd name="connsiteX3" fmla="*/ 0 w 711200"/>
                  <a:gd name="connsiteY3" fmla="*/ 711200 h 711200"/>
                </a:gdLst>
                <a:ahLst/>
                <a:cxnLst>
                  <a:cxn ang="0">
                    <a:pos x="connsiteX0" y="connsiteY0"/>
                  </a:cxn>
                  <a:cxn ang="0">
                    <a:pos x="connsiteX1" y="connsiteY1"/>
                  </a:cxn>
                  <a:cxn ang="0">
                    <a:pos x="connsiteX2" y="connsiteY2"/>
                  </a:cxn>
                  <a:cxn ang="0">
                    <a:pos x="connsiteX3" y="connsiteY3"/>
                  </a:cxn>
                </a:cxnLst>
                <a:rect l="l" t="t" r="r" b="b"/>
                <a:pathLst>
                  <a:path w="711200" h="711200">
                    <a:moveTo>
                      <a:pt x="0" y="0"/>
                    </a:moveTo>
                    <a:lnTo>
                      <a:pt x="711200" y="0"/>
                    </a:lnTo>
                    <a:lnTo>
                      <a:pt x="711200" y="711200"/>
                    </a:lnTo>
                    <a:lnTo>
                      <a:pt x="0" y="711200"/>
                    </a:lnTo>
                    <a:close/>
                  </a:path>
                </a:pathLst>
              </a:custGeom>
              <a:solidFill>
                <a:schemeClr val="accent6"/>
              </a:solidFill>
              <a:ln w="9398" cap="flat">
                <a:noFill/>
                <a:prstDash val="solid"/>
                <a:miter/>
              </a:ln>
            </p:spPr>
            <p:txBody>
              <a:bodyPr rtlCol="0" anchor="ctr"/>
              <a:lstStyle/>
              <a:p>
                <a:pPr defTabSz="1828723" hangingPunct="1"/>
                <a:endParaRPr lang="en-US" sz="2333" kern="1200" dirty="0">
                  <a:solidFill>
                    <a:srgbClr val="FFFFFF"/>
                  </a:solidFill>
                  <a:ea typeface="+mn-ea"/>
                  <a:cs typeface="+mn-cs"/>
                </a:endParaRPr>
              </a:p>
            </p:txBody>
          </p:sp>
          <p:pic>
            <p:nvPicPr>
              <p:cNvPr id="257" name="Picture 256">
                <a:extLst>
                  <a:ext uri="{FF2B5EF4-FFF2-40B4-BE49-F238E27FC236}">
                    <a16:creationId xmlns:a16="http://schemas.microsoft.com/office/drawing/2014/main" id="{D956D216-F438-F44F-9A18-39DDF88E6519}"/>
                  </a:ext>
                </a:extLst>
              </p:cNvPr>
              <p:cNvPicPr>
                <a:picLocks noChangeAspect="1"/>
              </p:cNvPicPr>
              <p:nvPr/>
            </p:nvPicPr>
            <p:blipFill>
              <a:blip r:embed="rId3">
                <a:biLevel thresh="75000"/>
              </a:blip>
              <a:stretch>
                <a:fillRect/>
              </a:stretch>
            </p:blipFill>
            <p:spPr>
              <a:xfrm>
                <a:off x="12474803" y="2028943"/>
                <a:ext cx="399602" cy="391767"/>
              </a:xfrm>
              <a:prstGeom prst="rect">
                <a:avLst/>
              </a:prstGeom>
            </p:spPr>
          </p:pic>
        </p:grpSp>
        <p:grpSp>
          <p:nvGrpSpPr>
            <p:cNvPr id="260" name="Group 259">
              <a:extLst>
                <a:ext uri="{FF2B5EF4-FFF2-40B4-BE49-F238E27FC236}">
                  <a16:creationId xmlns:a16="http://schemas.microsoft.com/office/drawing/2014/main" id="{C69156E2-11A6-9E40-A7F7-5B477B8DD1D1}"/>
                </a:ext>
              </a:extLst>
            </p:cNvPr>
            <p:cNvGrpSpPr/>
            <p:nvPr/>
          </p:nvGrpSpPr>
          <p:grpSpPr>
            <a:xfrm>
              <a:off x="3133828" y="1942086"/>
              <a:ext cx="546518" cy="543080"/>
              <a:chOff x="10271228" y="1943594"/>
              <a:chExt cx="546518" cy="543080"/>
            </a:xfrm>
          </p:grpSpPr>
          <p:sp>
            <p:nvSpPr>
              <p:cNvPr id="78" name="Rectangle 77">
                <a:extLst>
                  <a:ext uri="{FF2B5EF4-FFF2-40B4-BE49-F238E27FC236}">
                    <a16:creationId xmlns:a16="http://schemas.microsoft.com/office/drawing/2014/main" id="{2065D2ED-389A-AF48-A873-DFFF0D38FB2B}"/>
                  </a:ext>
                </a:extLst>
              </p:cNvPr>
              <p:cNvSpPr>
                <a:spLocks noChangeAspect="1"/>
              </p:cNvSpPr>
              <p:nvPr/>
            </p:nvSpPr>
            <p:spPr>
              <a:xfrm>
                <a:off x="10271228" y="1943594"/>
                <a:ext cx="546518" cy="543080"/>
              </a:xfrm>
              <a:prstGeom prst="rect">
                <a:avLst/>
              </a:prstGeom>
              <a:solidFill>
                <a:schemeClr val="accent6"/>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828723" hangingPunct="1"/>
                <a:endParaRPr lang="en-US" sz="2333" kern="1200" dirty="0">
                  <a:solidFill>
                    <a:srgbClr val="FFFFFF"/>
                  </a:solidFill>
                  <a:latin typeface="Amazon Ember"/>
                </a:endParaRPr>
              </a:p>
            </p:txBody>
          </p:sp>
          <p:pic>
            <p:nvPicPr>
              <p:cNvPr id="259" name="Picture 258">
                <a:extLst>
                  <a:ext uri="{FF2B5EF4-FFF2-40B4-BE49-F238E27FC236}">
                    <a16:creationId xmlns:a16="http://schemas.microsoft.com/office/drawing/2014/main" id="{F375491C-6E43-A648-BE48-243725761CD0}"/>
                  </a:ext>
                </a:extLst>
              </p:cNvPr>
              <p:cNvPicPr>
                <a:picLocks noChangeAspect="1"/>
              </p:cNvPicPr>
              <p:nvPr/>
            </p:nvPicPr>
            <p:blipFill>
              <a:blip r:embed="rId4">
                <a:biLevel thresh="75000"/>
              </a:blip>
              <a:stretch>
                <a:fillRect/>
              </a:stretch>
            </p:blipFill>
            <p:spPr>
              <a:xfrm>
                <a:off x="10354876" y="2034700"/>
                <a:ext cx="377157" cy="369761"/>
              </a:xfrm>
              <a:prstGeom prst="rect">
                <a:avLst/>
              </a:prstGeom>
            </p:spPr>
          </p:pic>
        </p:grpSp>
        <p:grpSp>
          <p:nvGrpSpPr>
            <p:cNvPr id="266" name="Group 265">
              <a:extLst>
                <a:ext uri="{FF2B5EF4-FFF2-40B4-BE49-F238E27FC236}">
                  <a16:creationId xmlns:a16="http://schemas.microsoft.com/office/drawing/2014/main" id="{6C7404E9-DB39-0C4A-94C7-A8AA2023E021}"/>
                </a:ext>
              </a:extLst>
            </p:cNvPr>
            <p:cNvGrpSpPr/>
            <p:nvPr/>
          </p:nvGrpSpPr>
          <p:grpSpPr>
            <a:xfrm>
              <a:off x="5266010" y="3134883"/>
              <a:ext cx="546518" cy="546518"/>
              <a:chOff x="12403410" y="3136391"/>
              <a:chExt cx="546518" cy="546518"/>
            </a:xfrm>
          </p:grpSpPr>
          <p:sp>
            <p:nvSpPr>
              <p:cNvPr id="214" name="Freeform: Shape 53">
                <a:extLst>
                  <a:ext uri="{FF2B5EF4-FFF2-40B4-BE49-F238E27FC236}">
                    <a16:creationId xmlns:a16="http://schemas.microsoft.com/office/drawing/2014/main" id="{419041C6-1D5E-8C47-AACC-AE030A9CF8F7}"/>
                  </a:ext>
                </a:extLst>
              </p:cNvPr>
              <p:cNvSpPr/>
              <p:nvPr/>
            </p:nvSpPr>
            <p:spPr>
              <a:xfrm>
                <a:off x="12403410" y="3136391"/>
                <a:ext cx="546518" cy="546518"/>
              </a:xfrm>
              <a:custGeom>
                <a:avLst/>
                <a:gdLst>
                  <a:gd name="connsiteX0" fmla="*/ 0 w 711200"/>
                  <a:gd name="connsiteY0" fmla="*/ 0 h 711200"/>
                  <a:gd name="connsiteX1" fmla="*/ 711200 w 711200"/>
                  <a:gd name="connsiteY1" fmla="*/ 0 h 711200"/>
                  <a:gd name="connsiteX2" fmla="*/ 711200 w 711200"/>
                  <a:gd name="connsiteY2" fmla="*/ 711200 h 711200"/>
                  <a:gd name="connsiteX3" fmla="*/ 0 w 711200"/>
                  <a:gd name="connsiteY3" fmla="*/ 711200 h 711200"/>
                </a:gdLst>
                <a:ahLst/>
                <a:cxnLst>
                  <a:cxn ang="0">
                    <a:pos x="connsiteX0" y="connsiteY0"/>
                  </a:cxn>
                  <a:cxn ang="0">
                    <a:pos x="connsiteX1" y="connsiteY1"/>
                  </a:cxn>
                  <a:cxn ang="0">
                    <a:pos x="connsiteX2" y="connsiteY2"/>
                  </a:cxn>
                  <a:cxn ang="0">
                    <a:pos x="connsiteX3" y="connsiteY3"/>
                  </a:cxn>
                </a:cxnLst>
                <a:rect l="l" t="t" r="r" b="b"/>
                <a:pathLst>
                  <a:path w="711200" h="711200">
                    <a:moveTo>
                      <a:pt x="0" y="0"/>
                    </a:moveTo>
                    <a:lnTo>
                      <a:pt x="711200" y="0"/>
                    </a:lnTo>
                    <a:lnTo>
                      <a:pt x="711200" y="711200"/>
                    </a:lnTo>
                    <a:lnTo>
                      <a:pt x="0" y="711200"/>
                    </a:lnTo>
                    <a:close/>
                  </a:path>
                </a:pathLst>
              </a:custGeom>
              <a:solidFill>
                <a:schemeClr val="accent6"/>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pic>
            <p:nvPicPr>
              <p:cNvPr id="265" name="Picture 264">
                <a:extLst>
                  <a:ext uri="{FF2B5EF4-FFF2-40B4-BE49-F238E27FC236}">
                    <a16:creationId xmlns:a16="http://schemas.microsoft.com/office/drawing/2014/main" id="{6D97331E-1869-7042-8A94-67CFA6F84C51}"/>
                  </a:ext>
                </a:extLst>
              </p:cNvPr>
              <p:cNvPicPr>
                <a:picLocks noChangeAspect="1"/>
              </p:cNvPicPr>
              <p:nvPr/>
            </p:nvPicPr>
            <p:blipFill>
              <a:blip r:embed="rId5">
                <a:biLevel thresh="75000"/>
              </a:blip>
              <a:stretch>
                <a:fillRect/>
              </a:stretch>
            </p:blipFill>
            <p:spPr>
              <a:xfrm>
                <a:off x="12464211" y="3207504"/>
                <a:ext cx="420785" cy="412534"/>
              </a:xfrm>
              <a:prstGeom prst="rect">
                <a:avLst/>
              </a:prstGeom>
            </p:spPr>
          </p:pic>
        </p:grpSp>
        <p:sp>
          <p:nvSpPr>
            <p:cNvPr id="269" name="Freeform: Shape 47">
              <a:extLst>
                <a:ext uri="{FF2B5EF4-FFF2-40B4-BE49-F238E27FC236}">
                  <a16:creationId xmlns:a16="http://schemas.microsoft.com/office/drawing/2014/main" id="{FE79858E-60C0-F948-B543-0F1F84D1C2A6}"/>
                </a:ext>
              </a:extLst>
            </p:cNvPr>
            <p:cNvSpPr/>
            <p:nvPr/>
          </p:nvSpPr>
          <p:spPr>
            <a:xfrm>
              <a:off x="2062712" y="3232155"/>
              <a:ext cx="363188" cy="370599"/>
            </a:xfrm>
            <a:custGeom>
              <a:avLst/>
              <a:gdLst>
                <a:gd name="connsiteX0" fmla="*/ 374454 w 464650"/>
                <a:gd name="connsiteY0" fmla="*/ 221053 h 474133"/>
                <a:gd name="connsiteX1" fmla="*/ 312817 w 464650"/>
                <a:gd name="connsiteY1" fmla="*/ 185493 h 474133"/>
                <a:gd name="connsiteX2" fmla="*/ 312817 w 464650"/>
                <a:gd name="connsiteY2" fmla="*/ 114279 h 474133"/>
                <a:gd name="connsiteX3" fmla="*/ 308076 w 464650"/>
                <a:gd name="connsiteY3" fmla="*/ 106029 h 474133"/>
                <a:gd name="connsiteX4" fmla="*/ 241697 w 464650"/>
                <a:gd name="connsiteY4" fmla="*/ 68098 h 474133"/>
                <a:gd name="connsiteX5" fmla="*/ 232214 w 464650"/>
                <a:gd name="connsiteY5" fmla="*/ 68098 h 474133"/>
                <a:gd name="connsiteX6" fmla="*/ 165836 w 464650"/>
                <a:gd name="connsiteY6" fmla="*/ 106029 h 474133"/>
                <a:gd name="connsiteX7" fmla="*/ 161094 w 464650"/>
                <a:gd name="connsiteY7" fmla="*/ 114279 h 474133"/>
                <a:gd name="connsiteX8" fmla="*/ 161094 w 464650"/>
                <a:gd name="connsiteY8" fmla="*/ 185493 h 474133"/>
                <a:gd name="connsiteX9" fmla="*/ 99457 w 464650"/>
                <a:gd name="connsiteY9" fmla="*/ 221053 h 474133"/>
                <a:gd name="connsiteX10" fmla="*/ 94716 w 464650"/>
                <a:gd name="connsiteY10" fmla="*/ 229303 h 474133"/>
                <a:gd name="connsiteX11" fmla="*/ 94716 w 464650"/>
                <a:gd name="connsiteY11" fmla="*/ 305923 h 474133"/>
                <a:gd name="connsiteX12" fmla="*/ 99457 w 464650"/>
                <a:gd name="connsiteY12" fmla="*/ 314173 h 474133"/>
                <a:gd name="connsiteX13" fmla="*/ 165836 w 464650"/>
                <a:gd name="connsiteY13" fmla="*/ 352104 h 474133"/>
                <a:gd name="connsiteX14" fmla="*/ 175318 w 464650"/>
                <a:gd name="connsiteY14" fmla="*/ 352104 h 474133"/>
                <a:gd name="connsiteX15" fmla="*/ 236956 w 464650"/>
                <a:gd name="connsiteY15" fmla="*/ 316544 h 474133"/>
                <a:gd name="connsiteX16" fmla="*/ 298593 w 464650"/>
                <a:gd name="connsiteY16" fmla="*/ 352483 h 474133"/>
                <a:gd name="connsiteX17" fmla="*/ 308076 w 464650"/>
                <a:gd name="connsiteY17" fmla="*/ 352483 h 474133"/>
                <a:gd name="connsiteX18" fmla="*/ 374454 w 464650"/>
                <a:gd name="connsiteY18" fmla="*/ 314552 h 474133"/>
                <a:gd name="connsiteX19" fmla="*/ 379196 w 464650"/>
                <a:gd name="connsiteY19" fmla="*/ 306303 h 474133"/>
                <a:gd name="connsiteX20" fmla="*/ 379196 w 464650"/>
                <a:gd name="connsiteY20" fmla="*/ 229303 h 474133"/>
                <a:gd name="connsiteX21" fmla="*/ 374454 w 464650"/>
                <a:gd name="connsiteY21" fmla="*/ 221053 h 474133"/>
                <a:gd name="connsiteX22" fmla="*/ 161094 w 464650"/>
                <a:gd name="connsiteY22" fmla="*/ 327828 h 474133"/>
                <a:gd name="connsiteX23" fmla="*/ 113681 w 464650"/>
                <a:gd name="connsiteY23" fmla="*/ 300423 h 474133"/>
                <a:gd name="connsiteX24" fmla="*/ 113681 w 464650"/>
                <a:gd name="connsiteY24" fmla="*/ 245708 h 474133"/>
                <a:gd name="connsiteX25" fmla="*/ 161094 w 464650"/>
                <a:gd name="connsiteY25" fmla="*/ 273018 h 474133"/>
                <a:gd name="connsiteX26" fmla="*/ 170577 w 464650"/>
                <a:gd name="connsiteY26" fmla="*/ 256613 h 474133"/>
                <a:gd name="connsiteX27" fmla="*/ 123164 w 464650"/>
                <a:gd name="connsiteY27" fmla="*/ 229208 h 474133"/>
                <a:gd name="connsiteX28" fmla="*/ 170577 w 464650"/>
                <a:gd name="connsiteY28" fmla="*/ 201898 h 474133"/>
                <a:gd name="connsiteX29" fmla="*/ 217990 w 464650"/>
                <a:gd name="connsiteY29" fmla="*/ 229208 h 474133"/>
                <a:gd name="connsiteX30" fmla="*/ 227473 w 464650"/>
                <a:gd name="connsiteY30" fmla="*/ 300423 h 474133"/>
                <a:gd name="connsiteX31" fmla="*/ 180060 w 464650"/>
                <a:gd name="connsiteY31" fmla="*/ 327828 h 474133"/>
                <a:gd name="connsiteX32" fmla="*/ 180060 w 464650"/>
                <a:gd name="connsiteY32" fmla="*/ 273018 h 474133"/>
                <a:gd name="connsiteX33" fmla="*/ 227473 w 464650"/>
                <a:gd name="connsiteY33" fmla="*/ 245708 h 474133"/>
                <a:gd name="connsiteX34" fmla="*/ 227473 w 464650"/>
                <a:gd name="connsiteY34" fmla="*/ 212803 h 474133"/>
                <a:gd name="connsiteX35" fmla="*/ 180060 w 464650"/>
                <a:gd name="connsiteY35" fmla="*/ 185493 h 474133"/>
                <a:gd name="connsiteX36" fmla="*/ 180060 w 464650"/>
                <a:gd name="connsiteY36" fmla="*/ 130778 h 474133"/>
                <a:gd name="connsiteX37" fmla="*/ 227473 w 464650"/>
                <a:gd name="connsiteY37" fmla="*/ 158088 h 474133"/>
                <a:gd name="connsiteX38" fmla="*/ 189542 w 464650"/>
                <a:gd name="connsiteY38" fmla="*/ 114279 h 474133"/>
                <a:gd name="connsiteX39" fmla="*/ 236956 w 464650"/>
                <a:gd name="connsiteY39" fmla="*/ 86874 h 474133"/>
                <a:gd name="connsiteX40" fmla="*/ 284369 w 464650"/>
                <a:gd name="connsiteY40" fmla="*/ 114279 h 474133"/>
                <a:gd name="connsiteX41" fmla="*/ 236956 w 464650"/>
                <a:gd name="connsiteY41" fmla="*/ 141683 h 474133"/>
                <a:gd name="connsiteX42" fmla="*/ 293852 w 464650"/>
                <a:gd name="connsiteY42" fmla="*/ 130778 h 474133"/>
                <a:gd name="connsiteX43" fmla="*/ 293852 w 464650"/>
                <a:gd name="connsiteY43" fmla="*/ 185493 h 474133"/>
                <a:gd name="connsiteX44" fmla="*/ 246438 w 464650"/>
                <a:gd name="connsiteY44" fmla="*/ 212803 h 474133"/>
                <a:gd name="connsiteX45" fmla="*/ 246438 w 464650"/>
                <a:gd name="connsiteY45" fmla="*/ 158088 h 474133"/>
                <a:gd name="connsiteX46" fmla="*/ 293852 w 464650"/>
                <a:gd name="connsiteY46" fmla="*/ 327828 h 474133"/>
                <a:gd name="connsiteX47" fmla="*/ 246438 w 464650"/>
                <a:gd name="connsiteY47" fmla="*/ 300423 h 474133"/>
                <a:gd name="connsiteX48" fmla="*/ 246438 w 464650"/>
                <a:gd name="connsiteY48" fmla="*/ 245708 h 474133"/>
                <a:gd name="connsiteX49" fmla="*/ 293852 w 464650"/>
                <a:gd name="connsiteY49" fmla="*/ 273018 h 474133"/>
                <a:gd name="connsiteX50" fmla="*/ 303334 w 464650"/>
                <a:gd name="connsiteY50" fmla="*/ 256613 h 474133"/>
                <a:gd name="connsiteX51" fmla="*/ 255921 w 464650"/>
                <a:gd name="connsiteY51" fmla="*/ 229208 h 474133"/>
                <a:gd name="connsiteX52" fmla="*/ 303334 w 464650"/>
                <a:gd name="connsiteY52" fmla="*/ 201898 h 474133"/>
                <a:gd name="connsiteX53" fmla="*/ 350748 w 464650"/>
                <a:gd name="connsiteY53" fmla="*/ 229208 h 474133"/>
                <a:gd name="connsiteX54" fmla="*/ 360230 w 464650"/>
                <a:gd name="connsiteY54" fmla="*/ 300423 h 474133"/>
                <a:gd name="connsiteX55" fmla="*/ 312817 w 464650"/>
                <a:gd name="connsiteY55" fmla="*/ 327828 h 474133"/>
                <a:gd name="connsiteX56" fmla="*/ 312817 w 464650"/>
                <a:gd name="connsiteY56" fmla="*/ 273018 h 474133"/>
                <a:gd name="connsiteX57" fmla="*/ 360230 w 464650"/>
                <a:gd name="connsiteY57" fmla="*/ 245708 h 474133"/>
                <a:gd name="connsiteX58" fmla="*/ 455057 w 464650"/>
                <a:gd name="connsiteY58" fmla="*/ 190330 h 474133"/>
                <a:gd name="connsiteX59" fmla="*/ 436092 w 464650"/>
                <a:gd name="connsiteY59" fmla="*/ 193174 h 474133"/>
                <a:gd name="connsiteX60" fmla="*/ 438083 w 464650"/>
                <a:gd name="connsiteY60" fmla="*/ 221053 h 474133"/>
                <a:gd name="connsiteX61" fmla="*/ 299447 w 464650"/>
                <a:gd name="connsiteY61" fmla="*/ 412603 h 474133"/>
                <a:gd name="connsiteX62" fmla="*/ 283042 w 464650"/>
                <a:gd name="connsiteY62" fmla="*/ 417345 h 474133"/>
                <a:gd name="connsiteX63" fmla="*/ 227539 w 464650"/>
                <a:gd name="connsiteY63" fmla="*/ 379721 h 474133"/>
                <a:gd name="connsiteX64" fmla="*/ 189068 w 464650"/>
                <a:gd name="connsiteY64" fmla="*/ 426827 h 474133"/>
                <a:gd name="connsiteX65" fmla="*/ 189068 w 464650"/>
                <a:gd name="connsiteY65" fmla="*/ 429767 h 474133"/>
                <a:gd name="connsiteX66" fmla="*/ 239334 w 464650"/>
                <a:gd name="connsiteY66" fmla="*/ 474145 h 474133"/>
                <a:gd name="connsiteX67" fmla="*/ 282662 w 464650"/>
                <a:gd name="connsiteY67" fmla="*/ 437163 h 474133"/>
                <a:gd name="connsiteX68" fmla="*/ 305421 w 464650"/>
                <a:gd name="connsiteY68" fmla="*/ 431000 h 474133"/>
                <a:gd name="connsiteX69" fmla="*/ 457143 w 464650"/>
                <a:gd name="connsiteY69" fmla="*/ 221053 h 474133"/>
                <a:gd name="connsiteX70" fmla="*/ 455247 w 464650"/>
                <a:gd name="connsiteY70" fmla="*/ 190330 h 474133"/>
                <a:gd name="connsiteX71" fmla="*/ 264835 w 464650"/>
                <a:gd name="connsiteY71" fmla="*/ 428629 h 474133"/>
                <a:gd name="connsiteX72" fmla="*/ 236102 w 464650"/>
                <a:gd name="connsiteY72" fmla="*/ 456792 h 474133"/>
                <a:gd name="connsiteX73" fmla="*/ 207939 w 464650"/>
                <a:gd name="connsiteY73" fmla="*/ 428060 h 474133"/>
                <a:gd name="connsiteX74" fmla="*/ 207939 w 464650"/>
                <a:gd name="connsiteY74" fmla="*/ 426827 h 474133"/>
                <a:gd name="connsiteX75" fmla="*/ 236387 w 464650"/>
                <a:gd name="connsiteY75" fmla="*/ 398379 h 474133"/>
                <a:gd name="connsiteX76" fmla="*/ 264835 w 464650"/>
                <a:gd name="connsiteY76" fmla="*/ 426827 h 474133"/>
                <a:gd name="connsiteX77" fmla="*/ 264835 w 464650"/>
                <a:gd name="connsiteY77" fmla="*/ 428629 h 474133"/>
                <a:gd name="connsiteX78" fmla="*/ 426609 w 464650"/>
                <a:gd name="connsiteY78" fmla="*/ 80710 h 474133"/>
                <a:gd name="connsiteX79" fmla="*/ 409730 w 464650"/>
                <a:gd name="connsiteY79" fmla="*/ 83839 h 474133"/>
                <a:gd name="connsiteX80" fmla="*/ 395222 w 464650"/>
                <a:gd name="connsiteY80" fmla="*/ 67434 h 474133"/>
                <a:gd name="connsiteX81" fmla="*/ 83073 w 464650"/>
                <a:gd name="connsiteY81" fmla="*/ 61931 h 474133"/>
                <a:gd name="connsiteX82" fmla="*/ 78121 w 464650"/>
                <a:gd name="connsiteY82" fmla="*/ 66865 h 474133"/>
                <a:gd name="connsiteX83" fmla="*/ 91776 w 464650"/>
                <a:gd name="connsiteY83" fmla="*/ 80710 h 474133"/>
                <a:gd name="connsiteX84" fmla="*/ 377116 w 464650"/>
                <a:gd name="connsiteY84" fmla="*/ 76164 h 474133"/>
                <a:gd name="connsiteX85" fmla="*/ 381661 w 464650"/>
                <a:gd name="connsiteY85" fmla="*/ 80710 h 474133"/>
                <a:gd name="connsiteX86" fmla="*/ 393420 w 464650"/>
                <a:gd name="connsiteY86" fmla="*/ 94270 h 474133"/>
                <a:gd name="connsiteX87" fmla="*/ 379196 w 464650"/>
                <a:gd name="connsiteY87" fmla="*/ 128123 h 474133"/>
                <a:gd name="connsiteX88" fmla="*/ 426609 w 464650"/>
                <a:gd name="connsiteY88" fmla="*/ 175537 h 474133"/>
                <a:gd name="connsiteX89" fmla="*/ 443299 w 464650"/>
                <a:gd name="connsiteY89" fmla="*/ 172502 h 474133"/>
                <a:gd name="connsiteX90" fmla="*/ 470988 w 464650"/>
                <a:gd name="connsiteY90" fmla="*/ 111434 h 474133"/>
                <a:gd name="connsiteX91" fmla="*/ 426609 w 464650"/>
                <a:gd name="connsiteY91" fmla="*/ 80710 h 474133"/>
                <a:gd name="connsiteX92" fmla="*/ 436092 w 464650"/>
                <a:gd name="connsiteY92" fmla="*/ 154770 h 474133"/>
                <a:gd name="connsiteX93" fmla="*/ 426609 w 464650"/>
                <a:gd name="connsiteY93" fmla="*/ 156571 h 474133"/>
                <a:gd name="connsiteX94" fmla="*/ 398161 w 464650"/>
                <a:gd name="connsiteY94" fmla="*/ 128123 h 474133"/>
                <a:gd name="connsiteX95" fmla="*/ 412385 w 464650"/>
                <a:gd name="connsiteY95" fmla="*/ 103942 h 474133"/>
                <a:gd name="connsiteX96" fmla="*/ 426609 w 464650"/>
                <a:gd name="connsiteY96" fmla="*/ 99675 h 474133"/>
                <a:gd name="connsiteX97" fmla="*/ 454583 w 464650"/>
                <a:gd name="connsiteY97" fmla="*/ 128589 h 474133"/>
                <a:gd name="connsiteX98" fmla="*/ 436092 w 464650"/>
                <a:gd name="connsiteY98" fmla="*/ 154770 h 474133"/>
                <a:gd name="connsiteX99" fmla="*/ 34027 w 464650"/>
                <a:gd name="connsiteY99" fmla="*/ 221148 h 474133"/>
                <a:gd name="connsiteX100" fmla="*/ 36018 w 464650"/>
                <a:gd name="connsiteY100" fmla="*/ 192700 h 474133"/>
                <a:gd name="connsiteX101" fmla="*/ 39337 w 464650"/>
                <a:gd name="connsiteY101" fmla="*/ 174968 h 474133"/>
                <a:gd name="connsiteX102" fmla="*/ 46828 w 464650"/>
                <a:gd name="connsiteY102" fmla="*/ 175537 h 474133"/>
                <a:gd name="connsiteX103" fmla="*/ 94228 w 464650"/>
                <a:gd name="connsiteY103" fmla="*/ 128109 h 474133"/>
                <a:gd name="connsiteX104" fmla="*/ 71009 w 464650"/>
                <a:gd name="connsiteY104" fmla="*/ 87348 h 474133"/>
                <a:gd name="connsiteX105" fmla="*/ 47302 w 464650"/>
                <a:gd name="connsiteY105" fmla="*/ 80710 h 474133"/>
                <a:gd name="connsiteX106" fmla="*/ 0 w 464650"/>
                <a:gd name="connsiteY106" fmla="*/ 128234 h 474133"/>
                <a:gd name="connsiteX107" fmla="*/ 21984 w 464650"/>
                <a:gd name="connsiteY107" fmla="*/ 168140 h 474133"/>
                <a:gd name="connsiteX108" fmla="*/ 17717 w 464650"/>
                <a:gd name="connsiteY108" fmla="*/ 189950 h 474133"/>
                <a:gd name="connsiteX109" fmla="*/ 167448 w 464650"/>
                <a:gd name="connsiteY109" fmla="*/ 431000 h 474133"/>
                <a:gd name="connsiteX110" fmla="*/ 173327 w 464650"/>
                <a:gd name="connsiteY110" fmla="*/ 412983 h 474133"/>
                <a:gd name="connsiteX111" fmla="*/ 34501 w 464650"/>
                <a:gd name="connsiteY111" fmla="*/ 221053 h 474133"/>
                <a:gd name="connsiteX112" fmla="*/ 18854 w 464650"/>
                <a:gd name="connsiteY112" fmla="*/ 128123 h 474133"/>
                <a:gd name="connsiteX113" fmla="*/ 47302 w 464650"/>
                <a:gd name="connsiteY113" fmla="*/ 99675 h 474133"/>
                <a:gd name="connsiteX114" fmla="*/ 61621 w 464650"/>
                <a:gd name="connsiteY114" fmla="*/ 103658 h 474133"/>
                <a:gd name="connsiteX115" fmla="*/ 75750 w 464650"/>
                <a:gd name="connsiteY115" fmla="*/ 128123 h 474133"/>
                <a:gd name="connsiteX116" fmla="*/ 47302 w 464650"/>
                <a:gd name="connsiteY116" fmla="*/ 156571 h 474133"/>
                <a:gd name="connsiteX117" fmla="*/ 36682 w 464650"/>
                <a:gd name="connsiteY117" fmla="*/ 154485 h 474133"/>
                <a:gd name="connsiteX118" fmla="*/ 18854 w 464650"/>
                <a:gd name="connsiteY118" fmla="*/ 128123 h 474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64650" h="474133">
                  <a:moveTo>
                    <a:pt x="374454" y="221053"/>
                  </a:moveTo>
                  <a:lnTo>
                    <a:pt x="312817" y="185493"/>
                  </a:lnTo>
                  <a:lnTo>
                    <a:pt x="312817" y="114279"/>
                  </a:lnTo>
                  <a:cubicBezTo>
                    <a:pt x="312831" y="110877"/>
                    <a:pt x="311021" y="107729"/>
                    <a:pt x="308076" y="106029"/>
                  </a:cubicBezTo>
                  <a:lnTo>
                    <a:pt x="241697" y="68098"/>
                  </a:lnTo>
                  <a:cubicBezTo>
                    <a:pt x="238763" y="66404"/>
                    <a:pt x="235148" y="66404"/>
                    <a:pt x="232214" y="68098"/>
                  </a:cubicBezTo>
                  <a:lnTo>
                    <a:pt x="165836" y="106029"/>
                  </a:lnTo>
                  <a:cubicBezTo>
                    <a:pt x="162890" y="107729"/>
                    <a:pt x="161081" y="110877"/>
                    <a:pt x="161094" y="114279"/>
                  </a:cubicBezTo>
                  <a:lnTo>
                    <a:pt x="161094" y="185493"/>
                  </a:lnTo>
                  <a:lnTo>
                    <a:pt x="99457" y="221053"/>
                  </a:lnTo>
                  <a:cubicBezTo>
                    <a:pt x="96511" y="222754"/>
                    <a:pt x="94702" y="225902"/>
                    <a:pt x="94716" y="229303"/>
                  </a:cubicBezTo>
                  <a:lnTo>
                    <a:pt x="94716" y="305923"/>
                  </a:lnTo>
                  <a:cubicBezTo>
                    <a:pt x="94702" y="309325"/>
                    <a:pt x="96511" y="312473"/>
                    <a:pt x="99457" y="314173"/>
                  </a:cubicBezTo>
                  <a:lnTo>
                    <a:pt x="165836" y="352104"/>
                  </a:lnTo>
                  <a:cubicBezTo>
                    <a:pt x="168770" y="353798"/>
                    <a:pt x="172385" y="353798"/>
                    <a:pt x="175318" y="352104"/>
                  </a:cubicBezTo>
                  <a:lnTo>
                    <a:pt x="236956" y="316544"/>
                  </a:lnTo>
                  <a:lnTo>
                    <a:pt x="298593" y="352483"/>
                  </a:lnTo>
                  <a:cubicBezTo>
                    <a:pt x="301527" y="354177"/>
                    <a:pt x="305142" y="354177"/>
                    <a:pt x="308076" y="352483"/>
                  </a:cubicBezTo>
                  <a:lnTo>
                    <a:pt x="374454" y="314552"/>
                  </a:lnTo>
                  <a:cubicBezTo>
                    <a:pt x="377400" y="312852"/>
                    <a:pt x="379209" y="309704"/>
                    <a:pt x="379196" y="306303"/>
                  </a:cubicBezTo>
                  <a:lnTo>
                    <a:pt x="379196" y="229303"/>
                  </a:lnTo>
                  <a:cubicBezTo>
                    <a:pt x="379209" y="225902"/>
                    <a:pt x="377400" y="222754"/>
                    <a:pt x="374454" y="221053"/>
                  </a:cubicBezTo>
                  <a:close/>
                  <a:moveTo>
                    <a:pt x="161094" y="327828"/>
                  </a:moveTo>
                  <a:lnTo>
                    <a:pt x="113681" y="300423"/>
                  </a:lnTo>
                  <a:lnTo>
                    <a:pt x="113681" y="245708"/>
                  </a:lnTo>
                  <a:lnTo>
                    <a:pt x="161094" y="273018"/>
                  </a:lnTo>
                  <a:close/>
                  <a:moveTo>
                    <a:pt x="170577" y="256613"/>
                  </a:moveTo>
                  <a:lnTo>
                    <a:pt x="123164" y="229208"/>
                  </a:lnTo>
                  <a:lnTo>
                    <a:pt x="170577" y="201898"/>
                  </a:lnTo>
                  <a:lnTo>
                    <a:pt x="217990" y="229208"/>
                  </a:lnTo>
                  <a:close/>
                  <a:moveTo>
                    <a:pt x="227473" y="300423"/>
                  </a:moveTo>
                  <a:lnTo>
                    <a:pt x="180060" y="327828"/>
                  </a:lnTo>
                  <a:lnTo>
                    <a:pt x="180060" y="273018"/>
                  </a:lnTo>
                  <a:lnTo>
                    <a:pt x="227473" y="245708"/>
                  </a:lnTo>
                  <a:close/>
                  <a:moveTo>
                    <a:pt x="227473" y="212803"/>
                  </a:moveTo>
                  <a:lnTo>
                    <a:pt x="180060" y="185493"/>
                  </a:lnTo>
                  <a:lnTo>
                    <a:pt x="180060" y="130778"/>
                  </a:lnTo>
                  <a:lnTo>
                    <a:pt x="227473" y="158088"/>
                  </a:lnTo>
                  <a:close/>
                  <a:moveTo>
                    <a:pt x="189542" y="114279"/>
                  </a:moveTo>
                  <a:lnTo>
                    <a:pt x="236956" y="86874"/>
                  </a:lnTo>
                  <a:lnTo>
                    <a:pt x="284369" y="114279"/>
                  </a:lnTo>
                  <a:lnTo>
                    <a:pt x="236956" y="141683"/>
                  </a:lnTo>
                  <a:close/>
                  <a:moveTo>
                    <a:pt x="293852" y="130778"/>
                  </a:moveTo>
                  <a:lnTo>
                    <a:pt x="293852" y="185493"/>
                  </a:lnTo>
                  <a:lnTo>
                    <a:pt x="246438" y="212803"/>
                  </a:lnTo>
                  <a:lnTo>
                    <a:pt x="246438" y="158088"/>
                  </a:lnTo>
                  <a:close/>
                  <a:moveTo>
                    <a:pt x="293852" y="327828"/>
                  </a:moveTo>
                  <a:lnTo>
                    <a:pt x="246438" y="300423"/>
                  </a:lnTo>
                  <a:lnTo>
                    <a:pt x="246438" y="245708"/>
                  </a:lnTo>
                  <a:lnTo>
                    <a:pt x="293852" y="273018"/>
                  </a:lnTo>
                  <a:close/>
                  <a:moveTo>
                    <a:pt x="303334" y="256613"/>
                  </a:moveTo>
                  <a:lnTo>
                    <a:pt x="255921" y="229208"/>
                  </a:lnTo>
                  <a:lnTo>
                    <a:pt x="303334" y="201898"/>
                  </a:lnTo>
                  <a:lnTo>
                    <a:pt x="350748" y="229208"/>
                  </a:lnTo>
                  <a:close/>
                  <a:moveTo>
                    <a:pt x="360230" y="300423"/>
                  </a:moveTo>
                  <a:lnTo>
                    <a:pt x="312817" y="327828"/>
                  </a:lnTo>
                  <a:lnTo>
                    <a:pt x="312817" y="273018"/>
                  </a:lnTo>
                  <a:lnTo>
                    <a:pt x="360230" y="245708"/>
                  </a:lnTo>
                  <a:close/>
                  <a:moveTo>
                    <a:pt x="455057" y="190330"/>
                  </a:moveTo>
                  <a:lnTo>
                    <a:pt x="436092" y="193174"/>
                  </a:lnTo>
                  <a:cubicBezTo>
                    <a:pt x="437446" y="202405"/>
                    <a:pt x="438111" y="211724"/>
                    <a:pt x="438083" y="221053"/>
                  </a:cubicBezTo>
                  <a:cubicBezTo>
                    <a:pt x="438187" y="308175"/>
                    <a:pt x="382238" y="385478"/>
                    <a:pt x="299447" y="412603"/>
                  </a:cubicBezTo>
                  <a:cubicBezTo>
                    <a:pt x="294063" y="414465"/>
                    <a:pt x="288588" y="416047"/>
                    <a:pt x="283042" y="417345"/>
                  </a:cubicBezTo>
                  <a:cubicBezTo>
                    <a:pt x="278105" y="391629"/>
                    <a:pt x="253255" y="374784"/>
                    <a:pt x="227539" y="379721"/>
                  </a:cubicBezTo>
                  <a:cubicBezTo>
                    <a:pt x="205007" y="384047"/>
                    <a:pt x="188805" y="403885"/>
                    <a:pt x="189068" y="426827"/>
                  </a:cubicBezTo>
                  <a:cubicBezTo>
                    <a:pt x="189011" y="427806"/>
                    <a:pt x="189011" y="428788"/>
                    <a:pt x="189068" y="429767"/>
                  </a:cubicBezTo>
                  <a:cubicBezTo>
                    <a:pt x="190694" y="455902"/>
                    <a:pt x="213199" y="475771"/>
                    <a:pt x="239334" y="474145"/>
                  </a:cubicBezTo>
                  <a:cubicBezTo>
                    <a:pt x="260398" y="472835"/>
                    <a:pt x="278060" y="457760"/>
                    <a:pt x="282662" y="437163"/>
                  </a:cubicBezTo>
                  <a:cubicBezTo>
                    <a:pt x="290377" y="435617"/>
                    <a:pt x="297980" y="433557"/>
                    <a:pt x="305421" y="431000"/>
                  </a:cubicBezTo>
                  <a:cubicBezTo>
                    <a:pt x="396126" y="401262"/>
                    <a:pt x="457375" y="316509"/>
                    <a:pt x="457143" y="221053"/>
                  </a:cubicBezTo>
                  <a:cubicBezTo>
                    <a:pt x="457249" y="210780"/>
                    <a:pt x="456616" y="200512"/>
                    <a:pt x="455247" y="190330"/>
                  </a:cubicBezTo>
                  <a:close/>
                  <a:moveTo>
                    <a:pt x="264835" y="428629"/>
                  </a:moveTo>
                  <a:cubicBezTo>
                    <a:pt x="264678" y="444340"/>
                    <a:pt x="251814" y="456950"/>
                    <a:pt x="236102" y="456792"/>
                  </a:cubicBezTo>
                  <a:cubicBezTo>
                    <a:pt x="220391" y="456635"/>
                    <a:pt x="207782" y="443771"/>
                    <a:pt x="207939" y="428060"/>
                  </a:cubicBezTo>
                  <a:lnTo>
                    <a:pt x="207939" y="426827"/>
                  </a:lnTo>
                  <a:cubicBezTo>
                    <a:pt x="207939" y="411116"/>
                    <a:pt x="220675" y="398379"/>
                    <a:pt x="236387" y="398379"/>
                  </a:cubicBezTo>
                  <a:cubicBezTo>
                    <a:pt x="252098" y="398379"/>
                    <a:pt x="264835" y="411116"/>
                    <a:pt x="264835" y="426827"/>
                  </a:cubicBezTo>
                  <a:cubicBezTo>
                    <a:pt x="264867" y="427427"/>
                    <a:pt x="264867" y="428029"/>
                    <a:pt x="264835" y="428629"/>
                  </a:cubicBezTo>
                  <a:close/>
                  <a:moveTo>
                    <a:pt x="426609" y="80710"/>
                  </a:moveTo>
                  <a:cubicBezTo>
                    <a:pt x="420836" y="80684"/>
                    <a:pt x="415110" y="81746"/>
                    <a:pt x="409730" y="83839"/>
                  </a:cubicBezTo>
                  <a:cubicBezTo>
                    <a:pt x="405195" y="78112"/>
                    <a:pt x="400352" y="72635"/>
                    <a:pt x="395222" y="67434"/>
                  </a:cubicBezTo>
                  <a:cubicBezTo>
                    <a:pt x="310544" y="-20283"/>
                    <a:pt x="170790" y="-22747"/>
                    <a:pt x="83073" y="61931"/>
                  </a:cubicBezTo>
                  <a:cubicBezTo>
                    <a:pt x="81397" y="63549"/>
                    <a:pt x="79746" y="65194"/>
                    <a:pt x="78121" y="66865"/>
                  </a:cubicBezTo>
                  <a:lnTo>
                    <a:pt x="91776" y="80710"/>
                  </a:lnTo>
                  <a:cubicBezTo>
                    <a:pt x="169315" y="660"/>
                    <a:pt x="297066" y="-1375"/>
                    <a:pt x="377116" y="76164"/>
                  </a:cubicBezTo>
                  <a:cubicBezTo>
                    <a:pt x="378655" y="77655"/>
                    <a:pt x="380170" y="79171"/>
                    <a:pt x="381661" y="80710"/>
                  </a:cubicBezTo>
                  <a:cubicBezTo>
                    <a:pt x="385827" y="85010"/>
                    <a:pt x="389753" y="89537"/>
                    <a:pt x="393420" y="94270"/>
                  </a:cubicBezTo>
                  <a:cubicBezTo>
                    <a:pt x="384269" y="103149"/>
                    <a:pt x="379133" y="115373"/>
                    <a:pt x="379196" y="128123"/>
                  </a:cubicBezTo>
                  <a:cubicBezTo>
                    <a:pt x="379196" y="154309"/>
                    <a:pt x="400423" y="175537"/>
                    <a:pt x="426609" y="175537"/>
                  </a:cubicBezTo>
                  <a:cubicBezTo>
                    <a:pt x="432309" y="175537"/>
                    <a:pt x="437963" y="174509"/>
                    <a:pt x="443299" y="172502"/>
                  </a:cubicBezTo>
                  <a:cubicBezTo>
                    <a:pt x="467808" y="163285"/>
                    <a:pt x="480205" y="135944"/>
                    <a:pt x="470988" y="111434"/>
                  </a:cubicBezTo>
                  <a:cubicBezTo>
                    <a:pt x="464037" y="92950"/>
                    <a:pt x="446357" y="80710"/>
                    <a:pt x="426609" y="80710"/>
                  </a:cubicBezTo>
                  <a:close/>
                  <a:moveTo>
                    <a:pt x="436092" y="154770"/>
                  </a:moveTo>
                  <a:cubicBezTo>
                    <a:pt x="433065" y="155936"/>
                    <a:pt x="429853" y="156547"/>
                    <a:pt x="426609" y="156571"/>
                  </a:cubicBezTo>
                  <a:cubicBezTo>
                    <a:pt x="410898" y="156571"/>
                    <a:pt x="398161" y="143835"/>
                    <a:pt x="398161" y="128123"/>
                  </a:cubicBezTo>
                  <a:cubicBezTo>
                    <a:pt x="398322" y="118123"/>
                    <a:pt x="403723" y="108942"/>
                    <a:pt x="412385" y="103942"/>
                  </a:cubicBezTo>
                  <a:cubicBezTo>
                    <a:pt x="416647" y="101247"/>
                    <a:pt x="421567" y="99771"/>
                    <a:pt x="426609" y="99675"/>
                  </a:cubicBezTo>
                  <a:cubicBezTo>
                    <a:pt x="442318" y="99935"/>
                    <a:pt x="454843" y="112880"/>
                    <a:pt x="454583" y="128589"/>
                  </a:cubicBezTo>
                  <a:cubicBezTo>
                    <a:pt x="454390" y="140288"/>
                    <a:pt x="447053" y="150676"/>
                    <a:pt x="436092" y="154770"/>
                  </a:cubicBezTo>
                  <a:close/>
                  <a:moveTo>
                    <a:pt x="34027" y="221148"/>
                  </a:moveTo>
                  <a:cubicBezTo>
                    <a:pt x="33993" y="211630"/>
                    <a:pt x="34659" y="202121"/>
                    <a:pt x="36018" y="192700"/>
                  </a:cubicBezTo>
                  <a:cubicBezTo>
                    <a:pt x="36872" y="186726"/>
                    <a:pt x="38009" y="180752"/>
                    <a:pt x="39337" y="174968"/>
                  </a:cubicBezTo>
                  <a:cubicBezTo>
                    <a:pt x="41816" y="175349"/>
                    <a:pt x="44320" y="175539"/>
                    <a:pt x="46828" y="175537"/>
                  </a:cubicBezTo>
                  <a:cubicBezTo>
                    <a:pt x="73014" y="175529"/>
                    <a:pt x="94235" y="154295"/>
                    <a:pt x="94228" y="128109"/>
                  </a:cubicBezTo>
                  <a:cubicBezTo>
                    <a:pt x="94223" y="111377"/>
                    <a:pt x="85399" y="95886"/>
                    <a:pt x="71009" y="87348"/>
                  </a:cubicBezTo>
                  <a:cubicBezTo>
                    <a:pt x="63829" y="83086"/>
                    <a:pt x="55651" y="80797"/>
                    <a:pt x="47302" y="80710"/>
                  </a:cubicBezTo>
                  <a:cubicBezTo>
                    <a:pt x="21117" y="80771"/>
                    <a:pt x="-61" y="102048"/>
                    <a:pt x="0" y="128234"/>
                  </a:cubicBezTo>
                  <a:cubicBezTo>
                    <a:pt x="38" y="144416"/>
                    <a:pt x="8326" y="159461"/>
                    <a:pt x="21984" y="168140"/>
                  </a:cubicBezTo>
                  <a:cubicBezTo>
                    <a:pt x="20179" y="175330"/>
                    <a:pt x="18755" y="182610"/>
                    <a:pt x="17717" y="189950"/>
                  </a:cubicBezTo>
                  <a:cubicBezTo>
                    <a:pt x="2656" y="295960"/>
                    <a:pt x="65742" y="397521"/>
                    <a:pt x="167448" y="431000"/>
                  </a:cubicBezTo>
                  <a:lnTo>
                    <a:pt x="173327" y="412983"/>
                  </a:lnTo>
                  <a:cubicBezTo>
                    <a:pt x="90327" y="385880"/>
                    <a:pt x="34260" y="308366"/>
                    <a:pt x="34501" y="221053"/>
                  </a:cubicBezTo>
                  <a:close/>
                  <a:moveTo>
                    <a:pt x="18854" y="128123"/>
                  </a:moveTo>
                  <a:cubicBezTo>
                    <a:pt x="18854" y="112412"/>
                    <a:pt x="31591" y="99675"/>
                    <a:pt x="47302" y="99675"/>
                  </a:cubicBezTo>
                  <a:cubicBezTo>
                    <a:pt x="52351" y="99659"/>
                    <a:pt x="57306" y="101037"/>
                    <a:pt x="61621" y="103658"/>
                  </a:cubicBezTo>
                  <a:cubicBezTo>
                    <a:pt x="70334" y="108733"/>
                    <a:pt x="75709" y="118041"/>
                    <a:pt x="75750" y="128123"/>
                  </a:cubicBezTo>
                  <a:cubicBezTo>
                    <a:pt x="75750" y="143835"/>
                    <a:pt x="63014" y="156571"/>
                    <a:pt x="47302" y="156571"/>
                  </a:cubicBezTo>
                  <a:cubicBezTo>
                    <a:pt x="43657" y="156612"/>
                    <a:pt x="40041" y="155902"/>
                    <a:pt x="36682" y="154485"/>
                  </a:cubicBezTo>
                  <a:cubicBezTo>
                    <a:pt x="25920" y="150154"/>
                    <a:pt x="18866" y="139723"/>
                    <a:pt x="18854" y="128123"/>
                  </a:cubicBezTo>
                  <a:close/>
                </a:path>
              </a:pathLst>
            </a:custGeom>
            <a:solidFill>
              <a:schemeClr val="bg1">
                <a:alpha val="99000"/>
              </a:schemeClr>
            </a:solidFill>
            <a:ln w="9398" cap="flat">
              <a:noFill/>
              <a:prstDash val="solid"/>
              <a:miter/>
            </a:ln>
          </p:spPr>
          <p:txBody>
            <a:bodyPr rtlCol="0" anchor="ctr"/>
            <a:lstStyle/>
            <a:p>
              <a:pPr defTabSz="1828723" hangingPunct="1"/>
              <a:endParaRPr lang="en-US" sz="2333" kern="1200" dirty="0">
                <a:solidFill>
                  <a:srgbClr val="FFFFFF"/>
                </a:solidFill>
                <a:ea typeface="+mn-ea"/>
                <a:cs typeface="+mn-cs"/>
              </a:endParaRPr>
            </a:p>
          </p:txBody>
        </p:sp>
        <p:grpSp>
          <p:nvGrpSpPr>
            <p:cNvPr id="270" name="Graphic 114">
              <a:extLst>
                <a:ext uri="{FF2B5EF4-FFF2-40B4-BE49-F238E27FC236}">
                  <a16:creationId xmlns:a16="http://schemas.microsoft.com/office/drawing/2014/main" id="{39B12CEF-F206-6847-8592-8EF47D53A80B}"/>
                </a:ext>
              </a:extLst>
            </p:cNvPr>
            <p:cNvGrpSpPr/>
            <p:nvPr/>
          </p:nvGrpSpPr>
          <p:grpSpPr>
            <a:xfrm>
              <a:off x="323848" y="1364872"/>
              <a:ext cx="689505" cy="437216"/>
              <a:chOff x="4432450" y="2553727"/>
              <a:chExt cx="1121588" cy="711200"/>
            </a:xfrm>
          </p:grpSpPr>
          <p:sp>
            <p:nvSpPr>
              <p:cNvPr id="271" name="Freeform: Shape 116">
                <a:extLst>
                  <a:ext uri="{FF2B5EF4-FFF2-40B4-BE49-F238E27FC236}">
                    <a16:creationId xmlns:a16="http://schemas.microsoft.com/office/drawing/2014/main" id="{AB2CCCBC-2ECC-4349-A62D-9E023684483A}"/>
                  </a:ext>
                </a:extLst>
              </p:cNvPr>
              <p:cNvSpPr/>
              <p:nvPr/>
            </p:nvSpPr>
            <p:spPr>
              <a:xfrm>
                <a:off x="4432450" y="2553727"/>
                <a:ext cx="711200" cy="711200"/>
              </a:xfrm>
              <a:custGeom>
                <a:avLst/>
                <a:gdLst>
                  <a:gd name="connsiteX0" fmla="*/ 0 w 711200"/>
                  <a:gd name="connsiteY0" fmla="*/ 0 h 711200"/>
                  <a:gd name="connsiteX1" fmla="*/ 711200 w 711200"/>
                  <a:gd name="connsiteY1" fmla="*/ 0 h 711200"/>
                  <a:gd name="connsiteX2" fmla="*/ 711200 w 711200"/>
                  <a:gd name="connsiteY2" fmla="*/ 711200 h 711200"/>
                  <a:gd name="connsiteX3" fmla="*/ 0 w 711200"/>
                  <a:gd name="connsiteY3" fmla="*/ 711200 h 711200"/>
                </a:gdLst>
                <a:ahLst/>
                <a:cxnLst>
                  <a:cxn ang="0">
                    <a:pos x="connsiteX0" y="connsiteY0"/>
                  </a:cxn>
                  <a:cxn ang="0">
                    <a:pos x="connsiteX1" y="connsiteY1"/>
                  </a:cxn>
                  <a:cxn ang="0">
                    <a:pos x="connsiteX2" y="connsiteY2"/>
                  </a:cxn>
                  <a:cxn ang="0">
                    <a:pos x="connsiteX3" y="connsiteY3"/>
                  </a:cxn>
                </a:cxnLst>
                <a:rect l="l" t="t" r="r" b="b"/>
                <a:pathLst>
                  <a:path w="711200" h="711200">
                    <a:moveTo>
                      <a:pt x="0" y="0"/>
                    </a:moveTo>
                    <a:lnTo>
                      <a:pt x="711200" y="0"/>
                    </a:lnTo>
                    <a:lnTo>
                      <a:pt x="711200" y="711200"/>
                    </a:lnTo>
                    <a:lnTo>
                      <a:pt x="0" y="711200"/>
                    </a:lnTo>
                    <a:close/>
                  </a:path>
                </a:pathLst>
              </a:custGeom>
              <a:solidFill>
                <a:schemeClr val="accent1"/>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272" name="Freeform: Shape 117">
                <a:extLst>
                  <a:ext uri="{FF2B5EF4-FFF2-40B4-BE49-F238E27FC236}">
                    <a16:creationId xmlns:a16="http://schemas.microsoft.com/office/drawing/2014/main" id="{A17CB7A2-694E-4343-A4F0-306942A97F4D}"/>
                  </a:ext>
                </a:extLst>
              </p:cNvPr>
              <p:cNvSpPr/>
              <p:nvPr/>
            </p:nvSpPr>
            <p:spPr>
              <a:xfrm>
                <a:off x="4578005" y="2721568"/>
                <a:ext cx="436203" cy="312928"/>
              </a:xfrm>
              <a:custGeom>
                <a:avLst/>
                <a:gdLst>
                  <a:gd name="connsiteX0" fmla="*/ 400685 w 436202"/>
                  <a:gd name="connsiteY0" fmla="*/ 0 h 312928"/>
                  <a:gd name="connsiteX1" fmla="*/ 35223 w 436202"/>
                  <a:gd name="connsiteY1" fmla="*/ 0 h 312928"/>
                  <a:gd name="connsiteX2" fmla="*/ 42 w 436202"/>
                  <a:gd name="connsiteY2" fmla="*/ 38879 h 312928"/>
                  <a:gd name="connsiteX3" fmla="*/ 42 w 436202"/>
                  <a:gd name="connsiteY3" fmla="*/ 274049 h 312928"/>
                  <a:gd name="connsiteX4" fmla="*/ 35223 w 436202"/>
                  <a:gd name="connsiteY4" fmla="*/ 312928 h 312928"/>
                  <a:gd name="connsiteX5" fmla="*/ 237109 w 436202"/>
                  <a:gd name="connsiteY5" fmla="*/ 312928 h 312928"/>
                  <a:gd name="connsiteX6" fmla="*/ 237109 w 436202"/>
                  <a:gd name="connsiteY6" fmla="*/ 293963 h 312928"/>
                  <a:gd name="connsiteX7" fmla="*/ 35223 w 436202"/>
                  <a:gd name="connsiteY7" fmla="*/ 293963 h 312928"/>
                  <a:gd name="connsiteX8" fmla="*/ 19008 w 436202"/>
                  <a:gd name="connsiteY8" fmla="*/ 274049 h 312928"/>
                  <a:gd name="connsiteX9" fmla="*/ 19008 w 436202"/>
                  <a:gd name="connsiteY9" fmla="*/ 113792 h 312928"/>
                  <a:gd name="connsiteX10" fmla="*/ 189696 w 436202"/>
                  <a:gd name="connsiteY10" fmla="*/ 113792 h 312928"/>
                  <a:gd name="connsiteX11" fmla="*/ 189696 w 436202"/>
                  <a:gd name="connsiteY11" fmla="*/ 256032 h 312928"/>
                  <a:gd name="connsiteX12" fmla="*/ 199178 w 436202"/>
                  <a:gd name="connsiteY12" fmla="*/ 265515 h 312928"/>
                  <a:gd name="connsiteX13" fmla="*/ 275040 w 436202"/>
                  <a:gd name="connsiteY13" fmla="*/ 265515 h 312928"/>
                  <a:gd name="connsiteX14" fmla="*/ 275040 w 436202"/>
                  <a:gd name="connsiteY14" fmla="*/ 246549 h 312928"/>
                  <a:gd name="connsiteX15" fmla="*/ 212928 w 436202"/>
                  <a:gd name="connsiteY15" fmla="*/ 246549 h 312928"/>
                  <a:gd name="connsiteX16" fmla="*/ 212928 w 436202"/>
                  <a:gd name="connsiteY16" fmla="*/ 243705 h 312928"/>
                  <a:gd name="connsiteX17" fmla="*/ 265367 w 436202"/>
                  <a:gd name="connsiteY17" fmla="*/ 173248 h 312928"/>
                  <a:gd name="connsiteX18" fmla="*/ 312022 w 436202"/>
                  <a:gd name="connsiteY18" fmla="*/ 173248 h 312928"/>
                  <a:gd name="connsiteX19" fmla="*/ 353935 w 436202"/>
                  <a:gd name="connsiteY19" fmla="*/ 205679 h 312928"/>
                  <a:gd name="connsiteX20" fmla="*/ 370056 w 436202"/>
                  <a:gd name="connsiteY20" fmla="*/ 196196 h 312928"/>
                  <a:gd name="connsiteX21" fmla="*/ 370056 w 436202"/>
                  <a:gd name="connsiteY21" fmla="*/ 196196 h 312928"/>
                  <a:gd name="connsiteX22" fmla="*/ 328901 w 436202"/>
                  <a:gd name="connsiteY22" fmla="*/ 159973 h 312928"/>
                  <a:gd name="connsiteX23" fmla="*/ 340944 w 436202"/>
                  <a:gd name="connsiteY23" fmla="*/ 126973 h 312928"/>
                  <a:gd name="connsiteX24" fmla="*/ 288790 w 436202"/>
                  <a:gd name="connsiteY24" fmla="*/ 74818 h 312928"/>
                  <a:gd name="connsiteX25" fmla="*/ 236635 w 436202"/>
                  <a:gd name="connsiteY25" fmla="*/ 126973 h 312928"/>
                  <a:gd name="connsiteX26" fmla="*/ 248962 w 436202"/>
                  <a:gd name="connsiteY26" fmla="*/ 159309 h 312928"/>
                  <a:gd name="connsiteX27" fmla="*/ 208946 w 436202"/>
                  <a:gd name="connsiteY27" fmla="*/ 193636 h 312928"/>
                  <a:gd name="connsiteX28" fmla="*/ 208946 w 436202"/>
                  <a:gd name="connsiteY28" fmla="*/ 66379 h 312928"/>
                  <a:gd name="connsiteX29" fmla="*/ 370151 w 436202"/>
                  <a:gd name="connsiteY29" fmla="*/ 66379 h 312928"/>
                  <a:gd name="connsiteX30" fmla="*/ 370151 w 436202"/>
                  <a:gd name="connsiteY30" fmla="*/ 196291 h 312928"/>
                  <a:gd name="connsiteX31" fmla="*/ 370151 w 436202"/>
                  <a:gd name="connsiteY31" fmla="*/ 196291 h 312928"/>
                  <a:gd name="connsiteX32" fmla="*/ 370151 w 436202"/>
                  <a:gd name="connsiteY32" fmla="*/ 199136 h 312928"/>
                  <a:gd name="connsiteX33" fmla="*/ 389116 w 436202"/>
                  <a:gd name="connsiteY33" fmla="*/ 199136 h 312928"/>
                  <a:gd name="connsiteX34" fmla="*/ 389116 w 436202"/>
                  <a:gd name="connsiteY34" fmla="*/ 113792 h 312928"/>
                  <a:gd name="connsiteX35" fmla="*/ 417564 w 436202"/>
                  <a:gd name="connsiteY35" fmla="*/ 113792 h 312928"/>
                  <a:gd name="connsiteX36" fmla="*/ 417564 w 436202"/>
                  <a:gd name="connsiteY36" fmla="*/ 208619 h 312928"/>
                  <a:gd name="connsiteX37" fmla="*/ 436530 w 436202"/>
                  <a:gd name="connsiteY37" fmla="*/ 208619 h 312928"/>
                  <a:gd name="connsiteX38" fmla="*/ 436530 w 436202"/>
                  <a:gd name="connsiteY38" fmla="*/ 38879 h 312928"/>
                  <a:gd name="connsiteX39" fmla="*/ 401127 w 436202"/>
                  <a:gd name="connsiteY39" fmla="*/ 18 h 312928"/>
                  <a:gd name="connsiteX40" fmla="*/ 400685 w 436202"/>
                  <a:gd name="connsiteY40" fmla="*/ 0 h 312928"/>
                  <a:gd name="connsiteX41" fmla="*/ 288790 w 436202"/>
                  <a:gd name="connsiteY41" fmla="*/ 93594 h 312928"/>
                  <a:gd name="connsiteX42" fmla="*/ 321979 w 436202"/>
                  <a:gd name="connsiteY42" fmla="*/ 126403 h 312928"/>
                  <a:gd name="connsiteX43" fmla="*/ 321979 w 436202"/>
                  <a:gd name="connsiteY43" fmla="*/ 126404 h 312928"/>
                  <a:gd name="connsiteX44" fmla="*/ 304815 w 436202"/>
                  <a:gd name="connsiteY44" fmla="*/ 154852 h 312928"/>
                  <a:gd name="connsiteX45" fmla="*/ 272669 w 436202"/>
                  <a:gd name="connsiteY45" fmla="*/ 154852 h 312928"/>
                  <a:gd name="connsiteX46" fmla="*/ 255600 w 436202"/>
                  <a:gd name="connsiteY46" fmla="*/ 126404 h 312928"/>
                  <a:gd name="connsiteX47" fmla="*/ 288789 w 436202"/>
                  <a:gd name="connsiteY47" fmla="*/ 93594 h 312928"/>
                  <a:gd name="connsiteX48" fmla="*/ 288790 w 436202"/>
                  <a:gd name="connsiteY48" fmla="*/ 93594 h 312928"/>
                  <a:gd name="connsiteX49" fmla="*/ 388832 w 436202"/>
                  <a:gd name="connsiteY49" fmla="*/ 94827 h 312928"/>
                  <a:gd name="connsiteX50" fmla="*/ 388832 w 436202"/>
                  <a:gd name="connsiteY50" fmla="*/ 56896 h 312928"/>
                  <a:gd name="connsiteX51" fmla="*/ 379349 w 436202"/>
                  <a:gd name="connsiteY51" fmla="*/ 47413 h 312928"/>
                  <a:gd name="connsiteX52" fmla="*/ 199178 w 436202"/>
                  <a:gd name="connsiteY52" fmla="*/ 47413 h 312928"/>
                  <a:gd name="connsiteX53" fmla="*/ 189696 w 436202"/>
                  <a:gd name="connsiteY53" fmla="*/ 56896 h 312928"/>
                  <a:gd name="connsiteX54" fmla="*/ 189696 w 436202"/>
                  <a:gd name="connsiteY54" fmla="*/ 94827 h 312928"/>
                  <a:gd name="connsiteX55" fmla="*/ 19008 w 436202"/>
                  <a:gd name="connsiteY55" fmla="*/ 94827 h 312928"/>
                  <a:gd name="connsiteX56" fmla="*/ 19008 w 436202"/>
                  <a:gd name="connsiteY56" fmla="*/ 38879 h 312928"/>
                  <a:gd name="connsiteX57" fmla="*/ 35223 w 436202"/>
                  <a:gd name="connsiteY57" fmla="*/ 18965 h 312928"/>
                  <a:gd name="connsiteX58" fmla="*/ 400685 w 436202"/>
                  <a:gd name="connsiteY58" fmla="*/ 18965 h 312928"/>
                  <a:gd name="connsiteX59" fmla="*/ 417090 w 436202"/>
                  <a:gd name="connsiteY59" fmla="*/ 38879 h 312928"/>
                  <a:gd name="connsiteX60" fmla="*/ 417090 w 436202"/>
                  <a:gd name="connsiteY60" fmla="*/ 94827 h 31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36202" h="312928">
                    <a:moveTo>
                      <a:pt x="400685" y="0"/>
                    </a:moveTo>
                    <a:lnTo>
                      <a:pt x="35223" y="0"/>
                    </a:lnTo>
                    <a:cubicBezTo>
                      <a:pt x="14797" y="1073"/>
                      <a:pt x="-925" y="18447"/>
                      <a:pt x="42" y="38879"/>
                    </a:cubicBezTo>
                    <a:lnTo>
                      <a:pt x="42" y="274049"/>
                    </a:lnTo>
                    <a:cubicBezTo>
                      <a:pt x="-925" y="294481"/>
                      <a:pt x="14797" y="311855"/>
                      <a:pt x="35223" y="312928"/>
                    </a:cubicBezTo>
                    <a:lnTo>
                      <a:pt x="237109" y="312928"/>
                    </a:lnTo>
                    <a:lnTo>
                      <a:pt x="237109" y="293963"/>
                    </a:lnTo>
                    <a:lnTo>
                      <a:pt x="35223" y="293963"/>
                    </a:lnTo>
                    <a:cubicBezTo>
                      <a:pt x="25462" y="292551"/>
                      <a:pt x="18413" y="283893"/>
                      <a:pt x="19008" y="274049"/>
                    </a:cubicBezTo>
                    <a:lnTo>
                      <a:pt x="19008" y="113792"/>
                    </a:lnTo>
                    <a:lnTo>
                      <a:pt x="189696" y="113792"/>
                    </a:lnTo>
                    <a:lnTo>
                      <a:pt x="189696" y="256032"/>
                    </a:lnTo>
                    <a:cubicBezTo>
                      <a:pt x="189696" y="261269"/>
                      <a:pt x="193941" y="265515"/>
                      <a:pt x="199178" y="265515"/>
                    </a:cubicBezTo>
                    <a:lnTo>
                      <a:pt x="275040" y="265515"/>
                    </a:lnTo>
                    <a:lnTo>
                      <a:pt x="275040" y="246549"/>
                    </a:lnTo>
                    <a:lnTo>
                      <a:pt x="212928" y="246549"/>
                    </a:lnTo>
                    <a:lnTo>
                      <a:pt x="212928" y="243705"/>
                    </a:lnTo>
                    <a:cubicBezTo>
                      <a:pt x="212877" y="211198"/>
                      <a:pt x="234214" y="182530"/>
                      <a:pt x="265367" y="173248"/>
                    </a:cubicBezTo>
                    <a:cubicBezTo>
                      <a:pt x="280180" y="180029"/>
                      <a:pt x="297210" y="180029"/>
                      <a:pt x="312022" y="173248"/>
                    </a:cubicBezTo>
                    <a:cubicBezTo>
                      <a:pt x="329511" y="178527"/>
                      <a:pt x="344436" y="190075"/>
                      <a:pt x="353935" y="205679"/>
                    </a:cubicBezTo>
                    <a:lnTo>
                      <a:pt x="370056" y="196196"/>
                    </a:lnTo>
                    <a:lnTo>
                      <a:pt x="370056" y="196196"/>
                    </a:lnTo>
                    <a:cubicBezTo>
                      <a:pt x="360293" y="180258"/>
                      <a:pt x="345950" y="167634"/>
                      <a:pt x="328901" y="159973"/>
                    </a:cubicBezTo>
                    <a:cubicBezTo>
                      <a:pt x="336681" y="150737"/>
                      <a:pt x="340947" y="139049"/>
                      <a:pt x="340944" y="126973"/>
                    </a:cubicBezTo>
                    <a:cubicBezTo>
                      <a:pt x="340944" y="98169"/>
                      <a:pt x="317594" y="74818"/>
                      <a:pt x="288790" y="74818"/>
                    </a:cubicBezTo>
                    <a:cubicBezTo>
                      <a:pt x="259985" y="74818"/>
                      <a:pt x="236635" y="98169"/>
                      <a:pt x="236635" y="126973"/>
                    </a:cubicBezTo>
                    <a:cubicBezTo>
                      <a:pt x="236883" y="138852"/>
                      <a:pt x="241239" y="150279"/>
                      <a:pt x="248962" y="159309"/>
                    </a:cubicBezTo>
                    <a:cubicBezTo>
                      <a:pt x="232551" y="166587"/>
                      <a:pt x="218636" y="178523"/>
                      <a:pt x="208946" y="193636"/>
                    </a:cubicBezTo>
                    <a:lnTo>
                      <a:pt x="208946" y="66379"/>
                    </a:lnTo>
                    <a:lnTo>
                      <a:pt x="370151" y="66379"/>
                    </a:lnTo>
                    <a:lnTo>
                      <a:pt x="370151" y="196291"/>
                    </a:lnTo>
                    <a:lnTo>
                      <a:pt x="370151" y="196291"/>
                    </a:lnTo>
                    <a:lnTo>
                      <a:pt x="370151" y="199136"/>
                    </a:lnTo>
                    <a:lnTo>
                      <a:pt x="389116" y="199136"/>
                    </a:lnTo>
                    <a:lnTo>
                      <a:pt x="389116" y="113792"/>
                    </a:lnTo>
                    <a:lnTo>
                      <a:pt x="417564" y="113792"/>
                    </a:lnTo>
                    <a:lnTo>
                      <a:pt x="417564" y="208619"/>
                    </a:lnTo>
                    <a:lnTo>
                      <a:pt x="436530" y="208619"/>
                    </a:lnTo>
                    <a:lnTo>
                      <a:pt x="436530" y="38879"/>
                    </a:lnTo>
                    <a:cubicBezTo>
                      <a:pt x="437485" y="18372"/>
                      <a:pt x="421634" y="973"/>
                      <a:pt x="401127" y="18"/>
                    </a:cubicBezTo>
                    <a:cubicBezTo>
                      <a:pt x="400980" y="11"/>
                      <a:pt x="400832" y="5"/>
                      <a:pt x="400685" y="0"/>
                    </a:cubicBezTo>
                    <a:close/>
                    <a:moveTo>
                      <a:pt x="288790" y="93594"/>
                    </a:moveTo>
                    <a:cubicBezTo>
                      <a:pt x="307015" y="93489"/>
                      <a:pt x="321874" y="108178"/>
                      <a:pt x="321979" y="126403"/>
                    </a:cubicBezTo>
                    <a:cubicBezTo>
                      <a:pt x="321979" y="126403"/>
                      <a:pt x="321979" y="126404"/>
                      <a:pt x="321979" y="126404"/>
                    </a:cubicBezTo>
                    <a:cubicBezTo>
                      <a:pt x="321898" y="138314"/>
                      <a:pt x="315314" y="149227"/>
                      <a:pt x="304815" y="154852"/>
                    </a:cubicBezTo>
                    <a:cubicBezTo>
                      <a:pt x="294783" y="160264"/>
                      <a:pt x="282701" y="160264"/>
                      <a:pt x="272669" y="154852"/>
                    </a:cubicBezTo>
                    <a:cubicBezTo>
                      <a:pt x="262222" y="149187"/>
                      <a:pt x="255683" y="138288"/>
                      <a:pt x="255600" y="126404"/>
                    </a:cubicBezTo>
                    <a:cubicBezTo>
                      <a:pt x="255705" y="108179"/>
                      <a:pt x="270564" y="93489"/>
                      <a:pt x="288789" y="93594"/>
                    </a:cubicBezTo>
                    <a:cubicBezTo>
                      <a:pt x="288789" y="93594"/>
                      <a:pt x="288789" y="93594"/>
                      <a:pt x="288790" y="93594"/>
                    </a:cubicBezTo>
                    <a:close/>
                    <a:moveTo>
                      <a:pt x="388832" y="94827"/>
                    </a:moveTo>
                    <a:lnTo>
                      <a:pt x="388832" y="56896"/>
                    </a:lnTo>
                    <a:cubicBezTo>
                      <a:pt x="388832" y="51659"/>
                      <a:pt x="384586" y="47413"/>
                      <a:pt x="379349" y="47413"/>
                    </a:cubicBezTo>
                    <a:lnTo>
                      <a:pt x="199178" y="47413"/>
                    </a:lnTo>
                    <a:cubicBezTo>
                      <a:pt x="193941" y="47413"/>
                      <a:pt x="189696" y="51659"/>
                      <a:pt x="189696" y="56896"/>
                    </a:cubicBezTo>
                    <a:lnTo>
                      <a:pt x="189696" y="94827"/>
                    </a:lnTo>
                    <a:lnTo>
                      <a:pt x="19008" y="94827"/>
                    </a:lnTo>
                    <a:lnTo>
                      <a:pt x="19008" y="38879"/>
                    </a:lnTo>
                    <a:cubicBezTo>
                      <a:pt x="18413" y="29035"/>
                      <a:pt x="25462" y="20377"/>
                      <a:pt x="35223" y="18965"/>
                    </a:cubicBezTo>
                    <a:lnTo>
                      <a:pt x="400685" y="18965"/>
                    </a:lnTo>
                    <a:cubicBezTo>
                      <a:pt x="410522" y="20288"/>
                      <a:pt x="417675" y="28971"/>
                      <a:pt x="417090" y="38879"/>
                    </a:cubicBezTo>
                    <a:lnTo>
                      <a:pt x="417090" y="94827"/>
                    </a:lnTo>
                    <a:close/>
                  </a:path>
                </a:pathLst>
              </a:custGeom>
              <a:solidFill>
                <a:schemeClr val="tx1"/>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273" name="Freeform: Shape 118">
                <a:extLst>
                  <a:ext uri="{FF2B5EF4-FFF2-40B4-BE49-F238E27FC236}">
                    <a16:creationId xmlns:a16="http://schemas.microsoft.com/office/drawing/2014/main" id="{DE9723B0-12FE-FD47-9D74-FE5B72314FA0}"/>
                  </a:ext>
                </a:extLst>
              </p:cNvPr>
              <p:cNvSpPr/>
              <p:nvPr/>
            </p:nvSpPr>
            <p:spPr>
              <a:xfrm>
                <a:off x="4616165" y="2882300"/>
                <a:ext cx="94828" cy="18965"/>
              </a:xfrm>
              <a:custGeom>
                <a:avLst/>
                <a:gdLst>
                  <a:gd name="connsiteX0" fmla="*/ 0 w 94826"/>
                  <a:gd name="connsiteY0" fmla="*/ 0 h 18965"/>
                  <a:gd name="connsiteX1" fmla="*/ 104120 w 94826"/>
                  <a:gd name="connsiteY1" fmla="*/ 0 h 18965"/>
                  <a:gd name="connsiteX2" fmla="*/ 104120 w 94826"/>
                  <a:gd name="connsiteY2" fmla="*/ 18965 h 18965"/>
                  <a:gd name="connsiteX3" fmla="*/ 0 w 94826"/>
                  <a:gd name="connsiteY3" fmla="*/ 18965 h 18965"/>
                </a:gdLst>
                <a:ahLst/>
                <a:cxnLst>
                  <a:cxn ang="0">
                    <a:pos x="connsiteX0" y="connsiteY0"/>
                  </a:cxn>
                  <a:cxn ang="0">
                    <a:pos x="connsiteX1" y="connsiteY1"/>
                  </a:cxn>
                  <a:cxn ang="0">
                    <a:pos x="connsiteX2" y="connsiteY2"/>
                  </a:cxn>
                  <a:cxn ang="0">
                    <a:pos x="connsiteX3" y="connsiteY3"/>
                  </a:cxn>
                </a:cxnLst>
                <a:rect l="l" t="t" r="r" b="b"/>
                <a:pathLst>
                  <a:path w="94826" h="18965">
                    <a:moveTo>
                      <a:pt x="0" y="0"/>
                    </a:moveTo>
                    <a:lnTo>
                      <a:pt x="104120" y="0"/>
                    </a:lnTo>
                    <a:lnTo>
                      <a:pt x="104120" y="18965"/>
                    </a:lnTo>
                    <a:lnTo>
                      <a:pt x="0" y="18965"/>
                    </a:lnTo>
                    <a:close/>
                  </a:path>
                </a:pathLst>
              </a:custGeom>
              <a:solidFill>
                <a:schemeClr val="tx1"/>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274" name="Freeform: Shape 119">
                <a:extLst>
                  <a:ext uri="{FF2B5EF4-FFF2-40B4-BE49-F238E27FC236}">
                    <a16:creationId xmlns:a16="http://schemas.microsoft.com/office/drawing/2014/main" id="{4AA0BE9C-B54F-7740-94DD-B4F06C61D56C}"/>
                  </a:ext>
                </a:extLst>
              </p:cNvPr>
              <p:cNvSpPr/>
              <p:nvPr/>
            </p:nvSpPr>
            <p:spPr>
              <a:xfrm>
                <a:off x="4616165" y="2929714"/>
                <a:ext cx="56896" cy="18965"/>
              </a:xfrm>
              <a:custGeom>
                <a:avLst/>
                <a:gdLst>
                  <a:gd name="connsiteX0" fmla="*/ 0 w 56896"/>
                  <a:gd name="connsiteY0" fmla="*/ 0 h 18965"/>
                  <a:gd name="connsiteX1" fmla="*/ 66189 w 56896"/>
                  <a:gd name="connsiteY1" fmla="*/ 0 h 18965"/>
                  <a:gd name="connsiteX2" fmla="*/ 66189 w 56896"/>
                  <a:gd name="connsiteY2" fmla="*/ 18965 h 18965"/>
                  <a:gd name="connsiteX3" fmla="*/ 0 w 56896"/>
                  <a:gd name="connsiteY3" fmla="*/ 18965 h 18965"/>
                </a:gdLst>
                <a:ahLst/>
                <a:cxnLst>
                  <a:cxn ang="0">
                    <a:pos x="connsiteX0" y="connsiteY0"/>
                  </a:cxn>
                  <a:cxn ang="0">
                    <a:pos x="connsiteX1" y="connsiteY1"/>
                  </a:cxn>
                  <a:cxn ang="0">
                    <a:pos x="connsiteX2" y="connsiteY2"/>
                  </a:cxn>
                  <a:cxn ang="0">
                    <a:pos x="connsiteX3" y="connsiteY3"/>
                  </a:cxn>
                </a:cxnLst>
                <a:rect l="l" t="t" r="r" b="b"/>
                <a:pathLst>
                  <a:path w="56896" h="18965">
                    <a:moveTo>
                      <a:pt x="0" y="0"/>
                    </a:moveTo>
                    <a:lnTo>
                      <a:pt x="66189" y="0"/>
                    </a:lnTo>
                    <a:lnTo>
                      <a:pt x="66189" y="18965"/>
                    </a:lnTo>
                    <a:lnTo>
                      <a:pt x="0" y="18965"/>
                    </a:lnTo>
                    <a:close/>
                  </a:path>
                </a:pathLst>
              </a:custGeom>
              <a:solidFill>
                <a:schemeClr val="tx1"/>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275" name="Freeform: Shape 120">
                <a:extLst>
                  <a:ext uri="{FF2B5EF4-FFF2-40B4-BE49-F238E27FC236}">
                    <a16:creationId xmlns:a16="http://schemas.microsoft.com/office/drawing/2014/main" id="{188B508C-4DB9-1D4F-9479-408DB43CED82}"/>
                  </a:ext>
                </a:extLst>
              </p:cNvPr>
              <p:cNvSpPr/>
              <p:nvPr/>
            </p:nvSpPr>
            <p:spPr>
              <a:xfrm>
                <a:off x="4701509" y="2929714"/>
                <a:ext cx="18965" cy="18965"/>
              </a:xfrm>
              <a:custGeom>
                <a:avLst/>
                <a:gdLst>
                  <a:gd name="connsiteX0" fmla="*/ 0 w 18965"/>
                  <a:gd name="connsiteY0" fmla="*/ 0 h 18965"/>
                  <a:gd name="connsiteX1" fmla="*/ 28258 w 18965"/>
                  <a:gd name="connsiteY1" fmla="*/ 0 h 18965"/>
                  <a:gd name="connsiteX2" fmla="*/ 28258 w 18965"/>
                  <a:gd name="connsiteY2" fmla="*/ 18965 h 18965"/>
                  <a:gd name="connsiteX3" fmla="*/ 0 w 18965"/>
                  <a:gd name="connsiteY3" fmla="*/ 18965 h 18965"/>
                </a:gdLst>
                <a:ahLst/>
                <a:cxnLst>
                  <a:cxn ang="0">
                    <a:pos x="connsiteX0" y="connsiteY0"/>
                  </a:cxn>
                  <a:cxn ang="0">
                    <a:pos x="connsiteX1" y="connsiteY1"/>
                  </a:cxn>
                  <a:cxn ang="0">
                    <a:pos x="connsiteX2" y="connsiteY2"/>
                  </a:cxn>
                  <a:cxn ang="0">
                    <a:pos x="connsiteX3" y="connsiteY3"/>
                  </a:cxn>
                </a:cxnLst>
                <a:rect l="l" t="t" r="r" b="b"/>
                <a:pathLst>
                  <a:path w="18965" h="18965">
                    <a:moveTo>
                      <a:pt x="0" y="0"/>
                    </a:moveTo>
                    <a:lnTo>
                      <a:pt x="28258" y="0"/>
                    </a:lnTo>
                    <a:lnTo>
                      <a:pt x="28258" y="18965"/>
                    </a:lnTo>
                    <a:lnTo>
                      <a:pt x="0" y="18965"/>
                    </a:lnTo>
                    <a:close/>
                  </a:path>
                </a:pathLst>
              </a:custGeom>
              <a:solidFill>
                <a:schemeClr val="tx1"/>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276" name="Freeform: Shape 121">
                <a:extLst>
                  <a:ext uri="{FF2B5EF4-FFF2-40B4-BE49-F238E27FC236}">
                    <a16:creationId xmlns:a16="http://schemas.microsoft.com/office/drawing/2014/main" id="{70EFBD3C-B804-DD43-B17B-52C07FF815C1}"/>
                  </a:ext>
                </a:extLst>
              </p:cNvPr>
              <p:cNvSpPr/>
              <p:nvPr/>
            </p:nvSpPr>
            <p:spPr>
              <a:xfrm>
                <a:off x="5544555" y="2892397"/>
                <a:ext cx="9483" cy="9483"/>
              </a:xfrm>
              <a:custGeom>
                <a:avLst/>
                <a:gdLst>
                  <a:gd name="connsiteX0" fmla="*/ 0 w 0"/>
                  <a:gd name="connsiteY0" fmla="*/ 0 h 0"/>
                  <a:gd name="connsiteX1" fmla="*/ 0 w 0"/>
                  <a:gd name="connsiteY1" fmla="*/ 0 h 0"/>
                  <a:gd name="connsiteX2" fmla="*/ 0 w 0"/>
                  <a:gd name="connsiteY2" fmla="*/ 0 h 0"/>
                </a:gdLst>
                <a:ahLst/>
                <a:cxnLst>
                  <a:cxn ang="0">
                    <a:pos x="connsiteX0" y="connsiteY0"/>
                  </a:cxn>
                  <a:cxn ang="0">
                    <a:pos x="connsiteX1" y="connsiteY1"/>
                  </a:cxn>
                  <a:cxn ang="0">
                    <a:pos x="connsiteX2" y="connsiteY2"/>
                  </a:cxn>
                </a:cxnLst>
                <a:rect l="l" t="t" r="r" b="b"/>
                <a:pathLst>
                  <a:path>
                    <a:moveTo>
                      <a:pt x="0" y="0"/>
                    </a:moveTo>
                    <a:lnTo>
                      <a:pt x="0" y="0"/>
                    </a:lnTo>
                    <a:lnTo>
                      <a:pt x="0" y="0"/>
                    </a:lnTo>
                    <a:close/>
                  </a:path>
                </a:pathLst>
              </a:custGeom>
              <a:solidFill>
                <a:srgbClr val="232F3E"/>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277" name="Freeform: Shape 122">
                <a:extLst>
                  <a:ext uri="{FF2B5EF4-FFF2-40B4-BE49-F238E27FC236}">
                    <a16:creationId xmlns:a16="http://schemas.microsoft.com/office/drawing/2014/main" id="{CC431916-605E-864C-A705-F67A1FA7C930}"/>
                  </a:ext>
                </a:extLst>
              </p:cNvPr>
              <p:cNvSpPr/>
              <p:nvPr/>
            </p:nvSpPr>
            <p:spPr>
              <a:xfrm>
                <a:off x="4855241" y="2957025"/>
                <a:ext cx="189654" cy="189653"/>
              </a:xfrm>
              <a:custGeom>
                <a:avLst/>
                <a:gdLst>
                  <a:gd name="connsiteX0" fmla="*/ 96329 w 189653"/>
                  <a:gd name="connsiteY0" fmla="*/ 191738 h 189653"/>
                  <a:gd name="connsiteX1" fmla="*/ 1 w 189653"/>
                  <a:gd name="connsiteY1" fmla="*/ 96329 h 189653"/>
                  <a:gd name="connsiteX2" fmla="*/ 95411 w 189653"/>
                  <a:gd name="connsiteY2" fmla="*/ 1 h 189653"/>
                  <a:gd name="connsiteX3" fmla="*/ 107898 w 189653"/>
                  <a:gd name="connsiteY3" fmla="*/ 758 h 189653"/>
                  <a:gd name="connsiteX4" fmla="*/ 107898 w 189653"/>
                  <a:gd name="connsiteY4" fmla="*/ 758 h 189653"/>
                  <a:gd name="connsiteX5" fmla="*/ 191375 w 189653"/>
                  <a:gd name="connsiteY5" fmla="*/ 107762 h 189653"/>
                  <a:gd name="connsiteX6" fmla="*/ 169156 w 189653"/>
                  <a:gd name="connsiteY6" fmla="*/ 158265 h 189653"/>
                  <a:gd name="connsiteX7" fmla="*/ 137199 w 189653"/>
                  <a:gd name="connsiteY7" fmla="*/ 182635 h 189653"/>
                  <a:gd name="connsiteX8" fmla="*/ 96329 w 189653"/>
                  <a:gd name="connsiteY8" fmla="*/ 191738 h 189653"/>
                  <a:gd name="connsiteX9" fmla="*/ 96329 w 189653"/>
                  <a:gd name="connsiteY9" fmla="*/ 18964 h 189653"/>
                  <a:gd name="connsiteX10" fmla="*/ 61338 w 189653"/>
                  <a:gd name="connsiteY10" fmla="*/ 27499 h 189653"/>
                  <a:gd name="connsiteX11" fmla="*/ 28501 w 189653"/>
                  <a:gd name="connsiteY11" fmla="*/ 131182 h 189653"/>
                  <a:gd name="connsiteX12" fmla="*/ 129234 w 189653"/>
                  <a:gd name="connsiteY12" fmla="*/ 165472 h 189653"/>
                  <a:gd name="connsiteX13" fmla="*/ 154932 w 189653"/>
                  <a:gd name="connsiteY13" fmla="*/ 145842 h 189653"/>
                  <a:gd name="connsiteX14" fmla="*/ 146431 w 189653"/>
                  <a:gd name="connsiteY14" fmla="*/ 37416 h 189653"/>
                  <a:gd name="connsiteX15" fmla="*/ 105717 w 189653"/>
                  <a:gd name="connsiteY15" fmla="*/ 19533 h 189653"/>
                  <a:gd name="connsiteX16" fmla="*/ 105717 w 189653"/>
                  <a:gd name="connsiteY16" fmla="*/ 19533 h 189653"/>
                  <a:gd name="connsiteX17" fmla="*/ 96139 w 189653"/>
                  <a:gd name="connsiteY17" fmla="*/ 18964 h 189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9653" h="189653">
                    <a:moveTo>
                      <a:pt x="96329" y="191738"/>
                    </a:moveTo>
                    <a:cubicBezTo>
                      <a:pt x="43382" y="191992"/>
                      <a:pt x="255" y="149276"/>
                      <a:pt x="1" y="96329"/>
                    </a:cubicBezTo>
                    <a:cubicBezTo>
                      <a:pt x="-252" y="43382"/>
                      <a:pt x="42464" y="255"/>
                      <a:pt x="95411" y="1"/>
                    </a:cubicBezTo>
                    <a:cubicBezTo>
                      <a:pt x="99585" y="-19"/>
                      <a:pt x="103756" y="234"/>
                      <a:pt x="107898" y="758"/>
                    </a:cubicBezTo>
                    <a:lnTo>
                      <a:pt x="107898" y="758"/>
                    </a:lnTo>
                    <a:cubicBezTo>
                      <a:pt x="160498" y="7254"/>
                      <a:pt x="197872" y="55162"/>
                      <a:pt x="191375" y="107762"/>
                    </a:cubicBezTo>
                    <a:cubicBezTo>
                      <a:pt x="189072" y="126408"/>
                      <a:pt x="181346" y="143968"/>
                      <a:pt x="169156" y="158265"/>
                    </a:cubicBezTo>
                    <a:cubicBezTo>
                      <a:pt x="160276" y="168482"/>
                      <a:pt x="149401" y="176775"/>
                      <a:pt x="137199" y="182635"/>
                    </a:cubicBezTo>
                    <a:cubicBezTo>
                      <a:pt x="124405" y="188620"/>
                      <a:pt x="110454" y="191728"/>
                      <a:pt x="96329" y="191738"/>
                    </a:cubicBezTo>
                    <a:close/>
                    <a:moveTo>
                      <a:pt x="96329" y="18964"/>
                    </a:moveTo>
                    <a:cubicBezTo>
                      <a:pt x="84149" y="18959"/>
                      <a:pt x="72147" y="21886"/>
                      <a:pt x="61338" y="27499"/>
                    </a:cubicBezTo>
                    <a:cubicBezTo>
                      <a:pt x="23639" y="47063"/>
                      <a:pt x="8937" y="93483"/>
                      <a:pt x="28501" y="131182"/>
                    </a:cubicBezTo>
                    <a:cubicBezTo>
                      <a:pt x="47476" y="167746"/>
                      <a:pt x="91892" y="182866"/>
                      <a:pt x="129234" y="165472"/>
                    </a:cubicBezTo>
                    <a:cubicBezTo>
                      <a:pt x="139081" y="160802"/>
                      <a:pt x="147836" y="154114"/>
                      <a:pt x="154932" y="145842"/>
                    </a:cubicBezTo>
                    <a:cubicBezTo>
                      <a:pt x="182525" y="113554"/>
                      <a:pt x="178720" y="65010"/>
                      <a:pt x="146431" y="37416"/>
                    </a:cubicBezTo>
                    <a:cubicBezTo>
                      <a:pt x="134917" y="27576"/>
                      <a:pt x="120753" y="21355"/>
                      <a:pt x="105717" y="19533"/>
                    </a:cubicBezTo>
                    <a:lnTo>
                      <a:pt x="105717" y="19533"/>
                    </a:lnTo>
                    <a:cubicBezTo>
                      <a:pt x="102539" y="19147"/>
                      <a:pt x="99340" y="18957"/>
                      <a:pt x="96139" y="18964"/>
                    </a:cubicBezTo>
                    <a:close/>
                  </a:path>
                </a:pathLst>
              </a:custGeom>
              <a:solidFill>
                <a:schemeClr val="tx1"/>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278" name="Freeform: Shape 123">
                <a:extLst>
                  <a:ext uri="{FF2B5EF4-FFF2-40B4-BE49-F238E27FC236}">
                    <a16:creationId xmlns:a16="http://schemas.microsoft.com/office/drawing/2014/main" id="{584B0067-6803-7349-A1DB-C28425674D7E}"/>
                  </a:ext>
                </a:extLst>
              </p:cNvPr>
              <p:cNvSpPr/>
              <p:nvPr/>
            </p:nvSpPr>
            <p:spPr>
              <a:xfrm>
                <a:off x="4899130" y="3011734"/>
                <a:ext cx="104309" cy="75861"/>
              </a:xfrm>
              <a:custGeom>
                <a:avLst/>
                <a:gdLst>
                  <a:gd name="connsiteX0" fmla="*/ 37362 w 104309"/>
                  <a:gd name="connsiteY0" fmla="*/ 76999 h 75861"/>
                  <a:gd name="connsiteX1" fmla="*/ 37362 w 104309"/>
                  <a:gd name="connsiteY1" fmla="*/ 76999 h 75861"/>
                  <a:gd name="connsiteX2" fmla="*/ 30629 w 104309"/>
                  <a:gd name="connsiteY2" fmla="*/ 74249 h 75861"/>
                  <a:gd name="connsiteX3" fmla="*/ 0 w 104309"/>
                  <a:gd name="connsiteY3" fmla="*/ 43620 h 75861"/>
                  <a:gd name="connsiteX4" fmla="*/ 13181 w 104309"/>
                  <a:gd name="connsiteY4" fmla="*/ 30250 h 75861"/>
                  <a:gd name="connsiteX5" fmla="*/ 37077 w 104309"/>
                  <a:gd name="connsiteY5" fmla="*/ 54146 h 75861"/>
                  <a:gd name="connsiteX6" fmla="*/ 91128 w 104309"/>
                  <a:gd name="connsiteY6" fmla="*/ 0 h 75861"/>
                  <a:gd name="connsiteX7" fmla="*/ 104594 w 104309"/>
                  <a:gd name="connsiteY7" fmla="*/ 13465 h 75861"/>
                  <a:gd name="connsiteX8" fmla="*/ 43715 w 104309"/>
                  <a:gd name="connsiteY8" fmla="*/ 74249 h 75861"/>
                  <a:gd name="connsiteX9" fmla="*/ 37362 w 104309"/>
                  <a:gd name="connsiteY9" fmla="*/ 76999 h 7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09" h="75861">
                    <a:moveTo>
                      <a:pt x="37362" y="76999"/>
                    </a:moveTo>
                    <a:lnTo>
                      <a:pt x="37362" y="76999"/>
                    </a:lnTo>
                    <a:cubicBezTo>
                      <a:pt x="34841" y="77014"/>
                      <a:pt x="32419" y="76024"/>
                      <a:pt x="30629" y="74249"/>
                    </a:cubicBezTo>
                    <a:lnTo>
                      <a:pt x="0" y="43620"/>
                    </a:lnTo>
                    <a:lnTo>
                      <a:pt x="13181" y="30250"/>
                    </a:lnTo>
                    <a:lnTo>
                      <a:pt x="37077" y="54146"/>
                    </a:lnTo>
                    <a:lnTo>
                      <a:pt x="91128" y="0"/>
                    </a:lnTo>
                    <a:lnTo>
                      <a:pt x="104594" y="13465"/>
                    </a:lnTo>
                    <a:lnTo>
                      <a:pt x="43715" y="74249"/>
                    </a:lnTo>
                    <a:cubicBezTo>
                      <a:pt x="42020" y="75934"/>
                      <a:pt x="39750" y="76916"/>
                      <a:pt x="37362" y="76999"/>
                    </a:cubicBezTo>
                    <a:close/>
                  </a:path>
                </a:pathLst>
              </a:custGeom>
              <a:solidFill>
                <a:schemeClr val="tx1"/>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279" name="Freeform: Shape 124">
                <a:extLst>
                  <a:ext uri="{FF2B5EF4-FFF2-40B4-BE49-F238E27FC236}">
                    <a16:creationId xmlns:a16="http://schemas.microsoft.com/office/drawing/2014/main" id="{8E7E03D1-2360-B545-B17B-FC80127E54BB}"/>
                  </a:ext>
                </a:extLst>
              </p:cNvPr>
              <p:cNvSpPr/>
              <p:nvPr/>
            </p:nvSpPr>
            <p:spPr>
              <a:xfrm>
                <a:off x="5544555" y="2892397"/>
                <a:ext cx="9483" cy="9483"/>
              </a:xfrm>
              <a:custGeom>
                <a:avLst/>
                <a:gdLst>
                  <a:gd name="connsiteX0" fmla="*/ 0 w 0"/>
                  <a:gd name="connsiteY0" fmla="*/ 0 h 0"/>
                  <a:gd name="connsiteX1" fmla="*/ 0 w 0"/>
                  <a:gd name="connsiteY1" fmla="*/ 0 h 0"/>
                  <a:gd name="connsiteX2" fmla="*/ 0 w 0"/>
                  <a:gd name="connsiteY2" fmla="*/ 0 h 0"/>
                </a:gdLst>
                <a:ahLst/>
                <a:cxnLst>
                  <a:cxn ang="0">
                    <a:pos x="connsiteX0" y="connsiteY0"/>
                  </a:cxn>
                  <a:cxn ang="0">
                    <a:pos x="connsiteX1" y="connsiteY1"/>
                  </a:cxn>
                  <a:cxn ang="0">
                    <a:pos x="connsiteX2" y="connsiteY2"/>
                  </a:cxn>
                </a:cxnLst>
                <a:rect l="l" t="t" r="r" b="b"/>
                <a:pathLst>
                  <a:path>
                    <a:moveTo>
                      <a:pt x="0" y="0"/>
                    </a:moveTo>
                    <a:lnTo>
                      <a:pt x="0" y="0"/>
                    </a:lnTo>
                    <a:lnTo>
                      <a:pt x="0" y="0"/>
                    </a:lnTo>
                    <a:close/>
                  </a:path>
                </a:pathLst>
              </a:custGeom>
              <a:solidFill>
                <a:srgbClr val="232F3E"/>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grpSp>
        <p:grpSp>
          <p:nvGrpSpPr>
            <p:cNvPr id="280" name="Graphic 65">
              <a:extLst>
                <a:ext uri="{FF2B5EF4-FFF2-40B4-BE49-F238E27FC236}">
                  <a16:creationId xmlns:a16="http://schemas.microsoft.com/office/drawing/2014/main" id="{2ED6F7C9-D948-6F4E-87DC-DD719816132F}"/>
                </a:ext>
              </a:extLst>
            </p:cNvPr>
            <p:cNvGrpSpPr/>
            <p:nvPr/>
          </p:nvGrpSpPr>
          <p:grpSpPr>
            <a:xfrm>
              <a:off x="976683" y="3132785"/>
              <a:ext cx="543074" cy="543074"/>
              <a:chOff x="7390406" y="2556601"/>
              <a:chExt cx="711200" cy="711200"/>
            </a:xfrm>
          </p:grpSpPr>
          <p:sp>
            <p:nvSpPr>
              <p:cNvPr id="281" name="Freeform: Shape 67">
                <a:extLst>
                  <a:ext uri="{FF2B5EF4-FFF2-40B4-BE49-F238E27FC236}">
                    <a16:creationId xmlns:a16="http://schemas.microsoft.com/office/drawing/2014/main" id="{A5E7CCC7-DA57-2741-9C25-431D858F5A36}"/>
                  </a:ext>
                </a:extLst>
              </p:cNvPr>
              <p:cNvSpPr/>
              <p:nvPr/>
            </p:nvSpPr>
            <p:spPr>
              <a:xfrm>
                <a:off x="7390406" y="2556601"/>
                <a:ext cx="711200" cy="711200"/>
              </a:xfrm>
              <a:custGeom>
                <a:avLst/>
                <a:gdLst>
                  <a:gd name="connsiteX0" fmla="*/ 0 w 711200"/>
                  <a:gd name="connsiteY0" fmla="*/ 0 h 711200"/>
                  <a:gd name="connsiteX1" fmla="*/ 711200 w 711200"/>
                  <a:gd name="connsiteY1" fmla="*/ 0 h 711200"/>
                  <a:gd name="connsiteX2" fmla="*/ 711200 w 711200"/>
                  <a:gd name="connsiteY2" fmla="*/ 711200 h 711200"/>
                  <a:gd name="connsiteX3" fmla="*/ 0 w 711200"/>
                  <a:gd name="connsiteY3" fmla="*/ 711200 h 711200"/>
                </a:gdLst>
                <a:ahLst/>
                <a:cxnLst>
                  <a:cxn ang="0">
                    <a:pos x="connsiteX0" y="connsiteY0"/>
                  </a:cxn>
                  <a:cxn ang="0">
                    <a:pos x="connsiteX1" y="connsiteY1"/>
                  </a:cxn>
                  <a:cxn ang="0">
                    <a:pos x="connsiteX2" y="connsiteY2"/>
                  </a:cxn>
                  <a:cxn ang="0">
                    <a:pos x="connsiteX3" y="connsiteY3"/>
                  </a:cxn>
                </a:cxnLst>
                <a:rect l="l" t="t" r="r" b="b"/>
                <a:pathLst>
                  <a:path w="711200" h="711200">
                    <a:moveTo>
                      <a:pt x="0" y="0"/>
                    </a:moveTo>
                    <a:lnTo>
                      <a:pt x="711200" y="0"/>
                    </a:lnTo>
                    <a:lnTo>
                      <a:pt x="711200" y="711200"/>
                    </a:lnTo>
                    <a:lnTo>
                      <a:pt x="0" y="711200"/>
                    </a:lnTo>
                    <a:close/>
                  </a:path>
                </a:pathLst>
              </a:custGeom>
              <a:solidFill>
                <a:schemeClr val="accent6"/>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282" name="Freeform: Shape 68">
                <a:extLst>
                  <a:ext uri="{FF2B5EF4-FFF2-40B4-BE49-F238E27FC236}">
                    <a16:creationId xmlns:a16="http://schemas.microsoft.com/office/drawing/2014/main" id="{4068D3BF-276D-5C40-8792-F8734641050A}"/>
                  </a:ext>
                </a:extLst>
              </p:cNvPr>
              <p:cNvSpPr/>
              <p:nvPr/>
            </p:nvSpPr>
            <p:spPr>
              <a:xfrm>
                <a:off x="7508939" y="2707191"/>
                <a:ext cx="474133" cy="407755"/>
              </a:xfrm>
              <a:custGeom>
                <a:avLst/>
                <a:gdLst>
                  <a:gd name="connsiteX0" fmla="*/ 474133 w 474133"/>
                  <a:gd name="connsiteY0" fmla="*/ 181304 h 407754"/>
                  <a:gd name="connsiteX1" fmla="*/ 403013 w 474133"/>
                  <a:gd name="connsiteY1" fmla="*/ 258303 h 407754"/>
                  <a:gd name="connsiteX2" fmla="*/ 265515 w 474133"/>
                  <a:gd name="connsiteY2" fmla="*/ 258303 h 407754"/>
                  <a:gd name="connsiteX3" fmla="*/ 265515 w 474133"/>
                  <a:gd name="connsiteY3" fmla="*/ 239338 h 407754"/>
                  <a:gd name="connsiteX4" fmla="*/ 403013 w 474133"/>
                  <a:gd name="connsiteY4" fmla="*/ 239338 h 407754"/>
                  <a:gd name="connsiteX5" fmla="*/ 455642 w 474133"/>
                  <a:gd name="connsiteY5" fmla="*/ 181209 h 407754"/>
                  <a:gd name="connsiteX6" fmla="*/ 403108 w 474133"/>
                  <a:gd name="connsiteY6" fmla="*/ 123460 h 407754"/>
                  <a:gd name="connsiteX7" fmla="*/ 395332 w 474133"/>
                  <a:gd name="connsiteY7" fmla="*/ 112649 h 407754"/>
                  <a:gd name="connsiteX8" fmla="*/ 373427 w 474133"/>
                  <a:gd name="connsiteY8" fmla="*/ 75572 h 407754"/>
                  <a:gd name="connsiteX9" fmla="*/ 338816 w 474133"/>
                  <a:gd name="connsiteY9" fmla="*/ 86477 h 407754"/>
                  <a:gd name="connsiteX10" fmla="*/ 329333 w 474133"/>
                  <a:gd name="connsiteY10" fmla="*/ 90175 h 407754"/>
                  <a:gd name="connsiteX11" fmla="*/ 321842 w 474133"/>
                  <a:gd name="connsiteY11" fmla="*/ 84012 h 407754"/>
                  <a:gd name="connsiteX12" fmla="*/ 298704 w 474133"/>
                  <a:gd name="connsiteY12" fmla="*/ 45228 h 407754"/>
                  <a:gd name="connsiteX13" fmla="*/ 202929 w 474133"/>
                  <a:gd name="connsiteY13" fmla="*/ 26262 h 407754"/>
                  <a:gd name="connsiteX14" fmla="*/ 161205 w 474133"/>
                  <a:gd name="connsiteY14" fmla="*/ 68650 h 407754"/>
                  <a:gd name="connsiteX15" fmla="*/ 140343 w 474133"/>
                  <a:gd name="connsiteY15" fmla="*/ 68650 h 407754"/>
                  <a:gd name="connsiteX16" fmla="*/ 195248 w 474133"/>
                  <a:gd name="connsiteY16" fmla="*/ 8814 h 407754"/>
                  <a:gd name="connsiteX17" fmla="*/ 311790 w 474133"/>
                  <a:gd name="connsiteY17" fmla="*/ 31762 h 407754"/>
                  <a:gd name="connsiteX18" fmla="*/ 334549 w 474133"/>
                  <a:gd name="connsiteY18" fmla="*/ 64383 h 407754"/>
                  <a:gd name="connsiteX19" fmla="*/ 378833 w 474133"/>
                  <a:gd name="connsiteY19" fmla="*/ 58029 h 407754"/>
                  <a:gd name="connsiteX20" fmla="*/ 413539 w 474133"/>
                  <a:gd name="connsiteY20" fmla="*/ 106865 h 407754"/>
                  <a:gd name="connsiteX21" fmla="*/ 474133 w 474133"/>
                  <a:gd name="connsiteY21" fmla="*/ 181304 h 407754"/>
                  <a:gd name="connsiteX22" fmla="*/ 208619 w 474133"/>
                  <a:gd name="connsiteY22" fmla="*/ 173054 h 407754"/>
                  <a:gd name="connsiteX23" fmla="*/ 208619 w 474133"/>
                  <a:gd name="connsiteY23" fmla="*/ 106675 h 407754"/>
                  <a:gd name="connsiteX24" fmla="*/ 18965 w 474133"/>
                  <a:gd name="connsiteY24" fmla="*/ 106675 h 407754"/>
                  <a:gd name="connsiteX25" fmla="*/ 18965 w 474133"/>
                  <a:gd name="connsiteY25" fmla="*/ 391155 h 407754"/>
                  <a:gd name="connsiteX26" fmla="*/ 208619 w 474133"/>
                  <a:gd name="connsiteY26" fmla="*/ 391155 h 407754"/>
                  <a:gd name="connsiteX27" fmla="*/ 208619 w 474133"/>
                  <a:gd name="connsiteY27" fmla="*/ 229950 h 407754"/>
                  <a:gd name="connsiteX28" fmla="*/ 227584 w 474133"/>
                  <a:gd name="connsiteY28" fmla="*/ 229950 h 407754"/>
                  <a:gd name="connsiteX29" fmla="*/ 227584 w 474133"/>
                  <a:gd name="connsiteY29" fmla="*/ 400638 h 407754"/>
                  <a:gd name="connsiteX30" fmla="*/ 218101 w 474133"/>
                  <a:gd name="connsiteY30" fmla="*/ 410121 h 407754"/>
                  <a:gd name="connsiteX31" fmla="*/ 9483 w 474133"/>
                  <a:gd name="connsiteY31" fmla="*/ 410121 h 407754"/>
                  <a:gd name="connsiteX32" fmla="*/ 0 w 474133"/>
                  <a:gd name="connsiteY32" fmla="*/ 400638 h 407754"/>
                  <a:gd name="connsiteX33" fmla="*/ 0 w 474133"/>
                  <a:gd name="connsiteY33" fmla="*/ 97193 h 407754"/>
                  <a:gd name="connsiteX34" fmla="*/ 9483 w 474133"/>
                  <a:gd name="connsiteY34" fmla="*/ 87710 h 407754"/>
                  <a:gd name="connsiteX35" fmla="*/ 218101 w 474133"/>
                  <a:gd name="connsiteY35" fmla="*/ 87710 h 407754"/>
                  <a:gd name="connsiteX36" fmla="*/ 227584 w 474133"/>
                  <a:gd name="connsiteY36" fmla="*/ 97193 h 407754"/>
                  <a:gd name="connsiteX37" fmla="*/ 227584 w 474133"/>
                  <a:gd name="connsiteY37" fmla="*/ 173054 h 407754"/>
                  <a:gd name="connsiteX38" fmla="*/ 331893 w 474133"/>
                  <a:gd name="connsiteY38" fmla="*/ 192019 h 407754"/>
                  <a:gd name="connsiteX39" fmla="*/ 47413 w 474133"/>
                  <a:gd name="connsiteY39" fmla="*/ 192019 h 407754"/>
                  <a:gd name="connsiteX40" fmla="*/ 47413 w 474133"/>
                  <a:gd name="connsiteY40" fmla="*/ 210985 h 407754"/>
                  <a:gd name="connsiteX41" fmla="*/ 331893 w 474133"/>
                  <a:gd name="connsiteY41" fmla="*/ 210985 h 407754"/>
                  <a:gd name="connsiteX42" fmla="*/ 123275 w 474133"/>
                  <a:gd name="connsiteY42" fmla="*/ 144606 h 407754"/>
                  <a:gd name="connsiteX43" fmla="*/ 47413 w 474133"/>
                  <a:gd name="connsiteY43" fmla="*/ 144606 h 407754"/>
                  <a:gd name="connsiteX44" fmla="*/ 47413 w 474133"/>
                  <a:gd name="connsiteY44" fmla="*/ 163571 h 407754"/>
                  <a:gd name="connsiteX45" fmla="*/ 123275 w 474133"/>
                  <a:gd name="connsiteY45" fmla="*/ 163571 h 407754"/>
                  <a:gd name="connsiteX46" fmla="*/ 151723 w 474133"/>
                  <a:gd name="connsiteY46" fmla="*/ 239433 h 407754"/>
                  <a:gd name="connsiteX47" fmla="*/ 47413 w 474133"/>
                  <a:gd name="connsiteY47" fmla="*/ 239433 h 407754"/>
                  <a:gd name="connsiteX48" fmla="*/ 47413 w 474133"/>
                  <a:gd name="connsiteY48" fmla="*/ 258398 h 407754"/>
                  <a:gd name="connsiteX49" fmla="*/ 151723 w 474133"/>
                  <a:gd name="connsiteY49" fmla="*/ 258398 h 407754"/>
                  <a:gd name="connsiteX50" fmla="*/ 112939 w 474133"/>
                  <a:gd name="connsiteY50" fmla="*/ 286846 h 407754"/>
                  <a:gd name="connsiteX51" fmla="*/ 47793 w 474133"/>
                  <a:gd name="connsiteY51" fmla="*/ 286846 h 407754"/>
                  <a:gd name="connsiteX52" fmla="*/ 47793 w 474133"/>
                  <a:gd name="connsiteY52" fmla="*/ 305811 h 407754"/>
                  <a:gd name="connsiteX53" fmla="*/ 112939 w 474133"/>
                  <a:gd name="connsiteY53" fmla="*/ 305811 h 407754"/>
                  <a:gd name="connsiteX54" fmla="*/ 180171 w 474133"/>
                  <a:gd name="connsiteY54" fmla="*/ 286846 h 407754"/>
                  <a:gd name="connsiteX55" fmla="*/ 132757 w 474133"/>
                  <a:gd name="connsiteY55" fmla="*/ 286846 h 407754"/>
                  <a:gd name="connsiteX56" fmla="*/ 132757 w 474133"/>
                  <a:gd name="connsiteY56" fmla="*/ 305811 h 407754"/>
                  <a:gd name="connsiteX57" fmla="*/ 180171 w 474133"/>
                  <a:gd name="connsiteY57" fmla="*/ 305811 h 407754"/>
                  <a:gd name="connsiteX58" fmla="*/ 388789 w 474133"/>
                  <a:gd name="connsiteY58" fmla="*/ 192019 h 407754"/>
                  <a:gd name="connsiteX59" fmla="*/ 350859 w 474133"/>
                  <a:gd name="connsiteY59" fmla="*/ 192019 h 407754"/>
                  <a:gd name="connsiteX60" fmla="*/ 350859 w 474133"/>
                  <a:gd name="connsiteY60" fmla="*/ 210985 h 407754"/>
                  <a:gd name="connsiteX61" fmla="*/ 388789 w 474133"/>
                  <a:gd name="connsiteY61" fmla="*/ 210985 h 407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74133" h="407754">
                    <a:moveTo>
                      <a:pt x="474133" y="181304"/>
                    </a:moveTo>
                    <a:cubicBezTo>
                      <a:pt x="474821" y="221855"/>
                      <a:pt x="443491" y="255774"/>
                      <a:pt x="403013" y="258303"/>
                    </a:cubicBezTo>
                    <a:lnTo>
                      <a:pt x="265515" y="258303"/>
                    </a:lnTo>
                    <a:lnTo>
                      <a:pt x="265515" y="239338"/>
                    </a:lnTo>
                    <a:lnTo>
                      <a:pt x="403013" y="239338"/>
                    </a:lnTo>
                    <a:cubicBezTo>
                      <a:pt x="404341" y="239338"/>
                      <a:pt x="455642" y="233648"/>
                      <a:pt x="455642" y="181209"/>
                    </a:cubicBezTo>
                    <a:cubicBezTo>
                      <a:pt x="455642" y="137209"/>
                      <a:pt x="418849" y="126210"/>
                      <a:pt x="403108" y="123460"/>
                    </a:cubicBezTo>
                    <a:cubicBezTo>
                      <a:pt x="397997" y="122588"/>
                      <a:pt x="394533" y="117773"/>
                      <a:pt x="395332" y="112649"/>
                    </a:cubicBezTo>
                    <a:cubicBezTo>
                      <a:pt x="395332" y="93684"/>
                      <a:pt x="387367" y="80124"/>
                      <a:pt x="373427" y="75572"/>
                    </a:cubicBezTo>
                    <a:cubicBezTo>
                      <a:pt x="360747" y="71213"/>
                      <a:pt x="346707" y="75637"/>
                      <a:pt x="338816" y="86477"/>
                    </a:cubicBezTo>
                    <a:cubicBezTo>
                      <a:pt x="336640" y="89446"/>
                      <a:pt x="332944" y="90887"/>
                      <a:pt x="329333" y="90175"/>
                    </a:cubicBezTo>
                    <a:cubicBezTo>
                      <a:pt x="325894" y="89650"/>
                      <a:pt x="323019" y="87285"/>
                      <a:pt x="321842" y="84012"/>
                    </a:cubicBezTo>
                    <a:cubicBezTo>
                      <a:pt x="317100" y="69528"/>
                      <a:pt x="309196" y="56281"/>
                      <a:pt x="298704" y="45228"/>
                    </a:cubicBezTo>
                    <a:cubicBezTo>
                      <a:pt x="273989" y="19311"/>
                      <a:pt x="235655" y="11720"/>
                      <a:pt x="202929" y="26262"/>
                    </a:cubicBezTo>
                    <a:cubicBezTo>
                      <a:pt x="184388" y="34931"/>
                      <a:pt x="169581" y="49975"/>
                      <a:pt x="161205" y="68650"/>
                    </a:cubicBezTo>
                    <a:lnTo>
                      <a:pt x="140343" y="68650"/>
                    </a:lnTo>
                    <a:cubicBezTo>
                      <a:pt x="149960" y="42197"/>
                      <a:pt x="169718" y="20664"/>
                      <a:pt x="195248" y="8814"/>
                    </a:cubicBezTo>
                    <a:cubicBezTo>
                      <a:pt x="235064" y="-8734"/>
                      <a:pt x="281599" y="430"/>
                      <a:pt x="311790" y="31762"/>
                    </a:cubicBezTo>
                    <a:cubicBezTo>
                      <a:pt x="321184" y="41256"/>
                      <a:pt x="328881" y="52289"/>
                      <a:pt x="334549" y="64383"/>
                    </a:cubicBezTo>
                    <a:cubicBezTo>
                      <a:pt x="347445" y="55305"/>
                      <a:pt x="363905" y="52944"/>
                      <a:pt x="378833" y="58029"/>
                    </a:cubicBezTo>
                    <a:cubicBezTo>
                      <a:pt x="399425" y="65515"/>
                      <a:pt x="413242" y="84956"/>
                      <a:pt x="413539" y="106865"/>
                    </a:cubicBezTo>
                    <a:cubicBezTo>
                      <a:pt x="444073" y="114167"/>
                      <a:pt x="474133" y="137209"/>
                      <a:pt x="474133" y="181304"/>
                    </a:cubicBezTo>
                    <a:close/>
                    <a:moveTo>
                      <a:pt x="208619" y="173054"/>
                    </a:moveTo>
                    <a:lnTo>
                      <a:pt x="208619" y="106675"/>
                    </a:lnTo>
                    <a:lnTo>
                      <a:pt x="18965" y="106675"/>
                    </a:lnTo>
                    <a:lnTo>
                      <a:pt x="18965" y="391155"/>
                    </a:lnTo>
                    <a:lnTo>
                      <a:pt x="208619" y="391155"/>
                    </a:lnTo>
                    <a:lnTo>
                      <a:pt x="208619" y="229950"/>
                    </a:lnTo>
                    <a:lnTo>
                      <a:pt x="227584" y="229950"/>
                    </a:lnTo>
                    <a:lnTo>
                      <a:pt x="227584" y="400638"/>
                    </a:lnTo>
                    <a:cubicBezTo>
                      <a:pt x="227584" y="405875"/>
                      <a:pt x="223338" y="410121"/>
                      <a:pt x="218101" y="410121"/>
                    </a:cubicBezTo>
                    <a:lnTo>
                      <a:pt x="9483" y="410121"/>
                    </a:lnTo>
                    <a:cubicBezTo>
                      <a:pt x="4246" y="410121"/>
                      <a:pt x="0" y="405875"/>
                      <a:pt x="0" y="400638"/>
                    </a:cubicBezTo>
                    <a:lnTo>
                      <a:pt x="0" y="97193"/>
                    </a:lnTo>
                    <a:cubicBezTo>
                      <a:pt x="0" y="91955"/>
                      <a:pt x="4246" y="87710"/>
                      <a:pt x="9483" y="87710"/>
                    </a:cubicBezTo>
                    <a:lnTo>
                      <a:pt x="218101" y="87710"/>
                    </a:lnTo>
                    <a:cubicBezTo>
                      <a:pt x="223338" y="87710"/>
                      <a:pt x="227584" y="91955"/>
                      <a:pt x="227584" y="97193"/>
                    </a:cubicBezTo>
                    <a:lnTo>
                      <a:pt x="227584" y="173054"/>
                    </a:lnTo>
                    <a:close/>
                    <a:moveTo>
                      <a:pt x="331893" y="192019"/>
                    </a:moveTo>
                    <a:lnTo>
                      <a:pt x="47413" y="192019"/>
                    </a:lnTo>
                    <a:lnTo>
                      <a:pt x="47413" y="210985"/>
                    </a:lnTo>
                    <a:lnTo>
                      <a:pt x="331893" y="210985"/>
                    </a:lnTo>
                    <a:close/>
                    <a:moveTo>
                      <a:pt x="123275" y="144606"/>
                    </a:moveTo>
                    <a:lnTo>
                      <a:pt x="47413" y="144606"/>
                    </a:lnTo>
                    <a:lnTo>
                      <a:pt x="47413" y="163571"/>
                    </a:lnTo>
                    <a:lnTo>
                      <a:pt x="123275" y="163571"/>
                    </a:lnTo>
                    <a:close/>
                    <a:moveTo>
                      <a:pt x="151723" y="239433"/>
                    </a:moveTo>
                    <a:lnTo>
                      <a:pt x="47413" y="239433"/>
                    </a:lnTo>
                    <a:lnTo>
                      <a:pt x="47413" y="258398"/>
                    </a:lnTo>
                    <a:lnTo>
                      <a:pt x="151723" y="258398"/>
                    </a:lnTo>
                    <a:close/>
                    <a:moveTo>
                      <a:pt x="112939" y="286846"/>
                    </a:moveTo>
                    <a:lnTo>
                      <a:pt x="47793" y="286846"/>
                    </a:lnTo>
                    <a:lnTo>
                      <a:pt x="47793" y="305811"/>
                    </a:lnTo>
                    <a:lnTo>
                      <a:pt x="112939" y="305811"/>
                    </a:lnTo>
                    <a:close/>
                    <a:moveTo>
                      <a:pt x="180171" y="286846"/>
                    </a:moveTo>
                    <a:lnTo>
                      <a:pt x="132757" y="286846"/>
                    </a:lnTo>
                    <a:lnTo>
                      <a:pt x="132757" y="305811"/>
                    </a:lnTo>
                    <a:lnTo>
                      <a:pt x="180171" y="305811"/>
                    </a:lnTo>
                    <a:close/>
                    <a:moveTo>
                      <a:pt x="388789" y="192019"/>
                    </a:moveTo>
                    <a:lnTo>
                      <a:pt x="350859" y="192019"/>
                    </a:lnTo>
                    <a:lnTo>
                      <a:pt x="350859" y="210985"/>
                    </a:lnTo>
                    <a:lnTo>
                      <a:pt x="388789" y="210985"/>
                    </a:lnTo>
                    <a:close/>
                  </a:path>
                </a:pathLst>
              </a:custGeom>
              <a:solidFill>
                <a:srgbClr val="000000"/>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grpSp>
        <p:grpSp>
          <p:nvGrpSpPr>
            <p:cNvPr id="285" name="Group 284">
              <a:extLst>
                <a:ext uri="{FF2B5EF4-FFF2-40B4-BE49-F238E27FC236}">
                  <a16:creationId xmlns:a16="http://schemas.microsoft.com/office/drawing/2014/main" id="{29188AB0-60FA-FF4F-862F-F300D9151B6B}"/>
                </a:ext>
              </a:extLst>
            </p:cNvPr>
            <p:cNvGrpSpPr/>
            <p:nvPr/>
          </p:nvGrpSpPr>
          <p:grpSpPr>
            <a:xfrm>
              <a:off x="3057071" y="6077773"/>
              <a:ext cx="543074" cy="543074"/>
              <a:chOff x="10264364" y="6085604"/>
              <a:chExt cx="543074" cy="543074"/>
            </a:xfrm>
          </p:grpSpPr>
          <p:sp>
            <p:nvSpPr>
              <p:cNvPr id="187" name="Freeform: Shape 67">
                <a:extLst>
                  <a:ext uri="{FF2B5EF4-FFF2-40B4-BE49-F238E27FC236}">
                    <a16:creationId xmlns:a16="http://schemas.microsoft.com/office/drawing/2014/main" id="{6A4A5735-7C9B-7346-A9EB-246CBD5A8C29}"/>
                  </a:ext>
                </a:extLst>
              </p:cNvPr>
              <p:cNvSpPr/>
              <p:nvPr/>
            </p:nvSpPr>
            <p:spPr>
              <a:xfrm>
                <a:off x="10264364" y="6085604"/>
                <a:ext cx="543074" cy="543074"/>
              </a:xfrm>
              <a:custGeom>
                <a:avLst/>
                <a:gdLst>
                  <a:gd name="connsiteX0" fmla="*/ 0 w 711200"/>
                  <a:gd name="connsiteY0" fmla="*/ 0 h 711200"/>
                  <a:gd name="connsiteX1" fmla="*/ 711200 w 711200"/>
                  <a:gd name="connsiteY1" fmla="*/ 0 h 711200"/>
                  <a:gd name="connsiteX2" fmla="*/ 711200 w 711200"/>
                  <a:gd name="connsiteY2" fmla="*/ 711200 h 711200"/>
                  <a:gd name="connsiteX3" fmla="*/ 0 w 711200"/>
                  <a:gd name="connsiteY3" fmla="*/ 711200 h 711200"/>
                </a:gdLst>
                <a:ahLst/>
                <a:cxnLst>
                  <a:cxn ang="0">
                    <a:pos x="connsiteX0" y="connsiteY0"/>
                  </a:cxn>
                  <a:cxn ang="0">
                    <a:pos x="connsiteX1" y="connsiteY1"/>
                  </a:cxn>
                  <a:cxn ang="0">
                    <a:pos x="connsiteX2" y="connsiteY2"/>
                  </a:cxn>
                  <a:cxn ang="0">
                    <a:pos x="connsiteX3" y="connsiteY3"/>
                  </a:cxn>
                </a:cxnLst>
                <a:rect l="l" t="t" r="r" b="b"/>
                <a:pathLst>
                  <a:path w="711200" h="711200">
                    <a:moveTo>
                      <a:pt x="0" y="0"/>
                    </a:moveTo>
                    <a:lnTo>
                      <a:pt x="711200" y="0"/>
                    </a:lnTo>
                    <a:lnTo>
                      <a:pt x="711200" y="711200"/>
                    </a:lnTo>
                    <a:lnTo>
                      <a:pt x="0" y="711200"/>
                    </a:lnTo>
                    <a:close/>
                  </a:path>
                </a:pathLst>
              </a:custGeom>
              <a:solidFill>
                <a:schemeClr val="accent6"/>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pic>
            <p:nvPicPr>
              <p:cNvPr id="284" name="Picture 283">
                <a:extLst>
                  <a:ext uri="{FF2B5EF4-FFF2-40B4-BE49-F238E27FC236}">
                    <a16:creationId xmlns:a16="http://schemas.microsoft.com/office/drawing/2014/main" id="{ECD8CB8D-39FC-1D4D-9F8D-290354C87910}"/>
                  </a:ext>
                </a:extLst>
              </p:cNvPr>
              <p:cNvPicPr>
                <a:picLocks noChangeAspect="1"/>
              </p:cNvPicPr>
              <p:nvPr/>
            </p:nvPicPr>
            <p:blipFill>
              <a:blip r:embed="rId6">
                <a:biLevel thresh="75000"/>
              </a:blip>
              <a:stretch>
                <a:fillRect/>
              </a:stretch>
            </p:blipFill>
            <p:spPr>
              <a:xfrm>
                <a:off x="10352731" y="6183167"/>
                <a:ext cx="387158" cy="351962"/>
              </a:xfrm>
              <a:prstGeom prst="rect">
                <a:avLst/>
              </a:prstGeom>
            </p:spPr>
          </p:pic>
        </p:grpSp>
        <p:grpSp>
          <p:nvGrpSpPr>
            <p:cNvPr id="288" name="Group 287">
              <a:extLst>
                <a:ext uri="{FF2B5EF4-FFF2-40B4-BE49-F238E27FC236}">
                  <a16:creationId xmlns:a16="http://schemas.microsoft.com/office/drawing/2014/main" id="{FFE4052D-2F94-764B-8E1F-4F53029F423F}"/>
                </a:ext>
              </a:extLst>
            </p:cNvPr>
            <p:cNvGrpSpPr/>
            <p:nvPr/>
          </p:nvGrpSpPr>
          <p:grpSpPr>
            <a:xfrm>
              <a:off x="4105255" y="5053154"/>
              <a:ext cx="543069" cy="543069"/>
              <a:chOff x="11110993" y="5054662"/>
              <a:chExt cx="543069" cy="543069"/>
            </a:xfrm>
          </p:grpSpPr>
          <p:sp>
            <p:nvSpPr>
              <p:cNvPr id="146" name="Freeform: Shape 89">
                <a:extLst>
                  <a:ext uri="{FF2B5EF4-FFF2-40B4-BE49-F238E27FC236}">
                    <a16:creationId xmlns:a16="http://schemas.microsoft.com/office/drawing/2014/main" id="{F16AF580-0303-8A48-B939-0232492FEB4C}"/>
                  </a:ext>
                </a:extLst>
              </p:cNvPr>
              <p:cNvSpPr/>
              <p:nvPr/>
            </p:nvSpPr>
            <p:spPr>
              <a:xfrm>
                <a:off x="11110993" y="5054662"/>
                <a:ext cx="543069" cy="543069"/>
              </a:xfrm>
              <a:custGeom>
                <a:avLst/>
                <a:gdLst>
                  <a:gd name="connsiteX0" fmla="*/ 0 w 711200"/>
                  <a:gd name="connsiteY0" fmla="*/ 0 h 711200"/>
                  <a:gd name="connsiteX1" fmla="*/ 711200 w 711200"/>
                  <a:gd name="connsiteY1" fmla="*/ 0 h 711200"/>
                  <a:gd name="connsiteX2" fmla="*/ 711200 w 711200"/>
                  <a:gd name="connsiteY2" fmla="*/ 711200 h 711200"/>
                  <a:gd name="connsiteX3" fmla="*/ 0 w 711200"/>
                  <a:gd name="connsiteY3" fmla="*/ 711200 h 711200"/>
                </a:gdLst>
                <a:ahLst/>
                <a:cxnLst>
                  <a:cxn ang="0">
                    <a:pos x="connsiteX0" y="connsiteY0"/>
                  </a:cxn>
                  <a:cxn ang="0">
                    <a:pos x="connsiteX1" y="connsiteY1"/>
                  </a:cxn>
                  <a:cxn ang="0">
                    <a:pos x="connsiteX2" y="connsiteY2"/>
                  </a:cxn>
                  <a:cxn ang="0">
                    <a:pos x="connsiteX3" y="connsiteY3"/>
                  </a:cxn>
                </a:cxnLst>
                <a:rect l="l" t="t" r="r" b="b"/>
                <a:pathLst>
                  <a:path w="711200" h="711200">
                    <a:moveTo>
                      <a:pt x="0" y="0"/>
                    </a:moveTo>
                    <a:lnTo>
                      <a:pt x="711200" y="0"/>
                    </a:lnTo>
                    <a:lnTo>
                      <a:pt x="711200" y="711200"/>
                    </a:lnTo>
                    <a:lnTo>
                      <a:pt x="0" y="711200"/>
                    </a:lnTo>
                    <a:close/>
                  </a:path>
                </a:pathLst>
              </a:custGeom>
              <a:solidFill>
                <a:schemeClr val="accent6"/>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pic>
            <p:nvPicPr>
              <p:cNvPr id="287" name="Picture 286">
                <a:extLst>
                  <a:ext uri="{FF2B5EF4-FFF2-40B4-BE49-F238E27FC236}">
                    <a16:creationId xmlns:a16="http://schemas.microsoft.com/office/drawing/2014/main" id="{C01BADAC-4683-6545-A7AC-2100CB83B85C}"/>
                  </a:ext>
                </a:extLst>
              </p:cNvPr>
              <p:cNvPicPr>
                <a:picLocks noChangeAspect="1"/>
              </p:cNvPicPr>
              <p:nvPr/>
            </p:nvPicPr>
            <p:blipFill>
              <a:blip r:embed="rId7">
                <a:biLevel thresh="75000"/>
              </a:blip>
              <a:stretch>
                <a:fillRect/>
              </a:stretch>
            </p:blipFill>
            <p:spPr>
              <a:xfrm>
                <a:off x="11194928" y="5143411"/>
                <a:ext cx="383636" cy="376114"/>
              </a:xfrm>
              <a:prstGeom prst="rect">
                <a:avLst/>
              </a:prstGeom>
            </p:spPr>
          </p:pic>
        </p:grpSp>
        <p:grpSp>
          <p:nvGrpSpPr>
            <p:cNvPr id="292" name="Group 291">
              <a:extLst>
                <a:ext uri="{FF2B5EF4-FFF2-40B4-BE49-F238E27FC236}">
                  <a16:creationId xmlns:a16="http://schemas.microsoft.com/office/drawing/2014/main" id="{CF642978-B867-4C47-B548-61D9E545B05D}"/>
                </a:ext>
              </a:extLst>
            </p:cNvPr>
            <p:cNvGrpSpPr/>
            <p:nvPr/>
          </p:nvGrpSpPr>
          <p:grpSpPr>
            <a:xfrm>
              <a:off x="4105255" y="6084095"/>
              <a:ext cx="543069" cy="543069"/>
              <a:chOff x="11110993" y="6085603"/>
              <a:chExt cx="543069" cy="543069"/>
            </a:xfrm>
          </p:grpSpPr>
          <p:sp>
            <p:nvSpPr>
              <p:cNvPr id="182" name="Freeform: Shape 89">
                <a:extLst>
                  <a:ext uri="{FF2B5EF4-FFF2-40B4-BE49-F238E27FC236}">
                    <a16:creationId xmlns:a16="http://schemas.microsoft.com/office/drawing/2014/main" id="{33979744-5408-C041-A00A-E60A1893806C}"/>
                  </a:ext>
                </a:extLst>
              </p:cNvPr>
              <p:cNvSpPr/>
              <p:nvPr/>
            </p:nvSpPr>
            <p:spPr>
              <a:xfrm>
                <a:off x="11110993" y="6085603"/>
                <a:ext cx="543069" cy="543069"/>
              </a:xfrm>
              <a:custGeom>
                <a:avLst/>
                <a:gdLst>
                  <a:gd name="connsiteX0" fmla="*/ 0 w 711200"/>
                  <a:gd name="connsiteY0" fmla="*/ 0 h 711200"/>
                  <a:gd name="connsiteX1" fmla="*/ 711200 w 711200"/>
                  <a:gd name="connsiteY1" fmla="*/ 0 h 711200"/>
                  <a:gd name="connsiteX2" fmla="*/ 711200 w 711200"/>
                  <a:gd name="connsiteY2" fmla="*/ 711200 h 711200"/>
                  <a:gd name="connsiteX3" fmla="*/ 0 w 711200"/>
                  <a:gd name="connsiteY3" fmla="*/ 711200 h 711200"/>
                </a:gdLst>
                <a:ahLst/>
                <a:cxnLst>
                  <a:cxn ang="0">
                    <a:pos x="connsiteX0" y="connsiteY0"/>
                  </a:cxn>
                  <a:cxn ang="0">
                    <a:pos x="connsiteX1" y="connsiteY1"/>
                  </a:cxn>
                  <a:cxn ang="0">
                    <a:pos x="connsiteX2" y="connsiteY2"/>
                  </a:cxn>
                  <a:cxn ang="0">
                    <a:pos x="connsiteX3" y="connsiteY3"/>
                  </a:cxn>
                </a:cxnLst>
                <a:rect l="l" t="t" r="r" b="b"/>
                <a:pathLst>
                  <a:path w="711200" h="711200">
                    <a:moveTo>
                      <a:pt x="0" y="0"/>
                    </a:moveTo>
                    <a:lnTo>
                      <a:pt x="711200" y="0"/>
                    </a:lnTo>
                    <a:lnTo>
                      <a:pt x="711200" y="711200"/>
                    </a:lnTo>
                    <a:lnTo>
                      <a:pt x="0" y="711200"/>
                    </a:lnTo>
                    <a:close/>
                  </a:path>
                </a:pathLst>
              </a:custGeom>
              <a:solidFill>
                <a:schemeClr val="accent6"/>
              </a:solidFill>
              <a:ln w="9398" cap="flat">
                <a:noFill/>
                <a:prstDash val="solid"/>
                <a:miter/>
              </a:ln>
            </p:spPr>
            <p:txBody>
              <a:bodyPr rtlCol="0" anchor="ctr"/>
              <a:lstStyle/>
              <a:p>
                <a:pPr defTabSz="1828723" hangingPunct="1"/>
                <a:endParaRPr lang="en-US" sz="2333" kern="1200">
                  <a:solidFill>
                    <a:srgbClr val="FFFFFF"/>
                  </a:solidFill>
                  <a:ea typeface="+mn-ea"/>
                  <a:cs typeface="+mn-cs"/>
                </a:endParaRPr>
              </a:p>
            </p:txBody>
          </p:sp>
          <p:pic>
            <p:nvPicPr>
              <p:cNvPr id="290" name="Picture 289">
                <a:extLst>
                  <a:ext uri="{FF2B5EF4-FFF2-40B4-BE49-F238E27FC236}">
                    <a16:creationId xmlns:a16="http://schemas.microsoft.com/office/drawing/2014/main" id="{43161E91-B182-614C-85AD-C92477772137}"/>
                  </a:ext>
                </a:extLst>
              </p:cNvPr>
              <p:cNvPicPr>
                <a:picLocks noChangeAspect="1"/>
              </p:cNvPicPr>
              <p:nvPr/>
            </p:nvPicPr>
            <p:blipFill>
              <a:blip r:embed="rId8">
                <a:biLevel thresh="75000"/>
              </a:blip>
              <a:stretch>
                <a:fillRect/>
              </a:stretch>
            </p:blipFill>
            <p:spPr>
              <a:xfrm>
                <a:off x="11194928" y="6168251"/>
                <a:ext cx="383636" cy="376114"/>
              </a:xfrm>
              <a:prstGeom prst="rect">
                <a:avLst/>
              </a:prstGeom>
            </p:spPr>
          </p:pic>
        </p:grpSp>
      </p:grpSp>
    </p:spTree>
    <p:extLst>
      <p:ext uri="{BB962C8B-B14F-4D97-AF65-F5344CB8AC3E}">
        <p14:creationId xmlns:p14="http://schemas.microsoft.com/office/powerpoint/2010/main" val="343349819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AEA408B-9895-7447-8809-E8A7FB857AFF}"/>
              </a:ext>
            </a:extLst>
          </p:cNvPr>
          <p:cNvSpPr/>
          <p:nvPr/>
        </p:nvSpPr>
        <p:spPr bwMode="auto">
          <a:xfrm>
            <a:off x="9214884" y="3683000"/>
            <a:ext cx="5918792" cy="5142024"/>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04800" tIns="243840" rIns="304800" bIns="243840" numCol="1" spcCol="0" rtlCol="0" fromWordArt="0" anchor="t" anchorCtr="0" forceAA="0" compatLnSpc="1">
            <a:prstTxWarp prst="textNoShape">
              <a:avLst/>
            </a:prstTxWarp>
            <a:noAutofit/>
          </a:bodyPr>
          <a:lstStyle/>
          <a:p>
            <a:pPr algn="ctr" defTabSz="1554151" fontAlgn="base" hangingPunct="1">
              <a:lnSpc>
                <a:spcPct val="90000"/>
              </a:lnSpc>
              <a:spcBef>
                <a:spcPct val="0"/>
              </a:spcBef>
              <a:spcAft>
                <a:spcPct val="0"/>
              </a:spcAft>
            </a:pPr>
            <a:endParaRPr lang="en-US" sz="4000" kern="12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sp>
        <p:nvSpPr>
          <p:cNvPr id="99" name="Oval 98">
            <a:extLst>
              <a:ext uri="{FF2B5EF4-FFF2-40B4-BE49-F238E27FC236}">
                <a16:creationId xmlns:a16="http://schemas.microsoft.com/office/drawing/2014/main" id="{0BA2E4A2-6F63-484B-9590-4F0C9371F043}"/>
              </a:ext>
            </a:extLst>
          </p:cNvPr>
          <p:cNvSpPr/>
          <p:nvPr/>
        </p:nvSpPr>
        <p:spPr bwMode="auto">
          <a:xfrm>
            <a:off x="10691812" y="3873500"/>
            <a:ext cx="3000377" cy="3000377"/>
          </a:xfrm>
          <a:prstGeom prst="ellipse">
            <a:avLst/>
          </a:prstGeom>
          <a:solidFill>
            <a:srgbClr val="000000"/>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04800" tIns="243840" rIns="304800" bIns="243840" numCol="1" spcCol="0" rtlCol="0" fromWordArt="0" anchor="t" anchorCtr="0" forceAA="0" compatLnSpc="1">
            <a:prstTxWarp prst="textNoShape">
              <a:avLst/>
            </a:prstTxWarp>
            <a:noAutofit/>
          </a:bodyPr>
          <a:lstStyle/>
          <a:p>
            <a:pPr algn="ctr" defTabSz="1554151" fontAlgn="base" hangingPunct="1">
              <a:lnSpc>
                <a:spcPct val="90000"/>
              </a:lnSpc>
              <a:spcBef>
                <a:spcPct val="0"/>
              </a:spcBef>
              <a:spcAft>
                <a:spcPct val="0"/>
              </a:spcAft>
            </a:pPr>
            <a:endParaRPr lang="en-US" sz="4000" kern="12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sp>
        <p:nvSpPr>
          <p:cNvPr id="100" name="Oval 99">
            <a:extLst>
              <a:ext uri="{FF2B5EF4-FFF2-40B4-BE49-F238E27FC236}">
                <a16:creationId xmlns:a16="http://schemas.microsoft.com/office/drawing/2014/main" id="{3EC1EF83-35C8-405A-B93B-52E2D6708581}"/>
              </a:ext>
            </a:extLst>
          </p:cNvPr>
          <p:cNvSpPr/>
          <p:nvPr/>
        </p:nvSpPr>
        <p:spPr bwMode="auto">
          <a:xfrm>
            <a:off x="17096180" y="3873500"/>
            <a:ext cx="3000377" cy="3000377"/>
          </a:xfrm>
          <a:prstGeom prst="ellipse">
            <a:avLst/>
          </a:prstGeom>
          <a:solidFill>
            <a:srgbClr val="000000"/>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04800" tIns="243840" rIns="304800" bIns="243840" numCol="1" spcCol="0" rtlCol="0" fromWordArt="0" anchor="t" anchorCtr="0" forceAA="0" compatLnSpc="1">
            <a:prstTxWarp prst="textNoShape">
              <a:avLst/>
            </a:prstTxWarp>
            <a:noAutofit/>
          </a:bodyPr>
          <a:lstStyle/>
          <a:p>
            <a:pPr algn="ctr" defTabSz="1554151" fontAlgn="base" hangingPunct="1">
              <a:lnSpc>
                <a:spcPct val="90000"/>
              </a:lnSpc>
              <a:spcBef>
                <a:spcPct val="0"/>
              </a:spcBef>
              <a:spcAft>
                <a:spcPct val="0"/>
              </a:spcAft>
            </a:pPr>
            <a:endParaRPr lang="en-US" sz="4000" kern="12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sp>
        <p:nvSpPr>
          <p:cNvPr id="42" name="TextBox 41">
            <a:extLst>
              <a:ext uri="{FF2B5EF4-FFF2-40B4-BE49-F238E27FC236}">
                <a16:creationId xmlns:a16="http://schemas.microsoft.com/office/drawing/2014/main" id="{3294B165-7BD8-B145-A36F-3BA492524C59}"/>
              </a:ext>
            </a:extLst>
          </p:cNvPr>
          <p:cNvSpPr txBox="1"/>
          <p:nvPr/>
        </p:nvSpPr>
        <p:spPr>
          <a:xfrm>
            <a:off x="10455942" y="6924040"/>
            <a:ext cx="3472117" cy="1323439"/>
          </a:xfrm>
          <a:prstGeom prst="rect">
            <a:avLst/>
          </a:prstGeom>
          <a:noFill/>
        </p:spPr>
        <p:txBody>
          <a:bodyPr wrap="square" rtlCol="0">
            <a:spAutoFit/>
          </a:bodyPr>
          <a:lstStyle/>
          <a:p>
            <a:pPr algn="ctr" defTabSz="1219148" hangingPunct="1">
              <a:defRPr/>
            </a:pPr>
            <a:r>
              <a:rPr lang="en-US" sz="4000" kern="1200" dirty="0">
                <a:solidFill>
                  <a:srgbClr val="88CEB8"/>
                </a:solidFill>
                <a:ea typeface="Amazon Ember" panose="020B0603020204020204" pitchFamily="34" charset="0"/>
                <a:cs typeface="Amazon Ember" panose="020B0603020204020204" pitchFamily="34" charset="0"/>
              </a:rPr>
              <a:t>—</a:t>
            </a:r>
          </a:p>
          <a:p>
            <a:pPr algn="ctr" defTabSz="1219148" hangingPunct="1">
              <a:defRPr/>
            </a:pPr>
            <a:r>
              <a:rPr lang="en-US" sz="4000" kern="1200" dirty="0">
                <a:solidFill>
                  <a:srgbClr val="FFFFFF"/>
                </a:solidFill>
                <a:ea typeface="Amazon Ember" panose="020B0603020204020204" pitchFamily="34" charset="0"/>
                <a:cs typeface="Amazon Ember" panose="020B0603020204020204" pitchFamily="34" charset="0"/>
              </a:rPr>
              <a:t>Provision</a:t>
            </a:r>
          </a:p>
        </p:txBody>
      </p:sp>
      <p:sp>
        <p:nvSpPr>
          <p:cNvPr id="44" name="TextBox 43">
            <a:extLst>
              <a:ext uri="{FF2B5EF4-FFF2-40B4-BE49-F238E27FC236}">
                <a16:creationId xmlns:a16="http://schemas.microsoft.com/office/drawing/2014/main" id="{DEF6B19C-DE42-0B4A-9841-69BF60C4D64F}"/>
              </a:ext>
            </a:extLst>
          </p:cNvPr>
          <p:cNvSpPr txBox="1"/>
          <p:nvPr/>
        </p:nvSpPr>
        <p:spPr>
          <a:xfrm>
            <a:off x="16860310" y="6924041"/>
            <a:ext cx="3472117" cy="1323439"/>
          </a:xfrm>
          <a:prstGeom prst="rect">
            <a:avLst/>
          </a:prstGeom>
          <a:noFill/>
        </p:spPr>
        <p:txBody>
          <a:bodyPr wrap="square" rtlCol="0">
            <a:spAutoFit/>
          </a:bodyPr>
          <a:lstStyle/>
          <a:p>
            <a:pPr algn="ctr" defTabSz="1219148" hangingPunct="1">
              <a:defRPr/>
            </a:pPr>
            <a:r>
              <a:rPr lang="en-US" sz="4000" kern="1200" dirty="0">
                <a:solidFill>
                  <a:srgbClr val="88CEB8"/>
                </a:solidFill>
                <a:ea typeface="Amazon Ember" panose="020B0603020204020204" pitchFamily="34" charset="0"/>
                <a:cs typeface="Amazon Ember" panose="020B0603020204020204" pitchFamily="34" charset="0"/>
              </a:rPr>
              <a:t>—</a:t>
            </a:r>
          </a:p>
          <a:p>
            <a:pPr algn="ctr" defTabSz="1219148" hangingPunct="1">
              <a:defRPr/>
            </a:pPr>
            <a:r>
              <a:rPr lang="en-US" sz="4000" kern="1200" dirty="0">
                <a:solidFill>
                  <a:srgbClr val="FFFFFF"/>
                </a:solidFill>
                <a:ea typeface="Amazon Ember" panose="020B0603020204020204" pitchFamily="34" charset="0"/>
                <a:cs typeface="Amazon Ember" panose="020B0603020204020204" pitchFamily="34" charset="0"/>
              </a:rPr>
              <a:t>Operate</a:t>
            </a:r>
          </a:p>
        </p:txBody>
      </p:sp>
      <p:grpSp>
        <p:nvGrpSpPr>
          <p:cNvPr id="23" name="Group 22">
            <a:extLst>
              <a:ext uri="{FF2B5EF4-FFF2-40B4-BE49-F238E27FC236}">
                <a16:creationId xmlns:a16="http://schemas.microsoft.com/office/drawing/2014/main" id="{62AD5CE3-3ACA-46EA-BB6E-2085AE81ED22}"/>
              </a:ext>
            </a:extLst>
          </p:cNvPr>
          <p:cNvGrpSpPr/>
          <p:nvPr/>
        </p:nvGrpSpPr>
        <p:grpSpPr>
          <a:xfrm>
            <a:off x="11348772" y="4508643"/>
            <a:ext cx="1686457" cy="1730090"/>
            <a:chOff x="-3182680" y="1711872"/>
            <a:chExt cx="478919" cy="491310"/>
          </a:xfrm>
        </p:grpSpPr>
        <p:grpSp>
          <p:nvGrpSpPr>
            <p:cNvPr id="15" name="Group 14">
              <a:extLst>
                <a:ext uri="{FF2B5EF4-FFF2-40B4-BE49-F238E27FC236}">
                  <a16:creationId xmlns:a16="http://schemas.microsoft.com/office/drawing/2014/main" id="{55A2E3BE-7426-42C3-AC10-CDF3FE4E2091}"/>
                </a:ext>
              </a:extLst>
            </p:cNvPr>
            <p:cNvGrpSpPr/>
            <p:nvPr/>
          </p:nvGrpSpPr>
          <p:grpSpPr>
            <a:xfrm>
              <a:off x="-3144274" y="1711872"/>
              <a:ext cx="440513" cy="491310"/>
              <a:chOff x="-3144274" y="1711872"/>
              <a:chExt cx="440513" cy="491310"/>
            </a:xfrm>
          </p:grpSpPr>
          <p:sp>
            <p:nvSpPr>
              <p:cNvPr id="65" name="Freeform: Shape 64">
                <a:extLst>
                  <a:ext uri="{FF2B5EF4-FFF2-40B4-BE49-F238E27FC236}">
                    <a16:creationId xmlns:a16="http://schemas.microsoft.com/office/drawing/2014/main" id="{68D727F4-3E18-46E7-82FC-2C9D4F1E63B0}"/>
                  </a:ext>
                </a:extLst>
              </p:cNvPr>
              <p:cNvSpPr/>
              <p:nvPr/>
            </p:nvSpPr>
            <p:spPr>
              <a:xfrm>
                <a:off x="-3120641" y="1952070"/>
                <a:ext cx="9847" cy="9847"/>
              </a:xfrm>
              <a:custGeom>
                <a:avLst/>
                <a:gdLst>
                  <a:gd name="connsiteX0" fmla="*/ 4828 w 9655"/>
                  <a:gd name="connsiteY0" fmla="*/ 4828 h 9655"/>
                  <a:gd name="connsiteX1" fmla="*/ 4828 w 9655"/>
                  <a:gd name="connsiteY1" fmla="*/ 4828 h 9655"/>
                </a:gdLst>
                <a:ahLst/>
                <a:cxnLst>
                  <a:cxn ang="0">
                    <a:pos x="connsiteX0" y="connsiteY0"/>
                  </a:cxn>
                  <a:cxn ang="0">
                    <a:pos x="connsiteX1" y="connsiteY1"/>
                  </a:cxn>
                </a:cxnLst>
                <a:rect l="l" t="t" r="r" b="b"/>
                <a:pathLst>
                  <a:path w="9655" h="9655">
                    <a:moveTo>
                      <a:pt x="4828" y="4828"/>
                    </a:moveTo>
                    <a:cubicBezTo>
                      <a:pt x="4828" y="4828"/>
                      <a:pt x="4828" y="4828"/>
                      <a:pt x="4828" y="4828"/>
                    </a:cubicBezTo>
                  </a:path>
                </a:pathLst>
              </a:custGeom>
              <a:noFill/>
              <a:ln w="25400" cap="flat">
                <a:solidFill>
                  <a:schemeClr val="accent6"/>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67" name="Freeform: Shape 66">
                <a:extLst>
                  <a:ext uri="{FF2B5EF4-FFF2-40B4-BE49-F238E27FC236}">
                    <a16:creationId xmlns:a16="http://schemas.microsoft.com/office/drawing/2014/main" id="{11C471F1-54D1-40C6-A3AB-8113A97604B2}"/>
                  </a:ext>
                </a:extLst>
              </p:cNvPr>
              <p:cNvSpPr/>
              <p:nvPr/>
            </p:nvSpPr>
            <p:spPr>
              <a:xfrm>
                <a:off x="-2748403" y="1994825"/>
                <a:ext cx="9847" cy="9847"/>
              </a:xfrm>
              <a:custGeom>
                <a:avLst/>
                <a:gdLst>
                  <a:gd name="connsiteX0" fmla="*/ 4828 w 9655"/>
                  <a:gd name="connsiteY0" fmla="*/ 5069 h 9655"/>
                  <a:gd name="connsiteX1" fmla="*/ 4828 w 9655"/>
                  <a:gd name="connsiteY1" fmla="*/ 5069 h 9655"/>
                </a:gdLst>
                <a:ahLst/>
                <a:cxnLst>
                  <a:cxn ang="0">
                    <a:pos x="connsiteX0" y="connsiteY0"/>
                  </a:cxn>
                  <a:cxn ang="0">
                    <a:pos x="connsiteX1" y="connsiteY1"/>
                  </a:cxn>
                </a:cxnLst>
                <a:rect l="l" t="t" r="r" b="b"/>
                <a:pathLst>
                  <a:path w="9655" h="9655">
                    <a:moveTo>
                      <a:pt x="4828" y="5069"/>
                    </a:moveTo>
                    <a:cubicBezTo>
                      <a:pt x="4828" y="4747"/>
                      <a:pt x="4828" y="4747"/>
                      <a:pt x="4828" y="5069"/>
                    </a:cubicBezTo>
                  </a:path>
                </a:pathLst>
              </a:custGeom>
              <a:noFill/>
              <a:ln w="25400" cap="flat">
                <a:solidFill>
                  <a:schemeClr val="accent6"/>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70" name="Freeform: Shape 69">
                <a:extLst>
                  <a:ext uri="{FF2B5EF4-FFF2-40B4-BE49-F238E27FC236}">
                    <a16:creationId xmlns:a16="http://schemas.microsoft.com/office/drawing/2014/main" id="{34F7796E-B803-4DDE-A6F8-40E24D408D11}"/>
                  </a:ext>
                </a:extLst>
              </p:cNvPr>
              <p:cNvSpPr/>
              <p:nvPr/>
            </p:nvSpPr>
            <p:spPr>
              <a:xfrm>
                <a:off x="-3015928" y="2062034"/>
                <a:ext cx="121453" cy="65650"/>
              </a:xfrm>
              <a:custGeom>
                <a:avLst/>
                <a:gdLst>
                  <a:gd name="connsiteX0" fmla="*/ 61794 w 119082"/>
                  <a:gd name="connsiteY0" fmla="*/ 4828 h 64368"/>
                  <a:gd name="connsiteX1" fmla="*/ 4828 w 119082"/>
                  <a:gd name="connsiteY1" fmla="*/ 33794 h 64368"/>
                  <a:gd name="connsiteX2" fmla="*/ 60185 w 119082"/>
                  <a:gd name="connsiteY2" fmla="*/ 62438 h 64368"/>
                  <a:gd name="connsiteX3" fmla="*/ 117151 w 119082"/>
                  <a:gd name="connsiteY3" fmla="*/ 33794 h 64368"/>
                </a:gdLst>
                <a:ahLst/>
                <a:cxnLst>
                  <a:cxn ang="0">
                    <a:pos x="connsiteX0" y="connsiteY0"/>
                  </a:cxn>
                  <a:cxn ang="0">
                    <a:pos x="connsiteX1" y="connsiteY1"/>
                  </a:cxn>
                  <a:cxn ang="0">
                    <a:pos x="connsiteX2" y="connsiteY2"/>
                  </a:cxn>
                  <a:cxn ang="0">
                    <a:pos x="connsiteX3" y="connsiteY3"/>
                  </a:cxn>
                </a:cxnLst>
                <a:rect l="l" t="t" r="r" b="b"/>
                <a:pathLst>
                  <a:path w="119082" h="64368">
                    <a:moveTo>
                      <a:pt x="61794" y="4828"/>
                    </a:moveTo>
                    <a:lnTo>
                      <a:pt x="4828" y="33794"/>
                    </a:lnTo>
                    <a:lnTo>
                      <a:pt x="60185" y="62438"/>
                    </a:lnTo>
                    <a:lnTo>
                      <a:pt x="117151" y="33794"/>
                    </a:lnTo>
                    <a:close/>
                  </a:path>
                </a:pathLst>
              </a:custGeom>
              <a:noFill/>
              <a:ln w="25400" cap="flat">
                <a:solidFill>
                  <a:schemeClr val="accent3"/>
                </a:solidFill>
                <a:prstDash val="solid"/>
                <a:round/>
              </a:ln>
            </p:spPr>
            <p:txBody>
              <a:bodyPr rtlCol="0" anchor="ctr"/>
              <a:lstStyle/>
              <a:p>
                <a:pPr defTabSz="1828723" hangingPunct="1"/>
                <a:endParaRPr lang="en-US" sz="3060" kern="1200">
                  <a:solidFill>
                    <a:srgbClr val="88CEB8"/>
                  </a:solidFill>
                  <a:ea typeface="+mn-ea"/>
                  <a:cs typeface="+mn-cs"/>
                </a:endParaRPr>
              </a:p>
            </p:txBody>
          </p:sp>
          <p:sp>
            <p:nvSpPr>
              <p:cNvPr id="71" name="Freeform: Shape 70">
                <a:extLst>
                  <a:ext uri="{FF2B5EF4-FFF2-40B4-BE49-F238E27FC236}">
                    <a16:creationId xmlns:a16="http://schemas.microsoft.com/office/drawing/2014/main" id="{AF44180A-4DFC-4B67-80DD-184E0C573B48}"/>
                  </a:ext>
                </a:extLst>
              </p:cNvPr>
              <p:cNvSpPr/>
              <p:nvPr/>
            </p:nvSpPr>
            <p:spPr>
              <a:xfrm>
                <a:off x="-3015928" y="2091577"/>
                <a:ext cx="65650" cy="111605"/>
              </a:xfrm>
              <a:custGeom>
                <a:avLst/>
                <a:gdLst>
                  <a:gd name="connsiteX0" fmla="*/ 4828 w 64368"/>
                  <a:gd name="connsiteY0" fmla="*/ 4828 h 109427"/>
                  <a:gd name="connsiteX1" fmla="*/ 4828 w 64368"/>
                  <a:gd name="connsiteY1" fmla="*/ 78208 h 109427"/>
                  <a:gd name="connsiteX2" fmla="*/ 60829 w 64368"/>
                  <a:gd name="connsiteY2" fmla="*/ 107174 h 109427"/>
                  <a:gd name="connsiteX3" fmla="*/ 60829 w 64368"/>
                  <a:gd name="connsiteY3" fmla="*/ 33472 h 109427"/>
                </a:gdLst>
                <a:ahLst/>
                <a:cxnLst>
                  <a:cxn ang="0">
                    <a:pos x="connsiteX0" y="connsiteY0"/>
                  </a:cxn>
                  <a:cxn ang="0">
                    <a:pos x="connsiteX1" y="connsiteY1"/>
                  </a:cxn>
                  <a:cxn ang="0">
                    <a:pos x="connsiteX2" y="connsiteY2"/>
                  </a:cxn>
                  <a:cxn ang="0">
                    <a:pos x="connsiteX3" y="connsiteY3"/>
                  </a:cxn>
                </a:cxnLst>
                <a:rect l="l" t="t" r="r" b="b"/>
                <a:pathLst>
                  <a:path w="64368" h="109427">
                    <a:moveTo>
                      <a:pt x="4828" y="4828"/>
                    </a:moveTo>
                    <a:lnTo>
                      <a:pt x="4828" y="78208"/>
                    </a:lnTo>
                    <a:lnTo>
                      <a:pt x="60829" y="107174"/>
                    </a:lnTo>
                    <a:lnTo>
                      <a:pt x="60829" y="33472"/>
                    </a:lnTo>
                    <a:close/>
                  </a:path>
                </a:pathLst>
              </a:custGeom>
              <a:noFill/>
              <a:ln w="25400" cap="flat">
                <a:solidFill>
                  <a:schemeClr val="accent3"/>
                </a:solidFill>
                <a:prstDash val="solid"/>
                <a:round/>
              </a:ln>
            </p:spPr>
            <p:txBody>
              <a:bodyPr rtlCol="0" anchor="ctr"/>
              <a:lstStyle/>
              <a:p>
                <a:pPr defTabSz="1828723" hangingPunct="1"/>
                <a:endParaRPr lang="en-US" sz="3060" kern="1200">
                  <a:solidFill>
                    <a:srgbClr val="88CEB8"/>
                  </a:solidFill>
                  <a:ea typeface="+mn-ea"/>
                  <a:cs typeface="+mn-cs"/>
                </a:endParaRPr>
              </a:p>
            </p:txBody>
          </p:sp>
          <p:sp>
            <p:nvSpPr>
              <p:cNvPr id="73" name="Freeform: Shape 72">
                <a:extLst>
                  <a:ext uri="{FF2B5EF4-FFF2-40B4-BE49-F238E27FC236}">
                    <a16:creationId xmlns:a16="http://schemas.microsoft.com/office/drawing/2014/main" id="{074B9746-697F-4152-B678-EEFEEAA0909D}"/>
                  </a:ext>
                </a:extLst>
              </p:cNvPr>
              <p:cNvSpPr/>
              <p:nvPr/>
            </p:nvSpPr>
            <p:spPr>
              <a:xfrm>
                <a:off x="-2958812" y="2091577"/>
                <a:ext cx="65650" cy="111605"/>
              </a:xfrm>
              <a:custGeom>
                <a:avLst/>
                <a:gdLst>
                  <a:gd name="connsiteX0" fmla="*/ 61150 w 64368"/>
                  <a:gd name="connsiteY0" fmla="*/ 4828 h 109427"/>
                  <a:gd name="connsiteX1" fmla="*/ 61150 w 64368"/>
                  <a:gd name="connsiteY1" fmla="*/ 78208 h 109427"/>
                  <a:gd name="connsiteX2" fmla="*/ 4828 w 64368"/>
                  <a:gd name="connsiteY2" fmla="*/ 107174 h 109427"/>
                  <a:gd name="connsiteX3" fmla="*/ 4828 w 64368"/>
                  <a:gd name="connsiteY3" fmla="*/ 33472 h 109427"/>
                </a:gdLst>
                <a:ahLst/>
                <a:cxnLst>
                  <a:cxn ang="0">
                    <a:pos x="connsiteX0" y="connsiteY0"/>
                  </a:cxn>
                  <a:cxn ang="0">
                    <a:pos x="connsiteX1" y="connsiteY1"/>
                  </a:cxn>
                  <a:cxn ang="0">
                    <a:pos x="connsiteX2" y="connsiteY2"/>
                  </a:cxn>
                  <a:cxn ang="0">
                    <a:pos x="connsiteX3" y="connsiteY3"/>
                  </a:cxn>
                </a:cxnLst>
                <a:rect l="l" t="t" r="r" b="b"/>
                <a:pathLst>
                  <a:path w="64368" h="109427">
                    <a:moveTo>
                      <a:pt x="61150" y="4828"/>
                    </a:moveTo>
                    <a:lnTo>
                      <a:pt x="61150" y="78208"/>
                    </a:lnTo>
                    <a:lnTo>
                      <a:pt x="4828" y="107174"/>
                    </a:lnTo>
                    <a:lnTo>
                      <a:pt x="4828" y="33472"/>
                    </a:lnTo>
                    <a:close/>
                  </a:path>
                </a:pathLst>
              </a:custGeom>
              <a:noFill/>
              <a:ln w="25400" cap="flat">
                <a:solidFill>
                  <a:schemeClr val="accent3"/>
                </a:solidFill>
                <a:prstDash val="solid"/>
                <a:round/>
              </a:ln>
            </p:spPr>
            <p:txBody>
              <a:bodyPr rtlCol="0" anchor="ctr"/>
              <a:lstStyle/>
              <a:p>
                <a:pPr defTabSz="1828723" hangingPunct="1"/>
                <a:endParaRPr lang="en-US" sz="3060" kern="1200">
                  <a:solidFill>
                    <a:srgbClr val="88CEB8"/>
                  </a:solidFill>
                  <a:ea typeface="+mn-ea"/>
                  <a:cs typeface="+mn-cs"/>
                </a:endParaRPr>
              </a:p>
            </p:txBody>
          </p:sp>
          <p:sp>
            <p:nvSpPr>
              <p:cNvPr id="76" name="Freeform: Shape 75">
                <a:extLst>
                  <a:ext uri="{FF2B5EF4-FFF2-40B4-BE49-F238E27FC236}">
                    <a16:creationId xmlns:a16="http://schemas.microsoft.com/office/drawing/2014/main" id="{74ED3C08-1E6E-4239-80CA-F08D35DE7754}"/>
                  </a:ext>
                </a:extLst>
              </p:cNvPr>
              <p:cNvSpPr/>
              <p:nvPr/>
            </p:nvSpPr>
            <p:spPr>
              <a:xfrm>
                <a:off x="-2828497" y="1947802"/>
                <a:ext cx="124736" cy="65650"/>
              </a:xfrm>
              <a:custGeom>
                <a:avLst/>
                <a:gdLst>
                  <a:gd name="connsiteX0" fmla="*/ 61794 w 122300"/>
                  <a:gd name="connsiteY0" fmla="*/ 4828 h 64368"/>
                  <a:gd name="connsiteX1" fmla="*/ 4828 w 122300"/>
                  <a:gd name="connsiteY1" fmla="*/ 33794 h 64368"/>
                  <a:gd name="connsiteX2" fmla="*/ 60185 w 122300"/>
                  <a:gd name="connsiteY2" fmla="*/ 62438 h 64368"/>
                  <a:gd name="connsiteX3" fmla="*/ 117473 w 122300"/>
                  <a:gd name="connsiteY3" fmla="*/ 33794 h 64368"/>
                </a:gdLst>
                <a:ahLst/>
                <a:cxnLst>
                  <a:cxn ang="0">
                    <a:pos x="connsiteX0" y="connsiteY0"/>
                  </a:cxn>
                  <a:cxn ang="0">
                    <a:pos x="connsiteX1" y="connsiteY1"/>
                  </a:cxn>
                  <a:cxn ang="0">
                    <a:pos x="connsiteX2" y="connsiteY2"/>
                  </a:cxn>
                  <a:cxn ang="0">
                    <a:pos x="connsiteX3" y="connsiteY3"/>
                  </a:cxn>
                </a:cxnLst>
                <a:rect l="l" t="t" r="r" b="b"/>
                <a:pathLst>
                  <a:path w="122300" h="64368">
                    <a:moveTo>
                      <a:pt x="61794" y="4828"/>
                    </a:moveTo>
                    <a:lnTo>
                      <a:pt x="4828" y="33794"/>
                    </a:lnTo>
                    <a:lnTo>
                      <a:pt x="60185" y="62438"/>
                    </a:lnTo>
                    <a:lnTo>
                      <a:pt x="117473" y="33794"/>
                    </a:lnTo>
                    <a:close/>
                  </a:path>
                </a:pathLst>
              </a:custGeom>
              <a:noFill/>
              <a:ln w="25400" cap="flat">
                <a:solidFill>
                  <a:schemeClr val="accent3"/>
                </a:solidFill>
                <a:prstDash val="solid"/>
                <a:round/>
              </a:ln>
            </p:spPr>
            <p:txBody>
              <a:bodyPr rtlCol="0" anchor="ctr"/>
              <a:lstStyle/>
              <a:p>
                <a:pPr defTabSz="1828723" hangingPunct="1"/>
                <a:endParaRPr lang="en-US" sz="3060" kern="1200">
                  <a:solidFill>
                    <a:srgbClr val="88CEB8"/>
                  </a:solidFill>
                  <a:ea typeface="+mn-ea"/>
                  <a:cs typeface="+mn-cs"/>
                </a:endParaRPr>
              </a:p>
            </p:txBody>
          </p:sp>
          <p:sp>
            <p:nvSpPr>
              <p:cNvPr id="77" name="Freeform: Shape 76">
                <a:extLst>
                  <a:ext uri="{FF2B5EF4-FFF2-40B4-BE49-F238E27FC236}">
                    <a16:creationId xmlns:a16="http://schemas.microsoft.com/office/drawing/2014/main" id="{10DB8855-7625-41BA-BB05-A782FE6D6302}"/>
                  </a:ext>
                </a:extLst>
              </p:cNvPr>
              <p:cNvSpPr/>
              <p:nvPr/>
            </p:nvSpPr>
            <p:spPr>
              <a:xfrm>
                <a:off x="-2828497" y="1977345"/>
                <a:ext cx="65650" cy="111605"/>
              </a:xfrm>
              <a:custGeom>
                <a:avLst/>
                <a:gdLst>
                  <a:gd name="connsiteX0" fmla="*/ 4828 w 64368"/>
                  <a:gd name="connsiteY0" fmla="*/ 4828 h 109427"/>
                  <a:gd name="connsiteX1" fmla="*/ 4828 w 64368"/>
                  <a:gd name="connsiteY1" fmla="*/ 78208 h 109427"/>
                  <a:gd name="connsiteX2" fmla="*/ 61150 w 64368"/>
                  <a:gd name="connsiteY2" fmla="*/ 107174 h 109427"/>
                  <a:gd name="connsiteX3" fmla="*/ 61150 w 64368"/>
                  <a:gd name="connsiteY3" fmla="*/ 33472 h 109427"/>
                </a:gdLst>
                <a:ahLst/>
                <a:cxnLst>
                  <a:cxn ang="0">
                    <a:pos x="connsiteX0" y="connsiteY0"/>
                  </a:cxn>
                  <a:cxn ang="0">
                    <a:pos x="connsiteX1" y="connsiteY1"/>
                  </a:cxn>
                  <a:cxn ang="0">
                    <a:pos x="connsiteX2" y="connsiteY2"/>
                  </a:cxn>
                  <a:cxn ang="0">
                    <a:pos x="connsiteX3" y="connsiteY3"/>
                  </a:cxn>
                </a:cxnLst>
                <a:rect l="l" t="t" r="r" b="b"/>
                <a:pathLst>
                  <a:path w="64368" h="109427">
                    <a:moveTo>
                      <a:pt x="4828" y="4828"/>
                    </a:moveTo>
                    <a:lnTo>
                      <a:pt x="4828" y="78208"/>
                    </a:lnTo>
                    <a:lnTo>
                      <a:pt x="61150" y="107174"/>
                    </a:lnTo>
                    <a:lnTo>
                      <a:pt x="61150" y="33472"/>
                    </a:lnTo>
                    <a:close/>
                  </a:path>
                </a:pathLst>
              </a:custGeom>
              <a:noFill/>
              <a:ln w="25400" cap="flat">
                <a:solidFill>
                  <a:schemeClr val="accent3"/>
                </a:solidFill>
                <a:prstDash val="solid"/>
                <a:round/>
              </a:ln>
            </p:spPr>
            <p:txBody>
              <a:bodyPr rtlCol="0" anchor="ctr"/>
              <a:lstStyle/>
              <a:p>
                <a:pPr defTabSz="1828723" hangingPunct="1"/>
                <a:endParaRPr lang="en-US" sz="3060" kern="1200">
                  <a:solidFill>
                    <a:srgbClr val="88CEB8"/>
                  </a:solidFill>
                  <a:ea typeface="+mn-ea"/>
                  <a:cs typeface="+mn-cs"/>
                </a:endParaRPr>
              </a:p>
            </p:txBody>
          </p:sp>
          <p:sp>
            <p:nvSpPr>
              <p:cNvPr id="78" name="Freeform: Shape 77">
                <a:extLst>
                  <a:ext uri="{FF2B5EF4-FFF2-40B4-BE49-F238E27FC236}">
                    <a16:creationId xmlns:a16="http://schemas.microsoft.com/office/drawing/2014/main" id="{DB5A8DB7-C581-4A9C-8C65-D48C45352B72}"/>
                  </a:ext>
                </a:extLst>
              </p:cNvPr>
              <p:cNvSpPr/>
              <p:nvPr/>
            </p:nvSpPr>
            <p:spPr>
              <a:xfrm>
                <a:off x="-2771052" y="1977345"/>
                <a:ext cx="65650" cy="111605"/>
              </a:xfrm>
              <a:custGeom>
                <a:avLst/>
                <a:gdLst>
                  <a:gd name="connsiteX0" fmla="*/ 61150 w 64368"/>
                  <a:gd name="connsiteY0" fmla="*/ 4828 h 109427"/>
                  <a:gd name="connsiteX1" fmla="*/ 61150 w 64368"/>
                  <a:gd name="connsiteY1" fmla="*/ 78208 h 109427"/>
                  <a:gd name="connsiteX2" fmla="*/ 4828 w 64368"/>
                  <a:gd name="connsiteY2" fmla="*/ 107174 h 109427"/>
                  <a:gd name="connsiteX3" fmla="*/ 4828 w 64368"/>
                  <a:gd name="connsiteY3" fmla="*/ 33472 h 109427"/>
                </a:gdLst>
                <a:ahLst/>
                <a:cxnLst>
                  <a:cxn ang="0">
                    <a:pos x="connsiteX0" y="connsiteY0"/>
                  </a:cxn>
                  <a:cxn ang="0">
                    <a:pos x="connsiteX1" y="connsiteY1"/>
                  </a:cxn>
                  <a:cxn ang="0">
                    <a:pos x="connsiteX2" y="connsiteY2"/>
                  </a:cxn>
                  <a:cxn ang="0">
                    <a:pos x="connsiteX3" y="connsiteY3"/>
                  </a:cxn>
                </a:cxnLst>
                <a:rect l="l" t="t" r="r" b="b"/>
                <a:pathLst>
                  <a:path w="64368" h="109427">
                    <a:moveTo>
                      <a:pt x="61150" y="4828"/>
                    </a:moveTo>
                    <a:lnTo>
                      <a:pt x="61150" y="78208"/>
                    </a:lnTo>
                    <a:lnTo>
                      <a:pt x="4828" y="107174"/>
                    </a:lnTo>
                    <a:lnTo>
                      <a:pt x="4828" y="33472"/>
                    </a:lnTo>
                    <a:close/>
                  </a:path>
                </a:pathLst>
              </a:custGeom>
              <a:noFill/>
              <a:ln w="25400" cap="flat">
                <a:solidFill>
                  <a:schemeClr val="accent3"/>
                </a:solidFill>
                <a:prstDash val="solid"/>
                <a:round/>
              </a:ln>
            </p:spPr>
            <p:txBody>
              <a:bodyPr rtlCol="0" anchor="ctr"/>
              <a:lstStyle/>
              <a:p>
                <a:pPr defTabSz="1828723" hangingPunct="1"/>
                <a:endParaRPr lang="en-US" sz="3060" kern="1200">
                  <a:solidFill>
                    <a:srgbClr val="88CEB8"/>
                  </a:solidFill>
                  <a:ea typeface="+mn-ea"/>
                  <a:cs typeface="+mn-cs"/>
                </a:endParaRPr>
              </a:p>
            </p:txBody>
          </p:sp>
          <p:sp>
            <p:nvSpPr>
              <p:cNvPr id="79" name="Freeform: Shape 78">
                <a:extLst>
                  <a:ext uri="{FF2B5EF4-FFF2-40B4-BE49-F238E27FC236}">
                    <a16:creationId xmlns:a16="http://schemas.microsoft.com/office/drawing/2014/main" id="{A7C3B619-72F6-4A3D-BC10-23FF18BB5A85}"/>
                  </a:ext>
                </a:extLst>
              </p:cNvPr>
              <p:cNvSpPr/>
              <p:nvPr/>
            </p:nvSpPr>
            <p:spPr>
              <a:xfrm>
                <a:off x="-3144274" y="1910382"/>
                <a:ext cx="121453" cy="65650"/>
              </a:xfrm>
              <a:custGeom>
                <a:avLst/>
                <a:gdLst>
                  <a:gd name="connsiteX0" fmla="*/ 61794 w 119082"/>
                  <a:gd name="connsiteY0" fmla="*/ 4828 h 64368"/>
                  <a:gd name="connsiteX1" fmla="*/ 4828 w 119082"/>
                  <a:gd name="connsiteY1" fmla="*/ 33794 h 64368"/>
                  <a:gd name="connsiteX2" fmla="*/ 60185 w 119082"/>
                  <a:gd name="connsiteY2" fmla="*/ 62438 h 64368"/>
                  <a:gd name="connsiteX3" fmla="*/ 117151 w 119082"/>
                  <a:gd name="connsiteY3" fmla="*/ 33794 h 64368"/>
                </a:gdLst>
                <a:ahLst/>
                <a:cxnLst>
                  <a:cxn ang="0">
                    <a:pos x="connsiteX0" y="connsiteY0"/>
                  </a:cxn>
                  <a:cxn ang="0">
                    <a:pos x="connsiteX1" y="connsiteY1"/>
                  </a:cxn>
                  <a:cxn ang="0">
                    <a:pos x="connsiteX2" y="connsiteY2"/>
                  </a:cxn>
                  <a:cxn ang="0">
                    <a:pos x="connsiteX3" y="connsiteY3"/>
                  </a:cxn>
                </a:cxnLst>
                <a:rect l="l" t="t" r="r" b="b"/>
                <a:pathLst>
                  <a:path w="119082" h="64368">
                    <a:moveTo>
                      <a:pt x="61794" y="4828"/>
                    </a:moveTo>
                    <a:lnTo>
                      <a:pt x="4828" y="33794"/>
                    </a:lnTo>
                    <a:lnTo>
                      <a:pt x="60185" y="62438"/>
                    </a:lnTo>
                    <a:lnTo>
                      <a:pt x="117151" y="33794"/>
                    </a:lnTo>
                    <a:close/>
                  </a:path>
                </a:pathLst>
              </a:custGeom>
              <a:noFill/>
              <a:ln w="25400" cap="flat">
                <a:solidFill>
                  <a:schemeClr val="accent3"/>
                </a:solidFill>
                <a:prstDash val="solid"/>
                <a:round/>
              </a:ln>
            </p:spPr>
            <p:txBody>
              <a:bodyPr rtlCol="0" anchor="ctr"/>
              <a:lstStyle/>
              <a:p>
                <a:pPr defTabSz="1828723" hangingPunct="1"/>
                <a:endParaRPr lang="en-US" sz="3060" kern="1200">
                  <a:solidFill>
                    <a:srgbClr val="88CEB8"/>
                  </a:solidFill>
                  <a:ea typeface="+mn-ea"/>
                  <a:cs typeface="+mn-cs"/>
                </a:endParaRPr>
              </a:p>
            </p:txBody>
          </p:sp>
          <p:sp>
            <p:nvSpPr>
              <p:cNvPr id="80" name="Freeform: Shape 79">
                <a:extLst>
                  <a:ext uri="{FF2B5EF4-FFF2-40B4-BE49-F238E27FC236}">
                    <a16:creationId xmlns:a16="http://schemas.microsoft.com/office/drawing/2014/main" id="{C13C3E4F-2E9A-4F9B-838D-138FD4228AB6}"/>
                  </a:ext>
                </a:extLst>
              </p:cNvPr>
              <p:cNvSpPr/>
              <p:nvPr/>
            </p:nvSpPr>
            <p:spPr>
              <a:xfrm>
                <a:off x="-3144274" y="1939924"/>
                <a:ext cx="65650" cy="111605"/>
              </a:xfrm>
              <a:custGeom>
                <a:avLst/>
                <a:gdLst>
                  <a:gd name="connsiteX0" fmla="*/ 4828 w 64368"/>
                  <a:gd name="connsiteY0" fmla="*/ 4828 h 109427"/>
                  <a:gd name="connsiteX1" fmla="*/ 4828 w 64368"/>
                  <a:gd name="connsiteY1" fmla="*/ 78208 h 109427"/>
                  <a:gd name="connsiteX2" fmla="*/ 61150 w 64368"/>
                  <a:gd name="connsiteY2" fmla="*/ 107174 h 109427"/>
                  <a:gd name="connsiteX3" fmla="*/ 61150 w 64368"/>
                  <a:gd name="connsiteY3" fmla="*/ 33472 h 109427"/>
                </a:gdLst>
                <a:ahLst/>
                <a:cxnLst>
                  <a:cxn ang="0">
                    <a:pos x="connsiteX0" y="connsiteY0"/>
                  </a:cxn>
                  <a:cxn ang="0">
                    <a:pos x="connsiteX1" y="connsiteY1"/>
                  </a:cxn>
                  <a:cxn ang="0">
                    <a:pos x="connsiteX2" y="connsiteY2"/>
                  </a:cxn>
                  <a:cxn ang="0">
                    <a:pos x="connsiteX3" y="connsiteY3"/>
                  </a:cxn>
                </a:cxnLst>
                <a:rect l="l" t="t" r="r" b="b"/>
                <a:pathLst>
                  <a:path w="64368" h="109427">
                    <a:moveTo>
                      <a:pt x="4828" y="4828"/>
                    </a:moveTo>
                    <a:lnTo>
                      <a:pt x="4828" y="78208"/>
                    </a:lnTo>
                    <a:lnTo>
                      <a:pt x="61150" y="107174"/>
                    </a:lnTo>
                    <a:lnTo>
                      <a:pt x="61150" y="33472"/>
                    </a:lnTo>
                    <a:close/>
                  </a:path>
                </a:pathLst>
              </a:custGeom>
              <a:noFill/>
              <a:ln w="25400" cap="flat">
                <a:solidFill>
                  <a:schemeClr val="accent3"/>
                </a:solidFill>
                <a:prstDash val="solid"/>
                <a:round/>
              </a:ln>
            </p:spPr>
            <p:txBody>
              <a:bodyPr rtlCol="0" anchor="ctr"/>
              <a:lstStyle/>
              <a:p>
                <a:pPr defTabSz="1828723" hangingPunct="1"/>
                <a:endParaRPr lang="en-US" sz="3060" kern="1200">
                  <a:solidFill>
                    <a:srgbClr val="88CEB8"/>
                  </a:solidFill>
                  <a:ea typeface="+mn-ea"/>
                  <a:cs typeface="+mn-cs"/>
                </a:endParaRPr>
              </a:p>
            </p:txBody>
          </p:sp>
          <p:sp>
            <p:nvSpPr>
              <p:cNvPr id="81" name="Freeform: Shape 80">
                <a:extLst>
                  <a:ext uri="{FF2B5EF4-FFF2-40B4-BE49-F238E27FC236}">
                    <a16:creationId xmlns:a16="http://schemas.microsoft.com/office/drawing/2014/main" id="{249B45C3-2800-434F-8DCF-C3773A3632F6}"/>
                  </a:ext>
                </a:extLst>
              </p:cNvPr>
              <p:cNvSpPr/>
              <p:nvPr/>
            </p:nvSpPr>
            <p:spPr>
              <a:xfrm>
                <a:off x="-3086831" y="1939924"/>
                <a:ext cx="65650" cy="111605"/>
              </a:xfrm>
              <a:custGeom>
                <a:avLst/>
                <a:gdLst>
                  <a:gd name="connsiteX0" fmla="*/ 60829 w 64368"/>
                  <a:gd name="connsiteY0" fmla="*/ 4828 h 109427"/>
                  <a:gd name="connsiteX1" fmla="*/ 60829 w 64368"/>
                  <a:gd name="connsiteY1" fmla="*/ 78208 h 109427"/>
                  <a:gd name="connsiteX2" fmla="*/ 4828 w 64368"/>
                  <a:gd name="connsiteY2" fmla="*/ 107174 h 109427"/>
                  <a:gd name="connsiteX3" fmla="*/ 4828 w 64368"/>
                  <a:gd name="connsiteY3" fmla="*/ 33472 h 109427"/>
                </a:gdLst>
                <a:ahLst/>
                <a:cxnLst>
                  <a:cxn ang="0">
                    <a:pos x="connsiteX0" y="connsiteY0"/>
                  </a:cxn>
                  <a:cxn ang="0">
                    <a:pos x="connsiteX1" y="connsiteY1"/>
                  </a:cxn>
                  <a:cxn ang="0">
                    <a:pos x="connsiteX2" y="connsiteY2"/>
                  </a:cxn>
                  <a:cxn ang="0">
                    <a:pos x="connsiteX3" y="connsiteY3"/>
                  </a:cxn>
                </a:cxnLst>
                <a:rect l="l" t="t" r="r" b="b"/>
                <a:pathLst>
                  <a:path w="64368" h="109427">
                    <a:moveTo>
                      <a:pt x="60829" y="4828"/>
                    </a:moveTo>
                    <a:lnTo>
                      <a:pt x="60829" y="78208"/>
                    </a:lnTo>
                    <a:lnTo>
                      <a:pt x="4828" y="107174"/>
                    </a:lnTo>
                    <a:lnTo>
                      <a:pt x="4828" y="33472"/>
                    </a:lnTo>
                    <a:close/>
                  </a:path>
                </a:pathLst>
              </a:custGeom>
              <a:noFill/>
              <a:ln w="25400" cap="flat">
                <a:solidFill>
                  <a:schemeClr val="accent3"/>
                </a:solidFill>
                <a:prstDash val="solid"/>
                <a:round/>
              </a:ln>
            </p:spPr>
            <p:txBody>
              <a:bodyPr rtlCol="0" anchor="ctr"/>
              <a:lstStyle/>
              <a:p>
                <a:pPr defTabSz="1828723" hangingPunct="1"/>
                <a:endParaRPr lang="en-US" sz="3060" kern="1200">
                  <a:solidFill>
                    <a:srgbClr val="88CEB8"/>
                  </a:solidFill>
                  <a:ea typeface="+mn-ea"/>
                  <a:cs typeface="+mn-cs"/>
                </a:endParaRPr>
              </a:p>
            </p:txBody>
          </p:sp>
          <p:sp>
            <p:nvSpPr>
              <p:cNvPr id="83" name="Freeform: Shape 82">
                <a:extLst>
                  <a:ext uri="{FF2B5EF4-FFF2-40B4-BE49-F238E27FC236}">
                    <a16:creationId xmlns:a16="http://schemas.microsoft.com/office/drawing/2014/main" id="{2FD4C775-243B-499C-91AA-C87D44FE973A}"/>
                  </a:ext>
                </a:extLst>
              </p:cNvPr>
              <p:cNvSpPr/>
              <p:nvPr/>
            </p:nvSpPr>
            <p:spPr>
              <a:xfrm>
                <a:off x="-2830466" y="1734767"/>
                <a:ext cx="55803" cy="26261"/>
              </a:xfrm>
              <a:custGeom>
                <a:avLst/>
                <a:gdLst>
                  <a:gd name="connsiteX0" fmla="*/ 4828 w 54713"/>
                  <a:gd name="connsiteY0" fmla="*/ 23495 h 25747"/>
                  <a:gd name="connsiteX1" fmla="*/ 50530 w 54713"/>
                  <a:gd name="connsiteY1" fmla="*/ 4828 h 25747"/>
                </a:gdLst>
                <a:ahLst/>
                <a:cxnLst>
                  <a:cxn ang="0">
                    <a:pos x="connsiteX0" y="connsiteY0"/>
                  </a:cxn>
                  <a:cxn ang="0">
                    <a:pos x="connsiteX1" y="connsiteY1"/>
                  </a:cxn>
                </a:cxnLst>
                <a:rect l="l" t="t" r="r" b="b"/>
                <a:pathLst>
                  <a:path w="54713" h="25747">
                    <a:moveTo>
                      <a:pt x="4828" y="23495"/>
                    </a:moveTo>
                    <a:lnTo>
                      <a:pt x="50530" y="4828"/>
                    </a:lnTo>
                  </a:path>
                </a:pathLst>
              </a:custGeom>
              <a:ln w="25400" cap="flat">
                <a:solidFill>
                  <a:schemeClr val="accent3"/>
                </a:solidFill>
                <a:prstDash val="solid"/>
                <a:round/>
              </a:ln>
            </p:spPr>
            <p:txBody>
              <a:bodyPr rtlCol="0" anchor="ctr"/>
              <a:lstStyle/>
              <a:p>
                <a:pPr defTabSz="1828723" hangingPunct="1"/>
                <a:endParaRPr lang="en-US" sz="3060" kern="1200">
                  <a:solidFill>
                    <a:srgbClr val="88CEB8"/>
                  </a:solidFill>
                  <a:ea typeface="+mn-ea"/>
                  <a:cs typeface="+mn-cs"/>
                </a:endParaRPr>
              </a:p>
            </p:txBody>
          </p:sp>
          <p:sp>
            <p:nvSpPr>
              <p:cNvPr id="84" name="Freeform: Shape 83">
                <a:extLst>
                  <a:ext uri="{FF2B5EF4-FFF2-40B4-BE49-F238E27FC236}">
                    <a16:creationId xmlns:a16="http://schemas.microsoft.com/office/drawing/2014/main" id="{78C2B116-FF82-42A5-B4AB-1F925A7435BA}"/>
                  </a:ext>
                </a:extLst>
              </p:cNvPr>
              <p:cNvSpPr/>
              <p:nvPr/>
            </p:nvSpPr>
            <p:spPr>
              <a:xfrm>
                <a:off x="-2878062" y="1711872"/>
                <a:ext cx="101758" cy="101758"/>
              </a:xfrm>
              <a:custGeom>
                <a:avLst/>
                <a:gdLst>
                  <a:gd name="connsiteX0" fmla="*/ 97841 w 99771"/>
                  <a:gd name="connsiteY0" fmla="*/ 27276 h 99771"/>
                  <a:gd name="connsiteX1" fmla="*/ 97841 w 99771"/>
                  <a:gd name="connsiteY1" fmla="*/ 77162 h 99771"/>
                  <a:gd name="connsiteX2" fmla="*/ 90760 w 99771"/>
                  <a:gd name="connsiteY2" fmla="*/ 88105 h 99771"/>
                  <a:gd name="connsiteX3" fmla="*/ 52139 w 99771"/>
                  <a:gd name="connsiteY3" fmla="*/ 95507 h 99771"/>
                  <a:gd name="connsiteX4" fmla="*/ 52461 w 99771"/>
                  <a:gd name="connsiteY4" fmla="*/ 47231 h 99771"/>
                  <a:gd name="connsiteX5" fmla="*/ 51495 w 99771"/>
                  <a:gd name="connsiteY5" fmla="*/ 45621 h 99771"/>
                  <a:gd name="connsiteX6" fmla="*/ 7081 w 99771"/>
                  <a:gd name="connsiteY6" fmla="*/ 27276 h 99771"/>
                  <a:gd name="connsiteX7" fmla="*/ 4828 w 99771"/>
                  <a:gd name="connsiteY7" fmla="*/ 27598 h 99771"/>
                  <a:gd name="connsiteX8" fmla="*/ 5793 w 99771"/>
                  <a:gd name="connsiteY8" fmla="*/ 25667 h 99771"/>
                  <a:gd name="connsiteX9" fmla="*/ 50208 w 99771"/>
                  <a:gd name="connsiteY9" fmla="*/ 5069 h 99771"/>
                  <a:gd name="connsiteX10" fmla="*/ 51817 w 99771"/>
                  <a:gd name="connsiteY10" fmla="*/ 5069 h 99771"/>
                  <a:gd name="connsiteX11" fmla="*/ 96232 w 99771"/>
                  <a:gd name="connsiteY11" fmla="*/ 25667 h 99771"/>
                  <a:gd name="connsiteX12" fmla="*/ 97841 w 99771"/>
                  <a:gd name="connsiteY12" fmla="*/ 27276 h 9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771" h="99771">
                    <a:moveTo>
                      <a:pt x="97841" y="27276"/>
                    </a:moveTo>
                    <a:lnTo>
                      <a:pt x="97841" y="77162"/>
                    </a:lnTo>
                    <a:cubicBezTo>
                      <a:pt x="97841" y="81990"/>
                      <a:pt x="95266" y="86174"/>
                      <a:pt x="90760" y="88105"/>
                    </a:cubicBezTo>
                    <a:cubicBezTo>
                      <a:pt x="83680" y="91323"/>
                      <a:pt x="70484" y="95507"/>
                      <a:pt x="52139" y="95507"/>
                    </a:cubicBezTo>
                    <a:lnTo>
                      <a:pt x="52461" y="47231"/>
                    </a:lnTo>
                    <a:cubicBezTo>
                      <a:pt x="52461" y="46587"/>
                      <a:pt x="52139" y="45943"/>
                      <a:pt x="51495" y="45621"/>
                    </a:cubicBezTo>
                    <a:lnTo>
                      <a:pt x="7081" y="27276"/>
                    </a:lnTo>
                    <a:cubicBezTo>
                      <a:pt x="6437" y="26954"/>
                      <a:pt x="5150" y="26954"/>
                      <a:pt x="4828" y="27598"/>
                    </a:cubicBezTo>
                    <a:cubicBezTo>
                      <a:pt x="4828" y="26954"/>
                      <a:pt x="5150" y="25989"/>
                      <a:pt x="5793" y="25667"/>
                    </a:cubicBezTo>
                    <a:lnTo>
                      <a:pt x="50208" y="5069"/>
                    </a:lnTo>
                    <a:cubicBezTo>
                      <a:pt x="50851" y="4747"/>
                      <a:pt x="51173" y="4747"/>
                      <a:pt x="51817" y="5069"/>
                    </a:cubicBezTo>
                    <a:lnTo>
                      <a:pt x="96232" y="25667"/>
                    </a:lnTo>
                    <a:cubicBezTo>
                      <a:pt x="97519" y="25667"/>
                      <a:pt x="97841" y="26311"/>
                      <a:pt x="97841" y="27276"/>
                    </a:cubicBezTo>
                    <a:close/>
                  </a:path>
                </a:pathLst>
              </a:custGeom>
              <a:noFill/>
              <a:ln w="25400" cap="flat">
                <a:solidFill>
                  <a:schemeClr val="accent3"/>
                </a:solidFill>
                <a:prstDash val="solid"/>
                <a:round/>
              </a:ln>
            </p:spPr>
            <p:txBody>
              <a:bodyPr rtlCol="0" anchor="ctr"/>
              <a:lstStyle/>
              <a:p>
                <a:pPr defTabSz="1828723" hangingPunct="1"/>
                <a:endParaRPr lang="en-US" sz="3060" kern="1200">
                  <a:solidFill>
                    <a:srgbClr val="88CEB8"/>
                  </a:solidFill>
                  <a:ea typeface="+mn-ea"/>
                  <a:cs typeface="+mn-cs"/>
                </a:endParaRPr>
              </a:p>
            </p:txBody>
          </p:sp>
          <p:sp>
            <p:nvSpPr>
              <p:cNvPr id="85" name="Freeform: Shape 84">
                <a:extLst>
                  <a:ext uri="{FF2B5EF4-FFF2-40B4-BE49-F238E27FC236}">
                    <a16:creationId xmlns:a16="http://schemas.microsoft.com/office/drawing/2014/main" id="{05B544AB-3A45-4023-A9A4-1E4719FFE00F}"/>
                  </a:ext>
                </a:extLst>
              </p:cNvPr>
              <p:cNvSpPr/>
              <p:nvPr/>
            </p:nvSpPr>
            <p:spPr>
              <a:xfrm>
                <a:off x="-2878390" y="1733982"/>
                <a:ext cx="55803" cy="78781"/>
              </a:xfrm>
              <a:custGeom>
                <a:avLst/>
                <a:gdLst>
                  <a:gd name="connsiteX0" fmla="*/ 52782 w 54713"/>
                  <a:gd name="connsiteY0" fmla="*/ 25230 h 77242"/>
                  <a:gd name="connsiteX1" fmla="*/ 52782 w 54713"/>
                  <a:gd name="connsiteY1" fmla="*/ 73507 h 77242"/>
                  <a:gd name="connsiteX2" fmla="*/ 24460 w 54713"/>
                  <a:gd name="connsiteY2" fmla="*/ 70610 h 77242"/>
                  <a:gd name="connsiteX3" fmla="*/ 22851 w 54713"/>
                  <a:gd name="connsiteY3" fmla="*/ 70288 h 77242"/>
                  <a:gd name="connsiteX4" fmla="*/ 19633 w 54713"/>
                  <a:gd name="connsiteY4" fmla="*/ 69323 h 77242"/>
                  <a:gd name="connsiteX5" fmla="*/ 14483 w 54713"/>
                  <a:gd name="connsiteY5" fmla="*/ 67392 h 77242"/>
                  <a:gd name="connsiteX6" fmla="*/ 13196 w 54713"/>
                  <a:gd name="connsiteY6" fmla="*/ 67070 h 77242"/>
                  <a:gd name="connsiteX7" fmla="*/ 13196 w 54713"/>
                  <a:gd name="connsiteY7" fmla="*/ 67070 h 77242"/>
                  <a:gd name="connsiteX8" fmla="*/ 11908 w 54713"/>
                  <a:gd name="connsiteY8" fmla="*/ 66426 h 77242"/>
                  <a:gd name="connsiteX9" fmla="*/ 10299 w 54713"/>
                  <a:gd name="connsiteY9" fmla="*/ 65461 h 77242"/>
                  <a:gd name="connsiteX10" fmla="*/ 10299 w 54713"/>
                  <a:gd name="connsiteY10" fmla="*/ 65461 h 77242"/>
                  <a:gd name="connsiteX11" fmla="*/ 9012 w 54713"/>
                  <a:gd name="connsiteY11" fmla="*/ 64495 h 77242"/>
                  <a:gd name="connsiteX12" fmla="*/ 8368 w 54713"/>
                  <a:gd name="connsiteY12" fmla="*/ 63851 h 77242"/>
                  <a:gd name="connsiteX13" fmla="*/ 7724 w 54713"/>
                  <a:gd name="connsiteY13" fmla="*/ 63208 h 77242"/>
                  <a:gd name="connsiteX14" fmla="*/ 4828 w 54713"/>
                  <a:gd name="connsiteY14" fmla="*/ 55484 h 77242"/>
                  <a:gd name="connsiteX15" fmla="*/ 4828 w 54713"/>
                  <a:gd name="connsiteY15" fmla="*/ 5598 h 77242"/>
                  <a:gd name="connsiteX16" fmla="*/ 6115 w 54713"/>
                  <a:gd name="connsiteY16" fmla="*/ 4954 h 77242"/>
                  <a:gd name="connsiteX17" fmla="*/ 51495 w 54713"/>
                  <a:gd name="connsiteY17" fmla="*/ 23943 h 77242"/>
                  <a:gd name="connsiteX18" fmla="*/ 52782 w 54713"/>
                  <a:gd name="connsiteY18" fmla="*/ 25230 h 7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713" h="77242">
                    <a:moveTo>
                      <a:pt x="52782" y="25230"/>
                    </a:moveTo>
                    <a:lnTo>
                      <a:pt x="52782" y="73507"/>
                    </a:lnTo>
                    <a:cubicBezTo>
                      <a:pt x="42162" y="73507"/>
                      <a:pt x="31219" y="72219"/>
                      <a:pt x="24460" y="70610"/>
                    </a:cubicBezTo>
                    <a:cubicBezTo>
                      <a:pt x="23816" y="70610"/>
                      <a:pt x="23495" y="70288"/>
                      <a:pt x="22851" y="70288"/>
                    </a:cubicBezTo>
                    <a:cubicBezTo>
                      <a:pt x="21885" y="69967"/>
                      <a:pt x="20598" y="69645"/>
                      <a:pt x="19633" y="69323"/>
                    </a:cubicBezTo>
                    <a:cubicBezTo>
                      <a:pt x="17701" y="68679"/>
                      <a:pt x="15770" y="68035"/>
                      <a:pt x="14483" y="67392"/>
                    </a:cubicBezTo>
                    <a:cubicBezTo>
                      <a:pt x="14161" y="67070"/>
                      <a:pt x="13839" y="67070"/>
                      <a:pt x="13196" y="67070"/>
                    </a:cubicBezTo>
                    <a:cubicBezTo>
                      <a:pt x="13196" y="67070"/>
                      <a:pt x="13196" y="67070"/>
                      <a:pt x="13196" y="67070"/>
                    </a:cubicBezTo>
                    <a:cubicBezTo>
                      <a:pt x="12552" y="66748"/>
                      <a:pt x="12230" y="66748"/>
                      <a:pt x="11908" y="66426"/>
                    </a:cubicBezTo>
                    <a:cubicBezTo>
                      <a:pt x="11265" y="66104"/>
                      <a:pt x="10943" y="65783"/>
                      <a:pt x="10299" y="65461"/>
                    </a:cubicBezTo>
                    <a:lnTo>
                      <a:pt x="10299" y="65461"/>
                    </a:lnTo>
                    <a:cubicBezTo>
                      <a:pt x="9977" y="65139"/>
                      <a:pt x="9333" y="64817"/>
                      <a:pt x="9012" y="64495"/>
                    </a:cubicBezTo>
                    <a:cubicBezTo>
                      <a:pt x="8690" y="64495"/>
                      <a:pt x="8690" y="64173"/>
                      <a:pt x="8368" y="63851"/>
                    </a:cubicBezTo>
                    <a:cubicBezTo>
                      <a:pt x="8046" y="63530"/>
                      <a:pt x="8046" y="63530"/>
                      <a:pt x="7724" y="63208"/>
                    </a:cubicBezTo>
                    <a:cubicBezTo>
                      <a:pt x="5793" y="60955"/>
                      <a:pt x="4828" y="58380"/>
                      <a:pt x="4828" y="55484"/>
                    </a:cubicBezTo>
                    <a:lnTo>
                      <a:pt x="4828" y="5598"/>
                    </a:lnTo>
                    <a:cubicBezTo>
                      <a:pt x="4828" y="4954"/>
                      <a:pt x="5471" y="4632"/>
                      <a:pt x="6115" y="4954"/>
                    </a:cubicBezTo>
                    <a:lnTo>
                      <a:pt x="51495" y="23943"/>
                    </a:lnTo>
                    <a:cubicBezTo>
                      <a:pt x="52461" y="23943"/>
                      <a:pt x="52782" y="24586"/>
                      <a:pt x="52782" y="25230"/>
                    </a:cubicBezTo>
                    <a:close/>
                  </a:path>
                </a:pathLst>
              </a:custGeom>
              <a:noFill/>
              <a:ln w="25400" cap="flat">
                <a:solidFill>
                  <a:schemeClr val="accent3"/>
                </a:solidFill>
                <a:prstDash val="solid"/>
                <a:round/>
              </a:ln>
            </p:spPr>
            <p:txBody>
              <a:bodyPr rtlCol="0" anchor="ctr"/>
              <a:lstStyle/>
              <a:p>
                <a:pPr defTabSz="1828723" hangingPunct="1"/>
                <a:endParaRPr lang="en-US" sz="3060" kern="1200">
                  <a:solidFill>
                    <a:srgbClr val="88CEB8"/>
                  </a:solidFill>
                  <a:ea typeface="+mn-ea"/>
                  <a:cs typeface="+mn-cs"/>
                </a:endParaRPr>
              </a:p>
            </p:txBody>
          </p:sp>
        </p:grpSp>
        <p:grpSp>
          <p:nvGrpSpPr>
            <p:cNvPr id="14" name="Group 13">
              <a:extLst>
                <a:ext uri="{FF2B5EF4-FFF2-40B4-BE49-F238E27FC236}">
                  <a16:creationId xmlns:a16="http://schemas.microsoft.com/office/drawing/2014/main" id="{E78C17EF-4F35-407B-BEF8-E2BE254DD086}"/>
                </a:ext>
              </a:extLst>
            </p:cNvPr>
            <p:cNvGrpSpPr/>
            <p:nvPr/>
          </p:nvGrpSpPr>
          <p:grpSpPr>
            <a:xfrm>
              <a:off x="-3182680" y="1777112"/>
              <a:ext cx="462178" cy="370924"/>
              <a:chOff x="-3182680" y="1777112"/>
              <a:chExt cx="462178" cy="370924"/>
            </a:xfrm>
          </p:grpSpPr>
          <p:sp>
            <p:nvSpPr>
              <p:cNvPr id="66" name="Freeform: Shape 65">
                <a:extLst>
                  <a:ext uri="{FF2B5EF4-FFF2-40B4-BE49-F238E27FC236}">
                    <a16:creationId xmlns:a16="http://schemas.microsoft.com/office/drawing/2014/main" id="{B74E7C6E-3DEC-4071-B78D-90B4D128AEAD}"/>
                  </a:ext>
                </a:extLst>
              </p:cNvPr>
              <p:cNvSpPr/>
              <p:nvPr/>
            </p:nvSpPr>
            <p:spPr>
              <a:xfrm>
                <a:off x="-2878062" y="2082386"/>
                <a:ext cx="157560" cy="65650"/>
              </a:xfrm>
              <a:custGeom>
                <a:avLst/>
                <a:gdLst>
                  <a:gd name="connsiteX0" fmla="*/ 4828 w 154485"/>
                  <a:gd name="connsiteY0" fmla="*/ 59541 h 64368"/>
                  <a:gd name="connsiteX1" fmla="*/ 80461 w 154485"/>
                  <a:gd name="connsiteY1" fmla="*/ 59541 h 64368"/>
                  <a:gd name="connsiteX2" fmla="*/ 151589 w 154485"/>
                  <a:gd name="connsiteY2" fmla="*/ 4828 h 64368"/>
                </a:gdLst>
                <a:ahLst/>
                <a:cxnLst>
                  <a:cxn ang="0">
                    <a:pos x="connsiteX0" y="connsiteY0"/>
                  </a:cxn>
                  <a:cxn ang="0">
                    <a:pos x="connsiteX1" y="connsiteY1"/>
                  </a:cxn>
                  <a:cxn ang="0">
                    <a:pos x="connsiteX2" y="connsiteY2"/>
                  </a:cxn>
                </a:cxnLst>
                <a:rect l="l" t="t" r="r" b="b"/>
                <a:pathLst>
                  <a:path w="154485" h="64368">
                    <a:moveTo>
                      <a:pt x="4828" y="59541"/>
                    </a:moveTo>
                    <a:lnTo>
                      <a:pt x="80461" y="59541"/>
                    </a:lnTo>
                    <a:cubicBezTo>
                      <a:pt x="80461" y="59541"/>
                      <a:pt x="154164" y="65013"/>
                      <a:pt x="151589" y="4828"/>
                    </a:cubicBezTo>
                  </a:path>
                </a:pathLst>
              </a:custGeom>
              <a:noFill/>
              <a:ln w="25400" cap="flat">
                <a:solidFill>
                  <a:schemeClr val="tx2"/>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68" name="Freeform: Shape 67">
                <a:extLst>
                  <a:ext uri="{FF2B5EF4-FFF2-40B4-BE49-F238E27FC236}">
                    <a16:creationId xmlns:a16="http://schemas.microsoft.com/office/drawing/2014/main" id="{A95AAC81-35A6-4579-AFDD-F68A9BB2934B}"/>
                  </a:ext>
                </a:extLst>
              </p:cNvPr>
              <p:cNvSpPr/>
              <p:nvPr/>
            </p:nvSpPr>
            <p:spPr>
              <a:xfrm>
                <a:off x="-3182680" y="2006560"/>
                <a:ext cx="154278" cy="137866"/>
              </a:xfrm>
              <a:custGeom>
                <a:avLst/>
                <a:gdLst>
                  <a:gd name="connsiteX0" fmla="*/ 17058 w 151266"/>
                  <a:gd name="connsiteY0" fmla="*/ 4828 h 135174"/>
                  <a:gd name="connsiteX1" fmla="*/ 4828 w 151266"/>
                  <a:gd name="connsiteY1" fmla="*/ 50530 h 135174"/>
                  <a:gd name="connsiteX2" fmla="*/ 46024 w 151266"/>
                  <a:gd name="connsiteY2" fmla="*/ 126163 h 135174"/>
                  <a:gd name="connsiteX3" fmla="*/ 70162 w 151266"/>
                  <a:gd name="connsiteY3" fmla="*/ 133244 h 135174"/>
                  <a:gd name="connsiteX4" fmla="*/ 148692 w 151266"/>
                  <a:gd name="connsiteY4" fmla="*/ 133244 h 135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66" h="135174">
                    <a:moveTo>
                      <a:pt x="17058" y="4828"/>
                    </a:moveTo>
                    <a:cubicBezTo>
                      <a:pt x="9655" y="16414"/>
                      <a:pt x="4828" y="31541"/>
                      <a:pt x="4828" y="50530"/>
                    </a:cubicBezTo>
                    <a:cubicBezTo>
                      <a:pt x="4828" y="93335"/>
                      <a:pt x="29610" y="115864"/>
                      <a:pt x="46024" y="126163"/>
                    </a:cubicBezTo>
                    <a:cubicBezTo>
                      <a:pt x="53426" y="130669"/>
                      <a:pt x="61794" y="133244"/>
                      <a:pt x="70162" y="133244"/>
                    </a:cubicBezTo>
                    <a:lnTo>
                      <a:pt x="148692" y="133244"/>
                    </a:lnTo>
                  </a:path>
                </a:pathLst>
              </a:custGeom>
              <a:noFill/>
              <a:ln w="25400" cap="flat">
                <a:solidFill>
                  <a:schemeClr val="tx2"/>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69" name="Freeform: Shape 68">
                <a:extLst>
                  <a:ext uri="{FF2B5EF4-FFF2-40B4-BE49-F238E27FC236}">
                    <a16:creationId xmlns:a16="http://schemas.microsoft.com/office/drawing/2014/main" id="{F0C56AEB-9677-4376-8EE5-15F9A847D001}"/>
                  </a:ext>
                </a:extLst>
              </p:cNvPr>
              <p:cNvSpPr/>
              <p:nvPr/>
            </p:nvSpPr>
            <p:spPr>
              <a:xfrm>
                <a:off x="-3099960" y="1840627"/>
                <a:ext cx="285579" cy="114888"/>
              </a:xfrm>
              <a:custGeom>
                <a:avLst/>
                <a:gdLst>
                  <a:gd name="connsiteX0" fmla="*/ 4828 w 280004"/>
                  <a:gd name="connsiteY0" fmla="*/ 55841 h 112645"/>
                  <a:gd name="connsiteX1" fmla="*/ 51817 w 280004"/>
                  <a:gd name="connsiteY1" fmla="*/ 14645 h 112645"/>
                  <a:gd name="connsiteX2" fmla="*/ 179911 w 280004"/>
                  <a:gd name="connsiteY2" fmla="*/ 40070 h 112645"/>
                  <a:gd name="connsiteX3" fmla="*/ 211452 w 280004"/>
                  <a:gd name="connsiteY3" fmla="*/ 91565 h 112645"/>
                  <a:gd name="connsiteX4" fmla="*/ 277430 w 280004"/>
                  <a:gd name="connsiteY4" fmla="*/ 109267 h 1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04" h="112645">
                    <a:moveTo>
                      <a:pt x="4828" y="55841"/>
                    </a:moveTo>
                    <a:cubicBezTo>
                      <a:pt x="16736" y="37817"/>
                      <a:pt x="32828" y="23013"/>
                      <a:pt x="51817" y="14645"/>
                    </a:cubicBezTo>
                    <a:cubicBezTo>
                      <a:pt x="102668" y="-6919"/>
                      <a:pt x="149336" y="9495"/>
                      <a:pt x="179911" y="40070"/>
                    </a:cubicBezTo>
                    <a:cubicBezTo>
                      <a:pt x="194072" y="54232"/>
                      <a:pt x="204371" y="72255"/>
                      <a:pt x="211452" y="91565"/>
                    </a:cubicBezTo>
                    <a:cubicBezTo>
                      <a:pt x="211452" y="91565"/>
                      <a:pt x="255223" y="64209"/>
                      <a:pt x="277430" y="109267"/>
                    </a:cubicBezTo>
                  </a:path>
                </a:pathLst>
              </a:custGeom>
              <a:noFill/>
              <a:ln w="25400" cap="flat">
                <a:solidFill>
                  <a:schemeClr val="tx2"/>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82" name="Freeform: Shape 81">
                <a:extLst>
                  <a:ext uri="{FF2B5EF4-FFF2-40B4-BE49-F238E27FC236}">
                    <a16:creationId xmlns:a16="http://schemas.microsoft.com/office/drawing/2014/main" id="{52F33938-D5F8-4190-BE74-551C9FA5C771}"/>
                  </a:ext>
                </a:extLst>
              </p:cNvPr>
              <p:cNvSpPr/>
              <p:nvPr/>
            </p:nvSpPr>
            <p:spPr>
              <a:xfrm>
                <a:off x="-2872810" y="1849984"/>
                <a:ext cx="26261" cy="55803"/>
              </a:xfrm>
              <a:custGeom>
                <a:avLst/>
                <a:gdLst>
                  <a:gd name="connsiteX0" fmla="*/ 4828 w 25747"/>
                  <a:gd name="connsiteY0" fmla="*/ 51817 h 54713"/>
                  <a:gd name="connsiteX1" fmla="*/ 23495 w 25747"/>
                  <a:gd name="connsiteY1" fmla="*/ 4828 h 54713"/>
                </a:gdLst>
                <a:ahLst/>
                <a:cxnLst>
                  <a:cxn ang="0">
                    <a:pos x="connsiteX0" y="connsiteY0"/>
                  </a:cxn>
                  <a:cxn ang="0">
                    <a:pos x="connsiteX1" y="connsiteY1"/>
                  </a:cxn>
                </a:cxnLst>
                <a:rect l="l" t="t" r="r" b="b"/>
                <a:pathLst>
                  <a:path w="25747" h="54713">
                    <a:moveTo>
                      <a:pt x="4828" y="51817"/>
                    </a:moveTo>
                    <a:lnTo>
                      <a:pt x="23495" y="4828"/>
                    </a:lnTo>
                  </a:path>
                </a:pathLst>
              </a:custGeom>
              <a:ln w="25400" cap="flat">
                <a:solidFill>
                  <a:schemeClr val="tx2"/>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86" name="Freeform: Shape 85">
                <a:extLst>
                  <a:ext uri="{FF2B5EF4-FFF2-40B4-BE49-F238E27FC236}">
                    <a16:creationId xmlns:a16="http://schemas.microsoft.com/office/drawing/2014/main" id="{3A9DD42C-9540-4C77-8D5B-C405E2F839F1}"/>
                  </a:ext>
                </a:extLst>
              </p:cNvPr>
              <p:cNvSpPr/>
              <p:nvPr/>
            </p:nvSpPr>
            <p:spPr>
              <a:xfrm>
                <a:off x="-2919094" y="1777112"/>
                <a:ext cx="187103" cy="62367"/>
              </a:xfrm>
              <a:custGeom>
                <a:avLst/>
                <a:gdLst>
                  <a:gd name="connsiteX0" fmla="*/ 152554 w 183451"/>
                  <a:gd name="connsiteY0" fmla="*/ 4828 h 61150"/>
                  <a:gd name="connsiteX1" fmla="*/ 180555 w 183451"/>
                  <a:gd name="connsiteY1" fmla="*/ 26713 h 61150"/>
                  <a:gd name="connsiteX2" fmla="*/ 92691 w 183451"/>
                  <a:gd name="connsiteY2" fmla="*/ 56966 h 61150"/>
                  <a:gd name="connsiteX3" fmla="*/ 4828 w 183451"/>
                  <a:gd name="connsiteY3" fmla="*/ 26713 h 61150"/>
                  <a:gd name="connsiteX4" fmla="*/ 33150 w 183451"/>
                  <a:gd name="connsiteY4" fmla="*/ 4828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1" h="61150">
                    <a:moveTo>
                      <a:pt x="152554" y="4828"/>
                    </a:moveTo>
                    <a:cubicBezTo>
                      <a:pt x="169934" y="10299"/>
                      <a:pt x="180555" y="18023"/>
                      <a:pt x="180555" y="26713"/>
                    </a:cubicBezTo>
                    <a:cubicBezTo>
                      <a:pt x="180555" y="43127"/>
                      <a:pt x="141290" y="56966"/>
                      <a:pt x="92691" y="56966"/>
                    </a:cubicBezTo>
                    <a:cubicBezTo>
                      <a:pt x="44093" y="56966"/>
                      <a:pt x="4828" y="43127"/>
                      <a:pt x="4828" y="26713"/>
                    </a:cubicBezTo>
                    <a:cubicBezTo>
                      <a:pt x="4828" y="18023"/>
                      <a:pt x="15770" y="10299"/>
                      <a:pt x="33150" y="4828"/>
                    </a:cubicBezTo>
                  </a:path>
                </a:pathLst>
              </a:custGeom>
              <a:noFill/>
              <a:ln w="25400" cap="flat">
                <a:solidFill>
                  <a:schemeClr val="tx2"/>
                </a:solidFill>
                <a:prstDash val="solid"/>
                <a:round/>
              </a:ln>
            </p:spPr>
            <p:txBody>
              <a:bodyPr rtlCol="0" anchor="ctr"/>
              <a:lstStyle/>
              <a:p>
                <a:pPr defTabSz="1828723" hangingPunct="1"/>
                <a:endParaRPr lang="en-US" sz="3060" kern="1200">
                  <a:solidFill>
                    <a:srgbClr val="FFFFFF"/>
                  </a:solidFill>
                  <a:ea typeface="+mn-ea"/>
                  <a:cs typeface="+mn-cs"/>
                </a:endParaRPr>
              </a:p>
            </p:txBody>
          </p:sp>
        </p:grpSp>
      </p:grpSp>
      <p:grpSp>
        <p:nvGrpSpPr>
          <p:cNvPr id="24" name="Group 23">
            <a:extLst>
              <a:ext uri="{FF2B5EF4-FFF2-40B4-BE49-F238E27FC236}">
                <a16:creationId xmlns:a16="http://schemas.microsoft.com/office/drawing/2014/main" id="{0508B24F-DB7E-4C85-A276-84C89D4F6FE9}"/>
              </a:ext>
            </a:extLst>
          </p:cNvPr>
          <p:cNvGrpSpPr/>
          <p:nvPr/>
        </p:nvGrpSpPr>
        <p:grpSpPr>
          <a:xfrm>
            <a:off x="17793018" y="4693753"/>
            <a:ext cx="1606700" cy="1444537"/>
            <a:chOff x="-1790270" y="1834650"/>
            <a:chExt cx="456270" cy="410219"/>
          </a:xfrm>
        </p:grpSpPr>
        <p:grpSp>
          <p:nvGrpSpPr>
            <p:cNvPr id="17" name="Group 16">
              <a:extLst>
                <a:ext uri="{FF2B5EF4-FFF2-40B4-BE49-F238E27FC236}">
                  <a16:creationId xmlns:a16="http://schemas.microsoft.com/office/drawing/2014/main" id="{7132B207-5CA8-4DC9-AAEE-F5945838FA68}"/>
                </a:ext>
              </a:extLst>
            </p:cNvPr>
            <p:cNvGrpSpPr/>
            <p:nvPr/>
          </p:nvGrpSpPr>
          <p:grpSpPr>
            <a:xfrm>
              <a:off x="-1790270" y="1834650"/>
              <a:ext cx="456270" cy="410219"/>
              <a:chOff x="-1790270" y="1834650"/>
              <a:chExt cx="456270" cy="410219"/>
            </a:xfrm>
          </p:grpSpPr>
          <p:sp>
            <p:nvSpPr>
              <p:cNvPr id="89" name="Freeform: Shape 88">
                <a:extLst>
                  <a:ext uri="{FF2B5EF4-FFF2-40B4-BE49-F238E27FC236}">
                    <a16:creationId xmlns:a16="http://schemas.microsoft.com/office/drawing/2014/main" id="{46505BBF-B4AB-4EFA-9681-B3B5FCB011AD}"/>
                  </a:ext>
                </a:extLst>
              </p:cNvPr>
              <p:cNvSpPr/>
              <p:nvPr/>
            </p:nvSpPr>
            <p:spPr>
              <a:xfrm>
                <a:off x="-1790270" y="1834650"/>
                <a:ext cx="456270" cy="292144"/>
              </a:xfrm>
              <a:custGeom>
                <a:avLst/>
                <a:gdLst>
                  <a:gd name="connsiteX0" fmla="*/ 170256 w 447363"/>
                  <a:gd name="connsiteY0" fmla="*/ 284739 h 286441"/>
                  <a:gd name="connsiteX1" fmla="*/ 69197 w 447363"/>
                  <a:gd name="connsiteY1" fmla="*/ 284739 h 286441"/>
                  <a:gd name="connsiteX2" fmla="*/ 45380 w 447363"/>
                  <a:gd name="connsiteY2" fmla="*/ 277980 h 286441"/>
                  <a:gd name="connsiteX3" fmla="*/ 4828 w 447363"/>
                  <a:gd name="connsiteY3" fmla="*/ 205243 h 286441"/>
                  <a:gd name="connsiteX4" fmla="*/ 65334 w 447363"/>
                  <a:gd name="connsiteY4" fmla="*/ 128644 h 286441"/>
                  <a:gd name="connsiteX5" fmla="*/ 65334 w 447363"/>
                  <a:gd name="connsiteY5" fmla="*/ 128644 h 286441"/>
                  <a:gd name="connsiteX6" fmla="*/ 64369 w 447363"/>
                  <a:gd name="connsiteY6" fmla="*/ 115127 h 286441"/>
                  <a:gd name="connsiteX7" fmla="*/ 130669 w 447363"/>
                  <a:gd name="connsiteY7" fmla="*/ 14390 h 286441"/>
                  <a:gd name="connsiteX8" fmla="*/ 256510 w 447363"/>
                  <a:gd name="connsiteY8" fmla="*/ 38850 h 286441"/>
                  <a:gd name="connsiteX9" fmla="*/ 287407 w 447363"/>
                  <a:gd name="connsiteY9" fmla="*/ 88414 h 286441"/>
                  <a:gd name="connsiteX10" fmla="*/ 324419 w 447363"/>
                  <a:gd name="connsiteY10" fmla="*/ 69425 h 286441"/>
                  <a:gd name="connsiteX11" fmla="*/ 373983 w 447363"/>
                  <a:gd name="connsiteY11" fmla="*/ 126391 h 286441"/>
                  <a:gd name="connsiteX12" fmla="*/ 373661 w 447363"/>
                  <a:gd name="connsiteY12" fmla="*/ 127357 h 286441"/>
                  <a:gd name="connsiteX13" fmla="*/ 445111 w 447363"/>
                  <a:gd name="connsiteY13" fmla="*/ 205887 h 286441"/>
                  <a:gd name="connsiteX14" fmla="*/ 395225 w 447363"/>
                  <a:gd name="connsiteY14" fmla="*/ 279268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7363" h="286441">
                    <a:moveTo>
                      <a:pt x="170256" y="284739"/>
                    </a:moveTo>
                    <a:lnTo>
                      <a:pt x="69197" y="284739"/>
                    </a:lnTo>
                    <a:cubicBezTo>
                      <a:pt x="60829" y="284739"/>
                      <a:pt x="52461" y="282486"/>
                      <a:pt x="45380" y="277980"/>
                    </a:cubicBezTo>
                    <a:cubicBezTo>
                      <a:pt x="29288" y="268003"/>
                      <a:pt x="4828" y="246439"/>
                      <a:pt x="4828" y="205243"/>
                    </a:cubicBezTo>
                    <a:cubicBezTo>
                      <a:pt x="4828" y="156967"/>
                      <a:pt x="37012" y="135725"/>
                      <a:pt x="65334" y="128644"/>
                    </a:cubicBezTo>
                    <a:lnTo>
                      <a:pt x="65334" y="128644"/>
                    </a:lnTo>
                    <a:cubicBezTo>
                      <a:pt x="64691" y="124139"/>
                      <a:pt x="64369" y="119633"/>
                      <a:pt x="64369" y="115127"/>
                    </a:cubicBezTo>
                    <a:cubicBezTo>
                      <a:pt x="64369" y="75862"/>
                      <a:pt x="91404" y="30482"/>
                      <a:pt x="130669" y="14390"/>
                    </a:cubicBezTo>
                    <a:cubicBezTo>
                      <a:pt x="180555" y="-6530"/>
                      <a:pt x="226257" y="9240"/>
                      <a:pt x="256510" y="38850"/>
                    </a:cubicBezTo>
                    <a:cubicBezTo>
                      <a:pt x="270349" y="52689"/>
                      <a:pt x="280648" y="69747"/>
                      <a:pt x="287407" y="88414"/>
                    </a:cubicBezTo>
                    <a:cubicBezTo>
                      <a:pt x="296741" y="75862"/>
                      <a:pt x="310580" y="69425"/>
                      <a:pt x="324419" y="69425"/>
                    </a:cubicBezTo>
                    <a:cubicBezTo>
                      <a:pt x="347914" y="69425"/>
                      <a:pt x="371409" y="88092"/>
                      <a:pt x="373983" y="126391"/>
                    </a:cubicBezTo>
                    <a:lnTo>
                      <a:pt x="373661" y="127357"/>
                    </a:lnTo>
                    <a:cubicBezTo>
                      <a:pt x="399731" y="131541"/>
                      <a:pt x="445111" y="149564"/>
                      <a:pt x="445111" y="205887"/>
                    </a:cubicBezTo>
                    <a:cubicBezTo>
                      <a:pt x="445111" y="251267"/>
                      <a:pt x="416789" y="270900"/>
                      <a:pt x="395225" y="279268"/>
                    </a:cubicBezTo>
                  </a:path>
                </a:pathLst>
              </a:custGeom>
              <a:noFill/>
              <a:ln w="25400" cap="flat">
                <a:solidFill>
                  <a:schemeClr val="tx2"/>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90" name="Freeform: Shape 89">
                <a:extLst>
                  <a:ext uri="{FF2B5EF4-FFF2-40B4-BE49-F238E27FC236}">
                    <a16:creationId xmlns:a16="http://schemas.microsoft.com/office/drawing/2014/main" id="{EF4DF922-D503-4667-A409-D78D15AB7E51}"/>
                  </a:ext>
                </a:extLst>
              </p:cNvPr>
              <p:cNvSpPr/>
              <p:nvPr/>
            </p:nvSpPr>
            <p:spPr>
              <a:xfrm>
                <a:off x="-1589708" y="1992116"/>
                <a:ext cx="190386" cy="190386"/>
              </a:xfrm>
              <a:custGeom>
                <a:avLst/>
                <a:gdLst>
                  <a:gd name="connsiteX0" fmla="*/ 183773 w 186669"/>
                  <a:gd name="connsiteY0" fmla="*/ 94300 h 186669"/>
                  <a:gd name="connsiteX1" fmla="*/ 94300 w 186669"/>
                  <a:gd name="connsiteY1" fmla="*/ 183773 h 186669"/>
                  <a:gd name="connsiteX2" fmla="*/ 4828 w 186669"/>
                  <a:gd name="connsiteY2" fmla="*/ 94300 h 186669"/>
                  <a:gd name="connsiteX3" fmla="*/ 94300 w 186669"/>
                  <a:gd name="connsiteY3" fmla="*/ 4828 h 186669"/>
                  <a:gd name="connsiteX4" fmla="*/ 183773 w 186669"/>
                  <a:gd name="connsiteY4" fmla="*/ 94300 h 186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669" h="186669">
                    <a:moveTo>
                      <a:pt x="183773" y="94300"/>
                    </a:moveTo>
                    <a:cubicBezTo>
                      <a:pt x="183773" y="143715"/>
                      <a:pt x="143715" y="183773"/>
                      <a:pt x="94300" y="183773"/>
                    </a:cubicBezTo>
                    <a:cubicBezTo>
                      <a:pt x="44886" y="183773"/>
                      <a:pt x="4828" y="143715"/>
                      <a:pt x="4828" y="94300"/>
                    </a:cubicBezTo>
                    <a:cubicBezTo>
                      <a:pt x="4828" y="44886"/>
                      <a:pt x="44886" y="4828"/>
                      <a:pt x="94300" y="4828"/>
                    </a:cubicBezTo>
                    <a:cubicBezTo>
                      <a:pt x="143715" y="4828"/>
                      <a:pt x="183773" y="44886"/>
                      <a:pt x="183773" y="94300"/>
                    </a:cubicBezTo>
                    <a:close/>
                  </a:path>
                </a:pathLst>
              </a:custGeom>
              <a:noFill/>
              <a:ln w="25400" cap="flat">
                <a:solidFill>
                  <a:schemeClr val="tx2"/>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91" name="Freeform: Shape 90">
                <a:extLst>
                  <a:ext uri="{FF2B5EF4-FFF2-40B4-BE49-F238E27FC236}">
                    <a16:creationId xmlns:a16="http://schemas.microsoft.com/office/drawing/2014/main" id="{84BBC24E-998B-43CD-AED8-153E2392FD9E}"/>
                  </a:ext>
                </a:extLst>
              </p:cNvPr>
              <p:cNvSpPr/>
              <p:nvPr/>
            </p:nvSpPr>
            <p:spPr>
              <a:xfrm>
                <a:off x="-1449216" y="2126698"/>
                <a:ext cx="114888" cy="118171"/>
              </a:xfrm>
              <a:custGeom>
                <a:avLst/>
                <a:gdLst>
                  <a:gd name="connsiteX0" fmla="*/ 36368 w 112645"/>
                  <a:gd name="connsiteY0" fmla="*/ 4828 h 115864"/>
                  <a:gd name="connsiteX1" fmla="*/ 103956 w 112645"/>
                  <a:gd name="connsiteY1" fmla="*/ 72737 h 115864"/>
                  <a:gd name="connsiteX2" fmla="*/ 103634 w 112645"/>
                  <a:gd name="connsiteY2" fmla="*/ 104921 h 115864"/>
                  <a:gd name="connsiteX3" fmla="*/ 103634 w 112645"/>
                  <a:gd name="connsiteY3" fmla="*/ 104921 h 115864"/>
                  <a:gd name="connsiteX4" fmla="*/ 71450 w 112645"/>
                  <a:gd name="connsiteY4" fmla="*/ 105243 h 115864"/>
                  <a:gd name="connsiteX5" fmla="*/ 4828 w 112645"/>
                  <a:gd name="connsiteY5" fmla="*/ 38621 h 11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645" h="115864">
                    <a:moveTo>
                      <a:pt x="36368" y="4828"/>
                    </a:moveTo>
                    <a:lnTo>
                      <a:pt x="103956" y="72737"/>
                    </a:lnTo>
                    <a:cubicBezTo>
                      <a:pt x="112646" y="81427"/>
                      <a:pt x="112646" y="95910"/>
                      <a:pt x="103634" y="104921"/>
                    </a:cubicBezTo>
                    <a:lnTo>
                      <a:pt x="103634" y="104921"/>
                    </a:lnTo>
                    <a:cubicBezTo>
                      <a:pt x="94622" y="113933"/>
                      <a:pt x="80139" y="114255"/>
                      <a:pt x="71450" y="105243"/>
                    </a:cubicBezTo>
                    <a:lnTo>
                      <a:pt x="4828" y="38621"/>
                    </a:lnTo>
                  </a:path>
                </a:pathLst>
              </a:custGeom>
              <a:noFill/>
              <a:ln w="25400" cap="flat">
                <a:solidFill>
                  <a:schemeClr val="tx2"/>
                </a:solidFill>
                <a:prstDash val="solid"/>
                <a:round/>
              </a:ln>
            </p:spPr>
            <p:txBody>
              <a:bodyPr rtlCol="0" anchor="ctr"/>
              <a:lstStyle/>
              <a:p>
                <a:pPr defTabSz="1828723" hangingPunct="1"/>
                <a:endParaRPr lang="en-US" sz="3060" kern="1200">
                  <a:solidFill>
                    <a:srgbClr val="FFFFFF"/>
                  </a:solidFill>
                  <a:ea typeface="+mn-ea"/>
                  <a:cs typeface="+mn-cs"/>
                </a:endParaRPr>
              </a:p>
            </p:txBody>
          </p:sp>
        </p:grpSp>
        <p:grpSp>
          <p:nvGrpSpPr>
            <p:cNvPr id="18" name="Group 17">
              <a:extLst>
                <a:ext uri="{FF2B5EF4-FFF2-40B4-BE49-F238E27FC236}">
                  <a16:creationId xmlns:a16="http://schemas.microsoft.com/office/drawing/2014/main" id="{1C034044-A583-494A-BFB1-B85409ADDDF2}"/>
                </a:ext>
              </a:extLst>
            </p:cNvPr>
            <p:cNvGrpSpPr/>
            <p:nvPr/>
          </p:nvGrpSpPr>
          <p:grpSpPr>
            <a:xfrm>
              <a:off x="-1741360" y="1992772"/>
              <a:ext cx="315121" cy="147056"/>
              <a:chOff x="-1741360" y="1992772"/>
              <a:chExt cx="315121" cy="147056"/>
            </a:xfrm>
          </p:grpSpPr>
          <p:sp>
            <p:nvSpPr>
              <p:cNvPr id="88" name="Freeform: Shape 87">
                <a:extLst>
                  <a:ext uri="{FF2B5EF4-FFF2-40B4-BE49-F238E27FC236}">
                    <a16:creationId xmlns:a16="http://schemas.microsoft.com/office/drawing/2014/main" id="{1213A050-FC58-4F97-A15A-5851F5C69683}"/>
                  </a:ext>
                </a:extLst>
              </p:cNvPr>
              <p:cNvSpPr/>
              <p:nvPr/>
            </p:nvSpPr>
            <p:spPr>
              <a:xfrm>
                <a:off x="-1717069" y="2065644"/>
                <a:ext cx="95193" cy="9847"/>
              </a:xfrm>
              <a:custGeom>
                <a:avLst/>
                <a:gdLst>
                  <a:gd name="connsiteX0" fmla="*/ 4828 w 93334"/>
                  <a:gd name="connsiteY0" fmla="*/ 4828 h 9655"/>
                  <a:gd name="connsiteX1" fmla="*/ 89151 w 93334"/>
                  <a:gd name="connsiteY1" fmla="*/ 4828 h 9655"/>
                </a:gdLst>
                <a:ahLst/>
                <a:cxnLst>
                  <a:cxn ang="0">
                    <a:pos x="connsiteX0" y="connsiteY0"/>
                  </a:cxn>
                  <a:cxn ang="0">
                    <a:pos x="connsiteX1" y="connsiteY1"/>
                  </a:cxn>
                </a:cxnLst>
                <a:rect l="l" t="t" r="r" b="b"/>
                <a:pathLst>
                  <a:path w="93334" h="9655">
                    <a:moveTo>
                      <a:pt x="4828" y="4828"/>
                    </a:moveTo>
                    <a:lnTo>
                      <a:pt x="89151" y="4828"/>
                    </a:lnTo>
                  </a:path>
                </a:pathLst>
              </a:custGeom>
              <a:ln w="2540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94" name="Freeform: Shape 93">
                <a:extLst>
                  <a:ext uri="{FF2B5EF4-FFF2-40B4-BE49-F238E27FC236}">
                    <a16:creationId xmlns:a16="http://schemas.microsoft.com/office/drawing/2014/main" id="{01E1BB4C-6016-4708-BC08-35534207778C}"/>
                  </a:ext>
                </a:extLst>
              </p:cNvPr>
              <p:cNvSpPr/>
              <p:nvPr/>
            </p:nvSpPr>
            <p:spPr>
              <a:xfrm>
                <a:off x="-1741360" y="2029209"/>
                <a:ext cx="91910" cy="9847"/>
              </a:xfrm>
              <a:custGeom>
                <a:avLst/>
                <a:gdLst>
                  <a:gd name="connsiteX0" fmla="*/ 4828 w 90116"/>
                  <a:gd name="connsiteY0" fmla="*/ 4828 h 9655"/>
                  <a:gd name="connsiteX1" fmla="*/ 87542 w 90116"/>
                  <a:gd name="connsiteY1" fmla="*/ 4828 h 9655"/>
                </a:gdLst>
                <a:ahLst/>
                <a:cxnLst>
                  <a:cxn ang="0">
                    <a:pos x="connsiteX0" y="connsiteY0"/>
                  </a:cxn>
                  <a:cxn ang="0">
                    <a:pos x="connsiteX1" y="connsiteY1"/>
                  </a:cxn>
                </a:cxnLst>
                <a:rect l="l" t="t" r="r" b="b"/>
                <a:pathLst>
                  <a:path w="90116" h="9655">
                    <a:moveTo>
                      <a:pt x="4828" y="4828"/>
                    </a:moveTo>
                    <a:lnTo>
                      <a:pt x="87542" y="4828"/>
                    </a:lnTo>
                  </a:path>
                </a:pathLst>
              </a:custGeom>
              <a:ln w="2540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95" name="Freeform: Shape 94">
                <a:extLst>
                  <a:ext uri="{FF2B5EF4-FFF2-40B4-BE49-F238E27FC236}">
                    <a16:creationId xmlns:a16="http://schemas.microsoft.com/office/drawing/2014/main" id="{F5F762B4-1395-4D54-88A1-7A832F8443A9}"/>
                  </a:ext>
                </a:extLst>
              </p:cNvPr>
              <p:cNvSpPr/>
              <p:nvPr/>
            </p:nvSpPr>
            <p:spPr>
              <a:xfrm>
                <a:off x="-1637961" y="2029209"/>
                <a:ext cx="39390" cy="9847"/>
              </a:xfrm>
              <a:custGeom>
                <a:avLst/>
                <a:gdLst>
                  <a:gd name="connsiteX0" fmla="*/ 4828 w 38621"/>
                  <a:gd name="connsiteY0" fmla="*/ 4828 h 9655"/>
                  <a:gd name="connsiteX1" fmla="*/ 35081 w 38621"/>
                  <a:gd name="connsiteY1" fmla="*/ 4828 h 9655"/>
                </a:gdLst>
                <a:ahLst/>
                <a:cxnLst>
                  <a:cxn ang="0">
                    <a:pos x="connsiteX0" y="connsiteY0"/>
                  </a:cxn>
                  <a:cxn ang="0">
                    <a:pos x="connsiteX1" y="connsiteY1"/>
                  </a:cxn>
                </a:cxnLst>
                <a:rect l="l" t="t" r="r" b="b"/>
                <a:pathLst>
                  <a:path w="38621" h="9655">
                    <a:moveTo>
                      <a:pt x="4828" y="4828"/>
                    </a:moveTo>
                    <a:lnTo>
                      <a:pt x="35081" y="4828"/>
                    </a:lnTo>
                  </a:path>
                </a:pathLst>
              </a:custGeom>
              <a:ln w="2540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96" name="Freeform: Shape 95">
                <a:extLst>
                  <a:ext uri="{FF2B5EF4-FFF2-40B4-BE49-F238E27FC236}">
                    <a16:creationId xmlns:a16="http://schemas.microsoft.com/office/drawing/2014/main" id="{6D510B53-5A3B-4EE5-A4B9-F295158B65EC}"/>
                  </a:ext>
                </a:extLst>
              </p:cNvPr>
              <p:cNvSpPr/>
              <p:nvPr/>
            </p:nvSpPr>
            <p:spPr>
              <a:xfrm>
                <a:off x="-1686542" y="1992772"/>
                <a:ext cx="118171" cy="9847"/>
              </a:xfrm>
              <a:custGeom>
                <a:avLst/>
                <a:gdLst>
                  <a:gd name="connsiteX0" fmla="*/ 4828 w 115864"/>
                  <a:gd name="connsiteY0" fmla="*/ 4828 h 9655"/>
                  <a:gd name="connsiteX1" fmla="*/ 112967 w 115864"/>
                  <a:gd name="connsiteY1" fmla="*/ 4828 h 9655"/>
                </a:gdLst>
                <a:ahLst/>
                <a:cxnLst>
                  <a:cxn ang="0">
                    <a:pos x="connsiteX0" y="connsiteY0"/>
                  </a:cxn>
                  <a:cxn ang="0">
                    <a:pos x="connsiteX1" y="connsiteY1"/>
                  </a:cxn>
                </a:cxnLst>
                <a:rect l="l" t="t" r="r" b="b"/>
                <a:pathLst>
                  <a:path w="115864" h="9655">
                    <a:moveTo>
                      <a:pt x="4828" y="4828"/>
                    </a:moveTo>
                    <a:lnTo>
                      <a:pt x="112967" y="4828"/>
                    </a:lnTo>
                  </a:path>
                </a:pathLst>
              </a:custGeom>
              <a:ln w="2540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97" name="Freeform: Shape 96">
                <a:extLst>
                  <a:ext uri="{FF2B5EF4-FFF2-40B4-BE49-F238E27FC236}">
                    <a16:creationId xmlns:a16="http://schemas.microsoft.com/office/drawing/2014/main" id="{822D1AF8-C0BE-4A5E-ACAF-9FDBB31DFBC2}"/>
                  </a:ext>
                </a:extLst>
              </p:cNvPr>
              <p:cNvSpPr/>
              <p:nvPr/>
            </p:nvSpPr>
            <p:spPr>
              <a:xfrm>
                <a:off x="-1570670" y="2028223"/>
                <a:ext cx="144431" cy="111605"/>
              </a:xfrm>
              <a:custGeom>
                <a:avLst/>
                <a:gdLst>
                  <a:gd name="connsiteX0" fmla="*/ 4828 w 141611"/>
                  <a:gd name="connsiteY0" fmla="*/ 65334 h 109427"/>
                  <a:gd name="connsiteX1" fmla="*/ 26713 w 141611"/>
                  <a:gd name="connsiteY1" fmla="*/ 65334 h 109427"/>
                  <a:gd name="connsiteX2" fmla="*/ 42805 w 141611"/>
                  <a:gd name="connsiteY2" fmla="*/ 27679 h 109427"/>
                  <a:gd name="connsiteX3" fmla="*/ 69840 w 141611"/>
                  <a:gd name="connsiteY3" fmla="*/ 106209 h 109427"/>
                  <a:gd name="connsiteX4" fmla="*/ 96232 w 141611"/>
                  <a:gd name="connsiteY4" fmla="*/ 4828 h 109427"/>
                  <a:gd name="connsiteX5" fmla="*/ 115220 w 141611"/>
                  <a:gd name="connsiteY5" fmla="*/ 65334 h 109427"/>
                  <a:gd name="connsiteX6" fmla="*/ 137749 w 141611"/>
                  <a:gd name="connsiteY6" fmla="*/ 65334 h 10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611" h="109427">
                    <a:moveTo>
                      <a:pt x="4828" y="65334"/>
                    </a:moveTo>
                    <a:lnTo>
                      <a:pt x="26713" y="65334"/>
                    </a:lnTo>
                    <a:lnTo>
                      <a:pt x="42805" y="27679"/>
                    </a:lnTo>
                    <a:lnTo>
                      <a:pt x="69840" y="106209"/>
                    </a:lnTo>
                    <a:lnTo>
                      <a:pt x="96232" y="4828"/>
                    </a:lnTo>
                    <a:lnTo>
                      <a:pt x="115220" y="65334"/>
                    </a:lnTo>
                    <a:lnTo>
                      <a:pt x="137749" y="65334"/>
                    </a:lnTo>
                  </a:path>
                </a:pathLst>
              </a:custGeom>
              <a:noFill/>
              <a:ln w="2540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grpSp>
      </p:grpSp>
      <p:sp>
        <p:nvSpPr>
          <p:cNvPr id="98" name="Oval 97">
            <a:extLst>
              <a:ext uri="{FF2B5EF4-FFF2-40B4-BE49-F238E27FC236}">
                <a16:creationId xmlns:a16="http://schemas.microsoft.com/office/drawing/2014/main" id="{D0B06135-D780-4168-ADD2-B6102149E29F}"/>
              </a:ext>
            </a:extLst>
          </p:cNvPr>
          <p:cNvSpPr/>
          <p:nvPr/>
        </p:nvSpPr>
        <p:spPr bwMode="auto">
          <a:xfrm>
            <a:off x="4287443" y="3873500"/>
            <a:ext cx="3000377" cy="3000377"/>
          </a:xfrm>
          <a:prstGeom prst="ellipse">
            <a:avLst/>
          </a:prstGeom>
          <a:solidFill>
            <a:srgbClr val="000000"/>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04800" tIns="243840" rIns="304800" bIns="243840" numCol="1" spcCol="0" rtlCol="0" fromWordArt="0" anchor="t" anchorCtr="0" forceAA="0" compatLnSpc="1">
            <a:prstTxWarp prst="textNoShape">
              <a:avLst/>
            </a:prstTxWarp>
            <a:noAutofit/>
          </a:bodyPr>
          <a:lstStyle/>
          <a:p>
            <a:pPr algn="ctr" defTabSz="1554151" fontAlgn="base" hangingPunct="1">
              <a:lnSpc>
                <a:spcPct val="90000"/>
              </a:lnSpc>
              <a:spcBef>
                <a:spcPct val="0"/>
              </a:spcBef>
              <a:spcAft>
                <a:spcPct val="0"/>
              </a:spcAft>
            </a:pPr>
            <a:endParaRPr lang="en-US" sz="4000" kern="12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AWS Service Catalog: Secure self-service provisioning</a:t>
            </a:r>
          </a:p>
        </p:txBody>
      </p:sp>
      <p:sp>
        <p:nvSpPr>
          <p:cNvPr id="40" name="TextBox 39">
            <a:extLst>
              <a:ext uri="{FF2B5EF4-FFF2-40B4-BE49-F238E27FC236}">
                <a16:creationId xmlns:a16="http://schemas.microsoft.com/office/drawing/2014/main" id="{39C6CAE2-AC56-9848-90B2-30679E5A5A6C}"/>
              </a:ext>
            </a:extLst>
          </p:cNvPr>
          <p:cNvSpPr txBox="1"/>
          <p:nvPr/>
        </p:nvSpPr>
        <p:spPr>
          <a:xfrm>
            <a:off x="4051573" y="6924041"/>
            <a:ext cx="3472117" cy="1323439"/>
          </a:xfrm>
          <a:prstGeom prst="rect">
            <a:avLst/>
          </a:prstGeom>
          <a:noFill/>
        </p:spPr>
        <p:txBody>
          <a:bodyPr wrap="square" rtlCol="0">
            <a:spAutoFit/>
          </a:bodyPr>
          <a:lstStyle/>
          <a:p>
            <a:pPr algn="ctr" defTabSz="1219148" hangingPunct="1">
              <a:defRPr/>
            </a:pPr>
            <a:r>
              <a:rPr lang="en-US" sz="4000" kern="1200" dirty="0">
                <a:solidFill>
                  <a:srgbClr val="88CEB8"/>
                </a:solidFill>
                <a:ea typeface="Amazon Ember" panose="020B0603020204020204" pitchFamily="34" charset="0"/>
                <a:cs typeface="Amazon Ember" panose="020B0603020204020204" pitchFamily="34" charset="0"/>
              </a:rPr>
              <a:t>—</a:t>
            </a:r>
          </a:p>
          <a:p>
            <a:pPr algn="ctr" defTabSz="1219148" hangingPunct="1">
              <a:defRPr/>
            </a:pPr>
            <a:r>
              <a:rPr lang="en-US" sz="4000" kern="1200" dirty="0">
                <a:solidFill>
                  <a:srgbClr val="FFFFFF"/>
                </a:solidFill>
                <a:ea typeface="Amazon Ember" panose="020B0603020204020204" pitchFamily="34" charset="0"/>
                <a:cs typeface="Amazon Ember" panose="020B0603020204020204" pitchFamily="34" charset="0"/>
              </a:rPr>
              <a:t>Enable</a:t>
            </a:r>
          </a:p>
        </p:txBody>
      </p:sp>
      <p:sp>
        <p:nvSpPr>
          <p:cNvPr id="32" name="Left-Right Arrow 31">
            <a:extLst>
              <a:ext uri="{FF2B5EF4-FFF2-40B4-BE49-F238E27FC236}">
                <a16:creationId xmlns:a16="http://schemas.microsoft.com/office/drawing/2014/main" id="{7026D303-B7E2-1F43-A38E-CF22D60C69A3}"/>
              </a:ext>
            </a:extLst>
          </p:cNvPr>
          <p:cNvSpPr/>
          <p:nvPr/>
        </p:nvSpPr>
        <p:spPr>
          <a:xfrm>
            <a:off x="931334" y="8395753"/>
            <a:ext cx="22521333" cy="3343375"/>
          </a:xfrm>
          <a:prstGeom prst="leftRightArrow">
            <a:avLst>
              <a:gd name="adj1" fmla="val 50539"/>
              <a:gd name="adj2" fmla="val 63032"/>
            </a:avLst>
          </a:prstGeom>
          <a:gradFill flip="none" rotWithShape="1">
            <a:gsLst>
              <a:gs pos="0">
                <a:srgbClr val="0070C0"/>
              </a:gs>
              <a:gs pos="100000">
                <a:srgbClr val="39F0D9"/>
              </a:gs>
            </a:gsLst>
            <a:lin ang="0" scaled="1"/>
            <a:tileRect/>
          </a:gradFill>
          <a:ln w="9525" cap="flat" cmpd="sng" algn="ctr">
            <a:noFill/>
            <a:prstDash val="solid"/>
          </a:ln>
          <a:effectLst>
            <a:innerShdw blurRad="88900" dist="50800" dir="13500000">
              <a:prstClr val="black">
                <a:alpha val="30000"/>
              </a:prstClr>
            </a:innerShdw>
          </a:effectLst>
        </p:spPr>
        <p:txBody>
          <a:bodyPr tIns="30480" rtlCol="0" anchor="ctr"/>
          <a:lstStyle/>
          <a:p>
            <a:pPr algn="ctr" defTabSz="1219176" hangingPunct="1">
              <a:defRPr/>
            </a:pPr>
            <a:endParaRPr lang="en-US" sz="4667" b="1" dirty="0">
              <a:solidFill>
                <a:srgbClr val="FFFFFF"/>
              </a:solidFill>
              <a:latin typeface="Amazon Ember Light"/>
              <a:ea typeface="+mn-ea"/>
              <a:cs typeface="+mn-cs"/>
            </a:endParaRPr>
          </a:p>
        </p:txBody>
      </p:sp>
      <p:grpSp>
        <p:nvGrpSpPr>
          <p:cNvPr id="20" name="Group 19">
            <a:extLst>
              <a:ext uri="{FF2B5EF4-FFF2-40B4-BE49-F238E27FC236}">
                <a16:creationId xmlns:a16="http://schemas.microsoft.com/office/drawing/2014/main" id="{AE71802F-37C4-4674-B520-F9898B0665B8}"/>
              </a:ext>
            </a:extLst>
          </p:cNvPr>
          <p:cNvGrpSpPr/>
          <p:nvPr/>
        </p:nvGrpSpPr>
        <p:grpSpPr>
          <a:xfrm>
            <a:off x="4864072" y="4508500"/>
            <a:ext cx="1847120" cy="1730377"/>
            <a:chOff x="-4525195" y="1685202"/>
            <a:chExt cx="524545" cy="491392"/>
          </a:xfrm>
        </p:grpSpPr>
        <p:grpSp>
          <p:nvGrpSpPr>
            <p:cNvPr id="13" name="Group 12">
              <a:extLst>
                <a:ext uri="{FF2B5EF4-FFF2-40B4-BE49-F238E27FC236}">
                  <a16:creationId xmlns:a16="http://schemas.microsoft.com/office/drawing/2014/main" id="{32CB05C1-6735-4E70-B4C6-16F421E92681}"/>
                </a:ext>
              </a:extLst>
            </p:cNvPr>
            <p:cNvGrpSpPr/>
            <p:nvPr/>
          </p:nvGrpSpPr>
          <p:grpSpPr>
            <a:xfrm>
              <a:off x="-4525195" y="1685202"/>
              <a:ext cx="524545" cy="491392"/>
              <a:chOff x="-4525195" y="1685202"/>
              <a:chExt cx="524545" cy="491392"/>
            </a:xfrm>
          </p:grpSpPr>
          <p:sp>
            <p:nvSpPr>
              <p:cNvPr id="45" name="Freeform: Shape 44">
                <a:extLst>
                  <a:ext uri="{FF2B5EF4-FFF2-40B4-BE49-F238E27FC236}">
                    <a16:creationId xmlns:a16="http://schemas.microsoft.com/office/drawing/2014/main" id="{B0170973-4DA2-49B7-806E-11DA5532539E}"/>
                  </a:ext>
                </a:extLst>
              </p:cNvPr>
              <p:cNvSpPr/>
              <p:nvPr/>
            </p:nvSpPr>
            <p:spPr>
              <a:xfrm>
                <a:off x="-4058421" y="1685202"/>
                <a:ext cx="45955" cy="45955"/>
              </a:xfrm>
              <a:custGeom>
                <a:avLst/>
                <a:gdLst>
                  <a:gd name="connsiteX0" fmla="*/ 23173 w 45058"/>
                  <a:gd name="connsiteY0" fmla="*/ 41518 h 45058"/>
                  <a:gd name="connsiteX1" fmla="*/ 23173 w 45058"/>
                  <a:gd name="connsiteY1" fmla="*/ 41518 h 45058"/>
                  <a:gd name="connsiteX2" fmla="*/ 4828 w 45058"/>
                  <a:gd name="connsiteY2" fmla="*/ 23173 h 45058"/>
                  <a:gd name="connsiteX3" fmla="*/ 4828 w 45058"/>
                  <a:gd name="connsiteY3" fmla="*/ 23173 h 45058"/>
                  <a:gd name="connsiteX4" fmla="*/ 4828 w 45058"/>
                  <a:gd name="connsiteY4" fmla="*/ 23173 h 45058"/>
                  <a:gd name="connsiteX5" fmla="*/ 23173 w 45058"/>
                  <a:gd name="connsiteY5" fmla="*/ 4828 h 45058"/>
                  <a:gd name="connsiteX6" fmla="*/ 23173 w 45058"/>
                  <a:gd name="connsiteY6" fmla="*/ 4828 h 45058"/>
                  <a:gd name="connsiteX7" fmla="*/ 23173 w 45058"/>
                  <a:gd name="connsiteY7" fmla="*/ 4828 h 45058"/>
                  <a:gd name="connsiteX8" fmla="*/ 41518 w 45058"/>
                  <a:gd name="connsiteY8" fmla="*/ 23173 h 45058"/>
                  <a:gd name="connsiteX9" fmla="*/ 41518 w 45058"/>
                  <a:gd name="connsiteY9" fmla="*/ 23173 h 45058"/>
                  <a:gd name="connsiteX10" fmla="*/ 41518 w 45058"/>
                  <a:gd name="connsiteY10" fmla="*/ 23173 h 45058"/>
                  <a:gd name="connsiteX11" fmla="*/ 23173 w 45058"/>
                  <a:gd name="connsiteY11" fmla="*/ 41518 h 45058"/>
                  <a:gd name="connsiteX12" fmla="*/ 23173 w 45058"/>
                  <a:gd name="connsiteY12" fmla="*/ 41518 h 4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58" h="45058">
                    <a:moveTo>
                      <a:pt x="23173" y="41518"/>
                    </a:moveTo>
                    <a:lnTo>
                      <a:pt x="23173" y="41518"/>
                    </a:lnTo>
                    <a:cubicBezTo>
                      <a:pt x="23173" y="31219"/>
                      <a:pt x="14805" y="23173"/>
                      <a:pt x="4828" y="23173"/>
                    </a:cubicBezTo>
                    <a:lnTo>
                      <a:pt x="4828" y="23173"/>
                    </a:lnTo>
                    <a:lnTo>
                      <a:pt x="4828" y="23173"/>
                    </a:lnTo>
                    <a:cubicBezTo>
                      <a:pt x="15127" y="23173"/>
                      <a:pt x="23173" y="14805"/>
                      <a:pt x="23173" y="4828"/>
                    </a:cubicBezTo>
                    <a:lnTo>
                      <a:pt x="23173" y="4828"/>
                    </a:lnTo>
                    <a:lnTo>
                      <a:pt x="23173" y="4828"/>
                    </a:lnTo>
                    <a:cubicBezTo>
                      <a:pt x="23173" y="15127"/>
                      <a:pt x="31541" y="23173"/>
                      <a:pt x="41518" y="23173"/>
                    </a:cubicBezTo>
                    <a:lnTo>
                      <a:pt x="41518" y="23173"/>
                    </a:lnTo>
                    <a:lnTo>
                      <a:pt x="41518" y="23173"/>
                    </a:lnTo>
                    <a:cubicBezTo>
                      <a:pt x="31541" y="22851"/>
                      <a:pt x="23173" y="31219"/>
                      <a:pt x="23173" y="41518"/>
                    </a:cubicBezTo>
                    <a:lnTo>
                      <a:pt x="23173" y="41518"/>
                    </a:lnTo>
                    <a:close/>
                  </a:path>
                </a:pathLst>
              </a:custGeom>
              <a:noFill/>
              <a:ln w="2540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46" name="Freeform: Shape 45">
                <a:extLst>
                  <a:ext uri="{FF2B5EF4-FFF2-40B4-BE49-F238E27FC236}">
                    <a16:creationId xmlns:a16="http://schemas.microsoft.com/office/drawing/2014/main" id="{4509CFCB-23DA-4308-ADFE-FF4B11D2C584}"/>
                  </a:ext>
                </a:extLst>
              </p:cNvPr>
              <p:cNvSpPr/>
              <p:nvPr/>
            </p:nvSpPr>
            <p:spPr>
              <a:xfrm>
                <a:off x="-4525195" y="1871649"/>
                <a:ext cx="45955" cy="45955"/>
              </a:xfrm>
              <a:custGeom>
                <a:avLst/>
                <a:gdLst>
                  <a:gd name="connsiteX0" fmla="*/ 23173 w 45058"/>
                  <a:gd name="connsiteY0" fmla="*/ 41518 h 45058"/>
                  <a:gd name="connsiteX1" fmla="*/ 23173 w 45058"/>
                  <a:gd name="connsiteY1" fmla="*/ 41518 h 45058"/>
                  <a:gd name="connsiteX2" fmla="*/ 4828 w 45058"/>
                  <a:gd name="connsiteY2" fmla="*/ 23173 h 45058"/>
                  <a:gd name="connsiteX3" fmla="*/ 4828 w 45058"/>
                  <a:gd name="connsiteY3" fmla="*/ 23173 h 45058"/>
                  <a:gd name="connsiteX4" fmla="*/ 4828 w 45058"/>
                  <a:gd name="connsiteY4" fmla="*/ 23173 h 45058"/>
                  <a:gd name="connsiteX5" fmla="*/ 23173 w 45058"/>
                  <a:gd name="connsiteY5" fmla="*/ 4828 h 45058"/>
                  <a:gd name="connsiteX6" fmla="*/ 23173 w 45058"/>
                  <a:gd name="connsiteY6" fmla="*/ 4828 h 45058"/>
                  <a:gd name="connsiteX7" fmla="*/ 23173 w 45058"/>
                  <a:gd name="connsiteY7" fmla="*/ 4828 h 45058"/>
                  <a:gd name="connsiteX8" fmla="*/ 41518 w 45058"/>
                  <a:gd name="connsiteY8" fmla="*/ 23173 h 45058"/>
                  <a:gd name="connsiteX9" fmla="*/ 41518 w 45058"/>
                  <a:gd name="connsiteY9" fmla="*/ 23173 h 45058"/>
                  <a:gd name="connsiteX10" fmla="*/ 41518 w 45058"/>
                  <a:gd name="connsiteY10" fmla="*/ 23173 h 45058"/>
                  <a:gd name="connsiteX11" fmla="*/ 23173 w 45058"/>
                  <a:gd name="connsiteY11" fmla="*/ 41518 h 45058"/>
                  <a:gd name="connsiteX12" fmla="*/ 23173 w 45058"/>
                  <a:gd name="connsiteY12" fmla="*/ 41518 h 4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58" h="45058">
                    <a:moveTo>
                      <a:pt x="23173" y="41518"/>
                    </a:moveTo>
                    <a:lnTo>
                      <a:pt x="23173" y="41518"/>
                    </a:lnTo>
                    <a:cubicBezTo>
                      <a:pt x="23173" y="31219"/>
                      <a:pt x="14805" y="23173"/>
                      <a:pt x="4828" y="23173"/>
                    </a:cubicBezTo>
                    <a:lnTo>
                      <a:pt x="4828" y="23173"/>
                    </a:lnTo>
                    <a:lnTo>
                      <a:pt x="4828" y="23173"/>
                    </a:lnTo>
                    <a:cubicBezTo>
                      <a:pt x="15127" y="23173"/>
                      <a:pt x="23173" y="14805"/>
                      <a:pt x="23173" y="4828"/>
                    </a:cubicBezTo>
                    <a:lnTo>
                      <a:pt x="23173" y="4828"/>
                    </a:lnTo>
                    <a:lnTo>
                      <a:pt x="23173" y="4828"/>
                    </a:lnTo>
                    <a:cubicBezTo>
                      <a:pt x="23173" y="15127"/>
                      <a:pt x="31541" y="23173"/>
                      <a:pt x="41518" y="23173"/>
                    </a:cubicBezTo>
                    <a:lnTo>
                      <a:pt x="41518" y="23173"/>
                    </a:lnTo>
                    <a:lnTo>
                      <a:pt x="41518" y="23173"/>
                    </a:lnTo>
                    <a:cubicBezTo>
                      <a:pt x="31541" y="23173"/>
                      <a:pt x="23173" y="31541"/>
                      <a:pt x="23173" y="41518"/>
                    </a:cubicBezTo>
                    <a:lnTo>
                      <a:pt x="23173" y="41518"/>
                    </a:lnTo>
                    <a:close/>
                  </a:path>
                </a:pathLst>
              </a:custGeom>
              <a:noFill/>
              <a:ln w="2540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47" name="Freeform: Shape 46">
                <a:extLst>
                  <a:ext uri="{FF2B5EF4-FFF2-40B4-BE49-F238E27FC236}">
                    <a16:creationId xmlns:a16="http://schemas.microsoft.com/office/drawing/2014/main" id="{A19982F9-9007-4065-B42A-700FE6AB3560}"/>
                  </a:ext>
                </a:extLst>
              </p:cNvPr>
              <p:cNvSpPr/>
              <p:nvPr/>
            </p:nvSpPr>
            <p:spPr>
              <a:xfrm>
                <a:off x="-4525195" y="2087310"/>
                <a:ext cx="45955" cy="45955"/>
              </a:xfrm>
              <a:custGeom>
                <a:avLst/>
                <a:gdLst>
                  <a:gd name="connsiteX0" fmla="*/ 23173 w 45058"/>
                  <a:gd name="connsiteY0" fmla="*/ 41518 h 45058"/>
                  <a:gd name="connsiteX1" fmla="*/ 23173 w 45058"/>
                  <a:gd name="connsiteY1" fmla="*/ 41518 h 45058"/>
                  <a:gd name="connsiteX2" fmla="*/ 4828 w 45058"/>
                  <a:gd name="connsiteY2" fmla="*/ 23173 h 45058"/>
                  <a:gd name="connsiteX3" fmla="*/ 4828 w 45058"/>
                  <a:gd name="connsiteY3" fmla="*/ 23173 h 45058"/>
                  <a:gd name="connsiteX4" fmla="*/ 4828 w 45058"/>
                  <a:gd name="connsiteY4" fmla="*/ 23173 h 45058"/>
                  <a:gd name="connsiteX5" fmla="*/ 23173 w 45058"/>
                  <a:gd name="connsiteY5" fmla="*/ 4828 h 45058"/>
                  <a:gd name="connsiteX6" fmla="*/ 23173 w 45058"/>
                  <a:gd name="connsiteY6" fmla="*/ 4828 h 45058"/>
                  <a:gd name="connsiteX7" fmla="*/ 23173 w 45058"/>
                  <a:gd name="connsiteY7" fmla="*/ 4828 h 45058"/>
                  <a:gd name="connsiteX8" fmla="*/ 41518 w 45058"/>
                  <a:gd name="connsiteY8" fmla="*/ 23173 h 45058"/>
                  <a:gd name="connsiteX9" fmla="*/ 41518 w 45058"/>
                  <a:gd name="connsiteY9" fmla="*/ 23173 h 45058"/>
                  <a:gd name="connsiteX10" fmla="*/ 41518 w 45058"/>
                  <a:gd name="connsiteY10" fmla="*/ 23173 h 45058"/>
                  <a:gd name="connsiteX11" fmla="*/ 23173 w 45058"/>
                  <a:gd name="connsiteY11" fmla="*/ 41518 h 45058"/>
                  <a:gd name="connsiteX12" fmla="*/ 23173 w 45058"/>
                  <a:gd name="connsiteY12" fmla="*/ 41518 h 4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58" h="45058">
                    <a:moveTo>
                      <a:pt x="23173" y="41518"/>
                    </a:moveTo>
                    <a:lnTo>
                      <a:pt x="23173" y="41518"/>
                    </a:lnTo>
                    <a:cubicBezTo>
                      <a:pt x="23173" y="31219"/>
                      <a:pt x="14805" y="23173"/>
                      <a:pt x="4828" y="23173"/>
                    </a:cubicBezTo>
                    <a:lnTo>
                      <a:pt x="4828" y="23173"/>
                    </a:lnTo>
                    <a:lnTo>
                      <a:pt x="4828" y="23173"/>
                    </a:lnTo>
                    <a:cubicBezTo>
                      <a:pt x="15127" y="23173"/>
                      <a:pt x="23173" y="14805"/>
                      <a:pt x="23173" y="4828"/>
                    </a:cubicBezTo>
                    <a:lnTo>
                      <a:pt x="23173" y="4828"/>
                    </a:lnTo>
                    <a:lnTo>
                      <a:pt x="23173" y="4828"/>
                    </a:lnTo>
                    <a:cubicBezTo>
                      <a:pt x="23173" y="15127"/>
                      <a:pt x="31541" y="23173"/>
                      <a:pt x="41518" y="23173"/>
                    </a:cubicBezTo>
                    <a:lnTo>
                      <a:pt x="41518" y="23173"/>
                    </a:lnTo>
                    <a:lnTo>
                      <a:pt x="41518" y="23173"/>
                    </a:lnTo>
                    <a:cubicBezTo>
                      <a:pt x="31541" y="23173"/>
                      <a:pt x="23173" y="31541"/>
                      <a:pt x="23173" y="41518"/>
                    </a:cubicBezTo>
                    <a:lnTo>
                      <a:pt x="23173" y="41518"/>
                    </a:lnTo>
                    <a:close/>
                  </a:path>
                </a:pathLst>
              </a:custGeom>
              <a:noFill/>
              <a:ln w="2540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48" name="Freeform: Shape 47">
                <a:extLst>
                  <a:ext uri="{FF2B5EF4-FFF2-40B4-BE49-F238E27FC236}">
                    <a16:creationId xmlns:a16="http://schemas.microsoft.com/office/drawing/2014/main" id="{157AD315-E8E0-49F7-8DE0-94FEE6122CF5}"/>
                  </a:ext>
                </a:extLst>
              </p:cNvPr>
              <p:cNvSpPr/>
              <p:nvPr/>
            </p:nvSpPr>
            <p:spPr>
              <a:xfrm>
                <a:off x="-4277365" y="2130639"/>
                <a:ext cx="45955" cy="45955"/>
              </a:xfrm>
              <a:custGeom>
                <a:avLst/>
                <a:gdLst>
                  <a:gd name="connsiteX0" fmla="*/ 23173 w 45058"/>
                  <a:gd name="connsiteY0" fmla="*/ 41518 h 45058"/>
                  <a:gd name="connsiteX1" fmla="*/ 23173 w 45058"/>
                  <a:gd name="connsiteY1" fmla="*/ 41518 h 45058"/>
                  <a:gd name="connsiteX2" fmla="*/ 4828 w 45058"/>
                  <a:gd name="connsiteY2" fmla="*/ 23173 h 45058"/>
                  <a:gd name="connsiteX3" fmla="*/ 4828 w 45058"/>
                  <a:gd name="connsiteY3" fmla="*/ 23173 h 45058"/>
                  <a:gd name="connsiteX4" fmla="*/ 4828 w 45058"/>
                  <a:gd name="connsiteY4" fmla="*/ 23173 h 45058"/>
                  <a:gd name="connsiteX5" fmla="*/ 23173 w 45058"/>
                  <a:gd name="connsiteY5" fmla="*/ 4828 h 45058"/>
                  <a:gd name="connsiteX6" fmla="*/ 23173 w 45058"/>
                  <a:gd name="connsiteY6" fmla="*/ 4828 h 45058"/>
                  <a:gd name="connsiteX7" fmla="*/ 23173 w 45058"/>
                  <a:gd name="connsiteY7" fmla="*/ 4828 h 45058"/>
                  <a:gd name="connsiteX8" fmla="*/ 41518 w 45058"/>
                  <a:gd name="connsiteY8" fmla="*/ 23173 h 45058"/>
                  <a:gd name="connsiteX9" fmla="*/ 41518 w 45058"/>
                  <a:gd name="connsiteY9" fmla="*/ 23173 h 45058"/>
                  <a:gd name="connsiteX10" fmla="*/ 41518 w 45058"/>
                  <a:gd name="connsiteY10" fmla="*/ 23173 h 45058"/>
                  <a:gd name="connsiteX11" fmla="*/ 23173 w 45058"/>
                  <a:gd name="connsiteY11" fmla="*/ 41518 h 45058"/>
                  <a:gd name="connsiteX12" fmla="*/ 23173 w 45058"/>
                  <a:gd name="connsiteY12" fmla="*/ 41518 h 4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58" h="45058">
                    <a:moveTo>
                      <a:pt x="23173" y="41518"/>
                    </a:moveTo>
                    <a:lnTo>
                      <a:pt x="23173" y="41518"/>
                    </a:lnTo>
                    <a:cubicBezTo>
                      <a:pt x="23173" y="31219"/>
                      <a:pt x="14805" y="23173"/>
                      <a:pt x="4828" y="23173"/>
                    </a:cubicBezTo>
                    <a:lnTo>
                      <a:pt x="4828" y="23173"/>
                    </a:lnTo>
                    <a:lnTo>
                      <a:pt x="4828" y="23173"/>
                    </a:lnTo>
                    <a:cubicBezTo>
                      <a:pt x="15127" y="23173"/>
                      <a:pt x="23173" y="14805"/>
                      <a:pt x="23173" y="4828"/>
                    </a:cubicBezTo>
                    <a:lnTo>
                      <a:pt x="23173" y="4828"/>
                    </a:lnTo>
                    <a:lnTo>
                      <a:pt x="23173" y="4828"/>
                    </a:lnTo>
                    <a:cubicBezTo>
                      <a:pt x="23173" y="15127"/>
                      <a:pt x="31541" y="23173"/>
                      <a:pt x="41518" y="23173"/>
                    </a:cubicBezTo>
                    <a:lnTo>
                      <a:pt x="41518" y="23173"/>
                    </a:lnTo>
                    <a:lnTo>
                      <a:pt x="41518" y="23173"/>
                    </a:lnTo>
                    <a:cubicBezTo>
                      <a:pt x="31219" y="23173"/>
                      <a:pt x="23173" y="31541"/>
                      <a:pt x="23173" y="41518"/>
                    </a:cubicBezTo>
                    <a:lnTo>
                      <a:pt x="23173" y="41518"/>
                    </a:lnTo>
                    <a:close/>
                  </a:path>
                </a:pathLst>
              </a:custGeom>
              <a:noFill/>
              <a:ln w="2540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49" name="Freeform: Shape 48">
                <a:extLst>
                  <a:ext uri="{FF2B5EF4-FFF2-40B4-BE49-F238E27FC236}">
                    <a16:creationId xmlns:a16="http://schemas.microsoft.com/office/drawing/2014/main" id="{EFD70E24-5A0F-4498-B675-6B6687DAFC7F}"/>
                  </a:ext>
                </a:extLst>
              </p:cNvPr>
              <p:cNvSpPr/>
              <p:nvPr/>
            </p:nvSpPr>
            <p:spPr>
              <a:xfrm>
                <a:off x="-4046605" y="1858847"/>
                <a:ext cx="45955" cy="45955"/>
              </a:xfrm>
              <a:custGeom>
                <a:avLst/>
                <a:gdLst>
                  <a:gd name="connsiteX0" fmla="*/ 23173 w 45058"/>
                  <a:gd name="connsiteY0" fmla="*/ 41518 h 45058"/>
                  <a:gd name="connsiteX1" fmla="*/ 23173 w 45058"/>
                  <a:gd name="connsiteY1" fmla="*/ 41518 h 45058"/>
                  <a:gd name="connsiteX2" fmla="*/ 4828 w 45058"/>
                  <a:gd name="connsiteY2" fmla="*/ 23173 h 45058"/>
                  <a:gd name="connsiteX3" fmla="*/ 4828 w 45058"/>
                  <a:gd name="connsiteY3" fmla="*/ 23173 h 45058"/>
                  <a:gd name="connsiteX4" fmla="*/ 4828 w 45058"/>
                  <a:gd name="connsiteY4" fmla="*/ 23173 h 45058"/>
                  <a:gd name="connsiteX5" fmla="*/ 23173 w 45058"/>
                  <a:gd name="connsiteY5" fmla="*/ 4828 h 45058"/>
                  <a:gd name="connsiteX6" fmla="*/ 23173 w 45058"/>
                  <a:gd name="connsiteY6" fmla="*/ 4828 h 45058"/>
                  <a:gd name="connsiteX7" fmla="*/ 23173 w 45058"/>
                  <a:gd name="connsiteY7" fmla="*/ 4828 h 45058"/>
                  <a:gd name="connsiteX8" fmla="*/ 41518 w 45058"/>
                  <a:gd name="connsiteY8" fmla="*/ 23173 h 45058"/>
                  <a:gd name="connsiteX9" fmla="*/ 41518 w 45058"/>
                  <a:gd name="connsiteY9" fmla="*/ 23173 h 45058"/>
                  <a:gd name="connsiteX10" fmla="*/ 41518 w 45058"/>
                  <a:gd name="connsiteY10" fmla="*/ 23173 h 45058"/>
                  <a:gd name="connsiteX11" fmla="*/ 23173 w 45058"/>
                  <a:gd name="connsiteY11" fmla="*/ 41518 h 45058"/>
                  <a:gd name="connsiteX12" fmla="*/ 23173 w 45058"/>
                  <a:gd name="connsiteY12" fmla="*/ 41518 h 4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58" h="45058">
                    <a:moveTo>
                      <a:pt x="23173" y="41518"/>
                    </a:moveTo>
                    <a:lnTo>
                      <a:pt x="23173" y="41518"/>
                    </a:lnTo>
                    <a:cubicBezTo>
                      <a:pt x="23173" y="31219"/>
                      <a:pt x="14805" y="23173"/>
                      <a:pt x="4828" y="23173"/>
                    </a:cubicBezTo>
                    <a:lnTo>
                      <a:pt x="4828" y="23173"/>
                    </a:lnTo>
                    <a:lnTo>
                      <a:pt x="4828" y="23173"/>
                    </a:lnTo>
                    <a:cubicBezTo>
                      <a:pt x="15127" y="23173"/>
                      <a:pt x="23173" y="14805"/>
                      <a:pt x="23173" y="4828"/>
                    </a:cubicBezTo>
                    <a:lnTo>
                      <a:pt x="23173" y="4828"/>
                    </a:lnTo>
                    <a:lnTo>
                      <a:pt x="23173" y="4828"/>
                    </a:lnTo>
                    <a:cubicBezTo>
                      <a:pt x="23173" y="15127"/>
                      <a:pt x="31541" y="23173"/>
                      <a:pt x="41518" y="23173"/>
                    </a:cubicBezTo>
                    <a:lnTo>
                      <a:pt x="41518" y="23173"/>
                    </a:lnTo>
                    <a:lnTo>
                      <a:pt x="41518" y="23173"/>
                    </a:lnTo>
                    <a:cubicBezTo>
                      <a:pt x="31219" y="23173"/>
                      <a:pt x="23173" y="31219"/>
                      <a:pt x="23173" y="41518"/>
                    </a:cubicBezTo>
                    <a:lnTo>
                      <a:pt x="23173" y="41518"/>
                    </a:lnTo>
                    <a:close/>
                  </a:path>
                </a:pathLst>
              </a:custGeom>
              <a:noFill/>
              <a:ln w="2540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grpSp>
        <p:grpSp>
          <p:nvGrpSpPr>
            <p:cNvPr id="19" name="Group 18">
              <a:extLst>
                <a:ext uri="{FF2B5EF4-FFF2-40B4-BE49-F238E27FC236}">
                  <a16:creationId xmlns:a16="http://schemas.microsoft.com/office/drawing/2014/main" id="{4ADFB5E7-9A60-447D-B307-492330232C31}"/>
                </a:ext>
              </a:extLst>
            </p:cNvPr>
            <p:cNvGrpSpPr/>
            <p:nvPr/>
          </p:nvGrpSpPr>
          <p:grpSpPr>
            <a:xfrm>
              <a:off x="-4462620" y="1714260"/>
              <a:ext cx="400588" cy="399638"/>
              <a:chOff x="-4462620" y="1714260"/>
              <a:chExt cx="400588" cy="399638"/>
            </a:xfrm>
          </p:grpSpPr>
          <p:sp>
            <p:nvSpPr>
              <p:cNvPr id="58" name="Freeform: Shape 57">
                <a:extLst>
                  <a:ext uri="{FF2B5EF4-FFF2-40B4-BE49-F238E27FC236}">
                    <a16:creationId xmlns:a16="http://schemas.microsoft.com/office/drawing/2014/main" id="{1761B511-5471-4520-A592-905E8FB461E4}"/>
                  </a:ext>
                </a:extLst>
              </p:cNvPr>
              <p:cNvSpPr/>
              <p:nvPr/>
            </p:nvSpPr>
            <p:spPr>
              <a:xfrm>
                <a:off x="-4213685" y="1714399"/>
                <a:ext cx="150995" cy="144431"/>
              </a:xfrm>
              <a:custGeom>
                <a:avLst/>
                <a:gdLst>
                  <a:gd name="connsiteX0" fmla="*/ 4828 w 148048"/>
                  <a:gd name="connsiteY0" fmla="*/ 25121 h 141611"/>
                  <a:gd name="connsiteX1" fmla="*/ 124554 w 148048"/>
                  <a:gd name="connsiteY1" fmla="*/ 17718 h 141611"/>
                  <a:gd name="connsiteX2" fmla="*/ 126807 w 148048"/>
                  <a:gd name="connsiteY2" fmla="*/ 139698 h 141611"/>
                </a:gdLst>
                <a:ahLst/>
                <a:cxnLst>
                  <a:cxn ang="0">
                    <a:pos x="connsiteX0" y="connsiteY0"/>
                  </a:cxn>
                  <a:cxn ang="0">
                    <a:pos x="connsiteX1" y="connsiteY1"/>
                  </a:cxn>
                  <a:cxn ang="0">
                    <a:pos x="connsiteX2" y="connsiteY2"/>
                  </a:cxn>
                </a:cxnLst>
                <a:rect l="l" t="t" r="r" b="b"/>
                <a:pathLst>
                  <a:path w="148048" h="141611">
                    <a:moveTo>
                      <a:pt x="4828" y="25121"/>
                    </a:moveTo>
                    <a:cubicBezTo>
                      <a:pt x="4828" y="25121"/>
                      <a:pt x="78530" y="-15110"/>
                      <a:pt x="124554" y="17718"/>
                    </a:cubicBezTo>
                    <a:cubicBezTo>
                      <a:pt x="124554" y="17718"/>
                      <a:pt x="169290" y="47328"/>
                      <a:pt x="126807" y="139698"/>
                    </a:cubicBezTo>
                  </a:path>
                </a:pathLst>
              </a:custGeom>
              <a:noFill/>
              <a:ln w="25400" cap="flat">
                <a:solidFill>
                  <a:schemeClr val="tx2"/>
                </a:solidFill>
                <a:prstDash val="solid"/>
                <a:round/>
              </a:ln>
            </p:spPr>
            <p:txBody>
              <a:bodyPr rtlCol="0" anchor="ctr"/>
              <a:lstStyle/>
              <a:p>
                <a:pPr defTabSz="1828723" hangingPunct="1"/>
                <a:endParaRPr lang="en-US" sz="3060" kern="1200">
                  <a:solidFill>
                    <a:srgbClr val="FFFFFF"/>
                  </a:solidFill>
                  <a:ea typeface="+mn-ea"/>
                  <a:cs typeface="+mn-cs"/>
                </a:endParaRPr>
              </a:p>
            </p:txBody>
          </p:sp>
          <p:grpSp>
            <p:nvGrpSpPr>
              <p:cNvPr id="16" name="Group 15">
                <a:extLst>
                  <a:ext uri="{FF2B5EF4-FFF2-40B4-BE49-F238E27FC236}">
                    <a16:creationId xmlns:a16="http://schemas.microsoft.com/office/drawing/2014/main" id="{BB5A0F3D-2600-47C2-B9E3-C293F7F12799}"/>
                  </a:ext>
                </a:extLst>
              </p:cNvPr>
              <p:cNvGrpSpPr/>
              <p:nvPr/>
            </p:nvGrpSpPr>
            <p:grpSpPr>
              <a:xfrm>
                <a:off x="-4462620" y="1714260"/>
                <a:ext cx="400588" cy="399638"/>
                <a:chOff x="-4462620" y="1714260"/>
                <a:chExt cx="400588" cy="399638"/>
              </a:xfrm>
            </p:grpSpPr>
            <p:sp>
              <p:nvSpPr>
                <p:cNvPr id="34" name="Freeform: Shape 33">
                  <a:extLst>
                    <a:ext uri="{FF2B5EF4-FFF2-40B4-BE49-F238E27FC236}">
                      <a16:creationId xmlns:a16="http://schemas.microsoft.com/office/drawing/2014/main" id="{FB3E2BF8-36A2-4B30-96C5-46DC1A691374}"/>
                    </a:ext>
                  </a:extLst>
                </p:cNvPr>
                <p:cNvSpPr/>
                <p:nvPr/>
              </p:nvSpPr>
              <p:spPr>
                <a:xfrm>
                  <a:off x="-4449041" y="1937955"/>
                  <a:ext cx="39390" cy="39390"/>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25400" cap="flat">
                  <a:solidFill>
                    <a:schemeClr val="tx2"/>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35" name="Freeform: Shape 34">
                  <a:extLst>
                    <a:ext uri="{FF2B5EF4-FFF2-40B4-BE49-F238E27FC236}">
                      <a16:creationId xmlns:a16="http://schemas.microsoft.com/office/drawing/2014/main" id="{3CA202CF-556A-4681-8199-EB0F95A4E505}"/>
                    </a:ext>
                  </a:extLst>
                </p:cNvPr>
                <p:cNvSpPr/>
                <p:nvPr/>
              </p:nvSpPr>
              <p:spPr>
                <a:xfrm>
                  <a:off x="-4449041" y="1856549"/>
                  <a:ext cx="39390" cy="39390"/>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25400" cap="flat">
                  <a:solidFill>
                    <a:schemeClr val="tx2"/>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36" name="Freeform: Shape 35">
                  <a:extLst>
                    <a:ext uri="{FF2B5EF4-FFF2-40B4-BE49-F238E27FC236}">
                      <a16:creationId xmlns:a16="http://schemas.microsoft.com/office/drawing/2014/main" id="{878314B0-AD61-4699-8A85-1D83E611D97D}"/>
                    </a:ext>
                  </a:extLst>
                </p:cNvPr>
                <p:cNvSpPr/>
                <p:nvPr/>
              </p:nvSpPr>
              <p:spPr>
                <a:xfrm>
                  <a:off x="-4322992" y="1727546"/>
                  <a:ext cx="39390" cy="39390"/>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25400" cap="flat">
                  <a:solidFill>
                    <a:schemeClr val="tx2"/>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37" name="Freeform: Shape 36">
                  <a:extLst>
                    <a:ext uri="{FF2B5EF4-FFF2-40B4-BE49-F238E27FC236}">
                      <a16:creationId xmlns:a16="http://schemas.microsoft.com/office/drawing/2014/main" id="{FEB3DC27-8183-413B-8184-73063E4B2F42}"/>
                    </a:ext>
                  </a:extLst>
                </p:cNvPr>
                <p:cNvSpPr/>
                <p:nvPr/>
              </p:nvSpPr>
              <p:spPr>
                <a:xfrm>
                  <a:off x="-4243227" y="1727546"/>
                  <a:ext cx="39390" cy="39390"/>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25400" cap="flat">
                  <a:solidFill>
                    <a:schemeClr val="tx2"/>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38" name="Freeform: Shape 37">
                  <a:extLst>
                    <a:ext uri="{FF2B5EF4-FFF2-40B4-BE49-F238E27FC236}">
                      <a16:creationId xmlns:a16="http://schemas.microsoft.com/office/drawing/2014/main" id="{8869FB80-BDF1-43D3-958A-FA795320F013}"/>
                    </a:ext>
                  </a:extLst>
                </p:cNvPr>
                <p:cNvSpPr/>
                <p:nvPr/>
              </p:nvSpPr>
              <p:spPr>
                <a:xfrm>
                  <a:off x="-4112255" y="1851954"/>
                  <a:ext cx="39390" cy="39390"/>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25400" cap="flat">
                  <a:solidFill>
                    <a:schemeClr val="tx2"/>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39" name="Freeform: Shape 38">
                  <a:extLst>
                    <a:ext uri="{FF2B5EF4-FFF2-40B4-BE49-F238E27FC236}">
                      <a16:creationId xmlns:a16="http://schemas.microsoft.com/office/drawing/2014/main" id="{FA9163F0-BE27-443B-BD73-F815BE3FD14E}"/>
                    </a:ext>
                  </a:extLst>
                </p:cNvPr>
                <p:cNvSpPr/>
                <p:nvPr/>
              </p:nvSpPr>
              <p:spPr>
                <a:xfrm>
                  <a:off x="-4112255" y="1936643"/>
                  <a:ext cx="39390" cy="39390"/>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25400" cap="flat">
                  <a:solidFill>
                    <a:schemeClr val="tx2"/>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41" name="Freeform: Shape 40">
                  <a:extLst>
                    <a:ext uri="{FF2B5EF4-FFF2-40B4-BE49-F238E27FC236}">
                      <a16:creationId xmlns:a16="http://schemas.microsoft.com/office/drawing/2014/main" id="{2C04BB0A-4EBF-4CD4-87FD-2E88F74826B0}"/>
                    </a:ext>
                  </a:extLst>
                </p:cNvPr>
                <p:cNvSpPr/>
                <p:nvPr/>
              </p:nvSpPr>
              <p:spPr>
                <a:xfrm>
                  <a:off x="-4322992" y="2064660"/>
                  <a:ext cx="39390" cy="39390"/>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25400" cap="flat">
                  <a:solidFill>
                    <a:schemeClr val="tx2"/>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43" name="Freeform: Shape 42">
                  <a:extLst>
                    <a:ext uri="{FF2B5EF4-FFF2-40B4-BE49-F238E27FC236}">
                      <a16:creationId xmlns:a16="http://schemas.microsoft.com/office/drawing/2014/main" id="{82244045-26D7-4D47-ACBA-899654CA260B}"/>
                    </a:ext>
                  </a:extLst>
                </p:cNvPr>
                <p:cNvSpPr/>
                <p:nvPr/>
              </p:nvSpPr>
              <p:spPr>
                <a:xfrm>
                  <a:off x="-4236990" y="2064660"/>
                  <a:ext cx="39390" cy="39390"/>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25400" cap="flat">
                  <a:solidFill>
                    <a:schemeClr val="tx2"/>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51" name="Freeform: Shape 50">
                  <a:extLst>
                    <a:ext uri="{FF2B5EF4-FFF2-40B4-BE49-F238E27FC236}">
                      <a16:creationId xmlns:a16="http://schemas.microsoft.com/office/drawing/2014/main" id="{14AD7EFB-238A-45C4-B854-F369498C3FB6}"/>
                    </a:ext>
                  </a:extLst>
                </p:cNvPr>
                <p:cNvSpPr/>
                <p:nvPr/>
              </p:nvSpPr>
              <p:spPr>
                <a:xfrm>
                  <a:off x="-4462620" y="1714260"/>
                  <a:ext cx="147713" cy="150995"/>
                </a:xfrm>
                <a:custGeom>
                  <a:avLst/>
                  <a:gdLst>
                    <a:gd name="connsiteX0" fmla="*/ 142052 w 144830"/>
                    <a:gd name="connsiteY0" fmla="*/ 23970 h 148048"/>
                    <a:gd name="connsiteX1" fmla="*/ 27154 w 144830"/>
                    <a:gd name="connsiteY1" fmla="*/ 16246 h 148048"/>
                    <a:gd name="connsiteX2" fmla="*/ 25223 w 144830"/>
                    <a:gd name="connsiteY2" fmla="*/ 144340 h 148048"/>
                  </a:gdLst>
                  <a:ahLst/>
                  <a:cxnLst>
                    <a:cxn ang="0">
                      <a:pos x="connsiteX0" y="connsiteY0"/>
                    </a:cxn>
                    <a:cxn ang="0">
                      <a:pos x="connsiteX1" y="connsiteY1"/>
                    </a:cxn>
                    <a:cxn ang="0">
                      <a:pos x="connsiteX2" y="connsiteY2"/>
                    </a:cxn>
                  </a:cxnLst>
                  <a:rect l="l" t="t" r="r" b="b"/>
                  <a:pathLst>
                    <a:path w="144830" h="148048">
                      <a:moveTo>
                        <a:pt x="142052" y="23970"/>
                      </a:moveTo>
                      <a:cubicBezTo>
                        <a:pt x="142052" y="23970"/>
                        <a:pt x="65131" y="-13364"/>
                        <a:pt x="27154" y="16246"/>
                      </a:cubicBezTo>
                      <a:cubicBezTo>
                        <a:pt x="27154" y="16246"/>
                        <a:pt x="-21767" y="40384"/>
                        <a:pt x="25223" y="144340"/>
                      </a:cubicBezTo>
                    </a:path>
                  </a:pathLst>
                </a:custGeom>
                <a:noFill/>
                <a:ln w="25400" cap="flat">
                  <a:solidFill>
                    <a:schemeClr val="tx2"/>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52" name="Freeform: Shape 51">
                  <a:extLst>
                    <a:ext uri="{FF2B5EF4-FFF2-40B4-BE49-F238E27FC236}">
                      <a16:creationId xmlns:a16="http://schemas.microsoft.com/office/drawing/2014/main" id="{9FB9205C-3261-4108-AE38-CF3B0655E432}"/>
                    </a:ext>
                  </a:extLst>
                </p:cNvPr>
                <p:cNvSpPr/>
                <p:nvPr/>
              </p:nvSpPr>
              <p:spPr>
                <a:xfrm>
                  <a:off x="-4397505" y="1929421"/>
                  <a:ext cx="114888" cy="114888"/>
                </a:xfrm>
                <a:custGeom>
                  <a:avLst/>
                  <a:gdLst>
                    <a:gd name="connsiteX0" fmla="*/ 4828 w 112645"/>
                    <a:gd name="connsiteY0" fmla="*/ 4828 h 112645"/>
                    <a:gd name="connsiteX1" fmla="*/ 107818 w 112645"/>
                    <a:gd name="connsiteY1" fmla="*/ 109427 h 112645"/>
                  </a:gdLst>
                  <a:ahLst/>
                  <a:cxnLst>
                    <a:cxn ang="0">
                      <a:pos x="connsiteX0" y="connsiteY0"/>
                    </a:cxn>
                    <a:cxn ang="0">
                      <a:pos x="connsiteX1" y="connsiteY1"/>
                    </a:cxn>
                  </a:cxnLst>
                  <a:rect l="l" t="t" r="r" b="b"/>
                  <a:pathLst>
                    <a:path w="112645" h="112645">
                      <a:moveTo>
                        <a:pt x="4828" y="4828"/>
                      </a:moveTo>
                      <a:cubicBezTo>
                        <a:pt x="26713" y="34116"/>
                        <a:pt x="61150" y="73381"/>
                        <a:pt x="107818" y="109427"/>
                      </a:cubicBezTo>
                    </a:path>
                  </a:pathLst>
                </a:custGeom>
                <a:noFill/>
                <a:ln w="25400" cap="flat">
                  <a:solidFill>
                    <a:schemeClr val="tx2"/>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53" name="Freeform: Shape 52">
                  <a:extLst>
                    <a:ext uri="{FF2B5EF4-FFF2-40B4-BE49-F238E27FC236}">
                      <a16:creationId xmlns:a16="http://schemas.microsoft.com/office/drawing/2014/main" id="{B54851DF-ABB5-4B91-9C81-B7A66303D14C}"/>
                    </a:ext>
                  </a:extLst>
                </p:cNvPr>
                <p:cNvSpPr/>
                <p:nvPr/>
              </p:nvSpPr>
              <p:spPr>
                <a:xfrm>
                  <a:off x="-4209745" y="1964544"/>
                  <a:ext cx="147713" cy="147713"/>
                </a:xfrm>
                <a:custGeom>
                  <a:avLst/>
                  <a:gdLst>
                    <a:gd name="connsiteX0" fmla="*/ 4828 w 144830"/>
                    <a:gd name="connsiteY0" fmla="*/ 124876 h 144830"/>
                    <a:gd name="connsiteX1" fmla="*/ 123266 w 144830"/>
                    <a:gd name="connsiteY1" fmla="*/ 128094 h 144830"/>
                    <a:gd name="connsiteX2" fmla="*/ 121335 w 144830"/>
                    <a:gd name="connsiteY2" fmla="*/ 4828 h 144830"/>
                  </a:gdLst>
                  <a:ahLst/>
                  <a:cxnLst>
                    <a:cxn ang="0">
                      <a:pos x="connsiteX0" y="connsiteY0"/>
                    </a:cxn>
                    <a:cxn ang="0">
                      <a:pos x="connsiteX1" y="connsiteY1"/>
                    </a:cxn>
                    <a:cxn ang="0">
                      <a:pos x="connsiteX2" y="connsiteY2"/>
                    </a:cxn>
                  </a:cxnLst>
                  <a:rect l="l" t="t" r="r" b="b"/>
                  <a:pathLst>
                    <a:path w="144830" h="144830">
                      <a:moveTo>
                        <a:pt x="4828" y="124876"/>
                      </a:moveTo>
                      <a:cubicBezTo>
                        <a:pt x="4828" y="124876"/>
                        <a:pt x="84001" y="163175"/>
                        <a:pt x="123266" y="128094"/>
                      </a:cubicBezTo>
                      <a:cubicBezTo>
                        <a:pt x="123266" y="128094"/>
                        <a:pt x="163497" y="100094"/>
                        <a:pt x="121335" y="4828"/>
                      </a:cubicBezTo>
                    </a:path>
                  </a:pathLst>
                </a:custGeom>
                <a:noFill/>
                <a:ln w="25400" cap="flat">
                  <a:solidFill>
                    <a:schemeClr val="tx2"/>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54" name="Freeform: Shape 53">
                  <a:extLst>
                    <a:ext uri="{FF2B5EF4-FFF2-40B4-BE49-F238E27FC236}">
                      <a16:creationId xmlns:a16="http://schemas.microsoft.com/office/drawing/2014/main" id="{BCBB0485-9A4E-4A73-B335-CAF149E7EE40}"/>
                    </a:ext>
                  </a:extLst>
                </p:cNvPr>
                <p:cNvSpPr/>
                <p:nvPr/>
              </p:nvSpPr>
              <p:spPr>
                <a:xfrm>
                  <a:off x="-4243227" y="1781707"/>
                  <a:ext cx="111605" cy="111605"/>
                </a:xfrm>
                <a:custGeom>
                  <a:avLst/>
                  <a:gdLst>
                    <a:gd name="connsiteX0" fmla="*/ 105565 w 109427"/>
                    <a:gd name="connsiteY0" fmla="*/ 105887 h 109427"/>
                    <a:gd name="connsiteX1" fmla="*/ 4828 w 109427"/>
                    <a:gd name="connsiteY1" fmla="*/ 4828 h 109427"/>
                  </a:gdLst>
                  <a:ahLst/>
                  <a:cxnLst>
                    <a:cxn ang="0">
                      <a:pos x="connsiteX0" y="connsiteY0"/>
                    </a:cxn>
                    <a:cxn ang="0">
                      <a:pos x="connsiteX1" y="connsiteY1"/>
                    </a:cxn>
                  </a:cxnLst>
                  <a:rect l="l" t="t" r="r" b="b"/>
                  <a:pathLst>
                    <a:path w="109427" h="109427">
                      <a:moveTo>
                        <a:pt x="105565" y="105887"/>
                      </a:moveTo>
                      <a:cubicBezTo>
                        <a:pt x="83036" y="76277"/>
                        <a:pt x="49242" y="38621"/>
                        <a:pt x="4828" y="4828"/>
                      </a:cubicBezTo>
                    </a:path>
                  </a:pathLst>
                </a:custGeom>
                <a:noFill/>
                <a:ln w="25400" cap="flat">
                  <a:solidFill>
                    <a:schemeClr val="tx2"/>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55" name="Freeform: Shape 54">
                  <a:extLst>
                    <a:ext uri="{FF2B5EF4-FFF2-40B4-BE49-F238E27FC236}">
                      <a16:creationId xmlns:a16="http://schemas.microsoft.com/office/drawing/2014/main" id="{E4FB77CB-B76C-41D1-B95B-52BBDF269D7E}"/>
                    </a:ext>
                  </a:extLst>
                </p:cNvPr>
                <p:cNvSpPr/>
                <p:nvPr/>
              </p:nvSpPr>
              <p:spPr>
                <a:xfrm>
                  <a:off x="-4295091" y="1879527"/>
                  <a:ext cx="200233" cy="200233"/>
                </a:xfrm>
                <a:custGeom>
                  <a:avLst/>
                  <a:gdLst>
                    <a:gd name="connsiteX0" fmla="*/ 191497 w 196325"/>
                    <a:gd name="connsiteY0" fmla="*/ 4828 h 196325"/>
                    <a:gd name="connsiteX1" fmla="*/ 4828 w 196325"/>
                    <a:gd name="connsiteY1" fmla="*/ 194072 h 196325"/>
                  </a:gdLst>
                  <a:ahLst/>
                  <a:cxnLst>
                    <a:cxn ang="0">
                      <a:pos x="connsiteX0" y="connsiteY0"/>
                    </a:cxn>
                    <a:cxn ang="0">
                      <a:pos x="connsiteX1" y="connsiteY1"/>
                    </a:cxn>
                  </a:cxnLst>
                  <a:rect l="l" t="t" r="r" b="b"/>
                  <a:pathLst>
                    <a:path w="196325" h="196325">
                      <a:moveTo>
                        <a:pt x="191497" y="4828"/>
                      </a:moveTo>
                      <a:cubicBezTo>
                        <a:pt x="191497" y="4828"/>
                        <a:pt x="145796" y="106852"/>
                        <a:pt x="4828" y="194072"/>
                      </a:cubicBezTo>
                    </a:path>
                  </a:pathLst>
                </a:custGeom>
                <a:noFill/>
                <a:ln w="25400" cap="flat">
                  <a:solidFill>
                    <a:schemeClr val="tx2"/>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56" name="Freeform: Shape 55">
                  <a:extLst>
                    <a:ext uri="{FF2B5EF4-FFF2-40B4-BE49-F238E27FC236}">
                      <a16:creationId xmlns:a16="http://schemas.microsoft.com/office/drawing/2014/main" id="{BE2500B4-245A-43FD-BC48-AACA4B99A69E}"/>
                    </a:ext>
                  </a:extLst>
                </p:cNvPr>
                <p:cNvSpPr/>
                <p:nvPr/>
              </p:nvSpPr>
              <p:spPr>
                <a:xfrm>
                  <a:off x="-4462593" y="1966185"/>
                  <a:ext cx="147713" cy="147713"/>
                </a:xfrm>
                <a:custGeom>
                  <a:avLst/>
                  <a:gdLst>
                    <a:gd name="connsiteX0" fmla="*/ 140739 w 144830"/>
                    <a:gd name="connsiteY0" fmla="*/ 123266 h 144830"/>
                    <a:gd name="connsiteX1" fmla="*/ 27128 w 144830"/>
                    <a:gd name="connsiteY1" fmla="*/ 130347 h 144830"/>
                    <a:gd name="connsiteX2" fmla="*/ 23909 w 144830"/>
                    <a:gd name="connsiteY2" fmla="*/ 4828 h 144830"/>
                  </a:gdLst>
                  <a:ahLst/>
                  <a:cxnLst>
                    <a:cxn ang="0">
                      <a:pos x="connsiteX0" y="connsiteY0"/>
                    </a:cxn>
                    <a:cxn ang="0">
                      <a:pos x="connsiteX1" y="connsiteY1"/>
                    </a:cxn>
                    <a:cxn ang="0">
                      <a:pos x="connsiteX2" y="connsiteY2"/>
                    </a:cxn>
                  </a:cxnLst>
                  <a:rect l="l" t="t" r="r" b="b"/>
                  <a:pathLst>
                    <a:path w="144830" h="144830">
                      <a:moveTo>
                        <a:pt x="140739" y="123266"/>
                      </a:moveTo>
                      <a:cubicBezTo>
                        <a:pt x="140739" y="123266"/>
                        <a:pt x="66393" y="159957"/>
                        <a:pt x="27128" y="130347"/>
                      </a:cubicBezTo>
                      <a:cubicBezTo>
                        <a:pt x="27128" y="130347"/>
                        <a:pt x="-20827" y="104599"/>
                        <a:pt x="23909" y="4828"/>
                      </a:cubicBezTo>
                    </a:path>
                  </a:pathLst>
                </a:custGeom>
                <a:noFill/>
                <a:ln w="25400" cap="flat">
                  <a:solidFill>
                    <a:schemeClr val="tx2"/>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57" name="Freeform: Shape 56">
                  <a:extLst>
                    <a:ext uri="{FF2B5EF4-FFF2-40B4-BE49-F238E27FC236}">
                      <a16:creationId xmlns:a16="http://schemas.microsoft.com/office/drawing/2014/main" id="{A2CDD5F8-D8BC-44C3-895B-0FCAE7AF5ED4}"/>
                    </a:ext>
                  </a:extLst>
                </p:cNvPr>
                <p:cNvSpPr/>
                <p:nvPr/>
              </p:nvSpPr>
              <p:spPr>
                <a:xfrm>
                  <a:off x="-4428689" y="1750524"/>
                  <a:ext cx="193668" cy="196951"/>
                </a:xfrm>
                <a:custGeom>
                  <a:avLst/>
                  <a:gdLst>
                    <a:gd name="connsiteX0" fmla="*/ 4828 w 189888"/>
                    <a:gd name="connsiteY0" fmla="*/ 188601 h 193106"/>
                    <a:gd name="connsiteX1" fmla="*/ 186992 w 189888"/>
                    <a:gd name="connsiteY1" fmla="*/ 4828 h 193106"/>
                  </a:gdLst>
                  <a:ahLst/>
                  <a:cxnLst>
                    <a:cxn ang="0">
                      <a:pos x="connsiteX0" y="connsiteY0"/>
                    </a:cxn>
                    <a:cxn ang="0">
                      <a:pos x="connsiteX1" y="connsiteY1"/>
                    </a:cxn>
                  </a:cxnLst>
                  <a:rect l="l" t="t" r="r" b="b"/>
                  <a:pathLst>
                    <a:path w="189888" h="193106">
                      <a:moveTo>
                        <a:pt x="4828" y="188601"/>
                      </a:moveTo>
                      <a:cubicBezTo>
                        <a:pt x="4828" y="188601"/>
                        <a:pt x="61472" y="79174"/>
                        <a:pt x="186992" y="4828"/>
                      </a:cubicBezTo>
                    </a:path>
                  </a:pathLst>
                </a:custGeom>
                <a:noFill/>
                <a:ln w="25400" cap="flat">
                  <a:solidFill>
                    <a:schemeClr val="tx2"/>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59" name="Freeform: Shape 58">
                  <a:extLst>
                    <a:ext uri="{FF2B5EF4-FFF2-40B4-BE49-F238E27FC236}">
                      <a16:creationId xmlns:a16="http://schemas.microsoft.com/office/drawing/2014/main" id="{2D79CA81-0843-4C06-BF33-FEE2F0B46AD5}"/>
                    </a:ext>
                  </a:extLst>
                </p:cNvPr>
                <p:cNvSpPr/>
                <p:nvPr/>
              </p:nvSpPr>
              <p:spPr>
                <a:xfrm>
                  <a:off x="-4338419" y="1830289"/>
                  <a:ext cx="147713" cy="78781"/>
                </a:xfrm>
                <a:custGeom>
                  <a:avLst/>
                  <a:gdLst>
                    <a:gd name="connsiteX0" fmla="*/ 74024 w 144830"/>
                    <a:gd name="connsiteY0" fmla="*/ 4828 h 77242"/>
                    <a:gd name="connsiteX1" fmla="*/ 4828 w 144830"/>
                    <a:gd name="connsiteY1" fmla="*/ 40231 h 77242"/>
                    <a:gd name="connsiteX2" fmla="*/ 72093 w 144830"/>
                    <a:gd name="connsiteY2" fmla="*/ 75312 h 77242"/>
                    <a:gd name="connsiteX3" fmla="*/ 141612 w 144830"/>
                    <a:gd name="connsiteY3" fmla="*/ 40231 h 77242"/>
                  </a:gdLst>
                  <a:ahLst/>
                  <a:cxnLst>
                    <a:cxn ang="0">
                      <a:pos x="connsiteX0" y="connsiteY0"/>
                    </a:cxn>
                    <a:cxn ang="0">
                      <a:pos x="connsiteX1" y="connsiteY1"/>
                    </a:cxn>
                    <a:cxn ang="0">
                      <a:pos x="connsiteX2" y="connsiteY2"/>
                    </a:cxn>
                    <a:cxn ang="0">
                      <a:pos x="connsiteX3" y="connsiteY3"/>
                    </a:cxn>
                  </a:cxnLst>
                  <a:rect l="l" t="t" r="r" b="b"/>
                  <a:pathLst>
                    <a:path w="144830" h="77242">
                      <a:moveTo>
                        <a:pt x="74024" y="4828"/>
                      </a:moveTo>
                      <a:lnTo>
                        <a:pt x="4828" y="40231"/>
                      </a:lnTo>
                      <a:lnTo>
                        <a:pt x="72093" y="75312"/>
                      </a:lnTo>
                      <a:lnTo>
                        <a:pt x="141612" y="40231"/>
                      </a:lnTo>
                      <a:close/>
                    </a:path>
                  </a:pathLst>
                </a:custGeom>
                <a:noFill/>
                <a:ln w="25400" cap="flat">
                  <a:solidFill>
                    <a:schemeClr val="tx2"/>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60" name="Freeform: Shape 59">
                  <a:extLst>
                    <a:ext uri="{FF2B5EF4-FFF2-40B4-BE49-F238E27FC236}">
                      <a16:creationId xmlns:a16="http://schemas.microsoft.com/office/drawing/2014/main" id="{05811518-54DC-4C77-B2CF-3093AEEC96E8}"/>
                    </a:ext>
                  </a:extLst>
                </p:cNvPr>
                <p:cNvSpPr/>
                <p:nvPr/>
              </p:nvSpPr>
              <p:spPr>
                <a:xfrm>
                  <a:off x="-4338419" y="1866396"/>
                  <a:ext cx="78781" cy="134583"/>
                </a:xfrm>
                <a:custGeom>
                  <a:avLst/>
                  <a:gdLst>
                    <a:gd name="connsiteX0" fmla="*/ 4828 w 77242"/>
                    <a:gd name="connsiteY0" fmla="*/ 4828 h 131956"/>
                    <a:gd name="connsiteX1" fmla="*/ 4828 w 77242"/>
                    <a:gd name="connsiteY1" fmla="*/ 94300 h 131956"/>
                    <a:gd name="connsiteX2" fmla="*/ 73059 w 77242"/>
                    <a:gd name="connsiteY2" fmla="*/ 129382 h 131956"/>
                    <a:gd name="connsiteX3" fmla="*/ 73059 w 77242"/>
                    <a:gd name="connsiteY3" fmla="*/ 39909 h 131956"/>
                  </a:gdLst>
                  <a:ahLst/>
                  <a:cxnLst>
                    <a:cxn ang="0">
                      <a:pos x="connsiteX0" y="connsiteY0"/>
                    </a:cxn>
                    <a:cxn ang="0">
                      <a:pos x="connsiteX1" y="connsiteY1"/>
                    </a:cxn>
                    <a:cxn ang="0">
                      <a:pos x="connsiteX2" y="connsiteY2"/>
                    </a:cxn>
                    <a:cxn ang="0">
                      <a:pos x="connsiteX3" y="connsiteY3"/>
                    </a:cxn>
                  </a:cxnLst>
                  <a:rect l="l" t="t" r="r" b="b"/>
                  <a:pathLst>
                    <a:path w="77242" h="131956">
                      <a:moveTo>
                        <a:pt x="4828" y="4828"/>
                      </a:moveTo>
                      <a:lnTo>
                        <a:pt x="4828" y="94300"/>
                      </a:lnTo>
                      <a:lnTo>
                        <a:pt x="73059" y="129382"/>
                      </a:lnTo>
                      <a:lnTo>
                        <a:pt x="73059" y="39909"/>
                      </a:lnTo>
                      <a:close/>
                    </a:path>
                  </a:pathLst>
                </a:custGeom>
                <a:noFill/>
                <a:ln w="25400" cap="flat">
                  <a:solidFill>
                    <a:schemeClr val="tx2"/>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62" name="Freeform: Shape 61">
                  <a:extLst>
                    <a:ext uri="{FF2B5EF4-FFF2-40B4-BE49-F238E27FC236}">
                      <a16:creationId xmlns:a16="http://schemas.microsoft.com/office/drawing/2014/main" id="{14C3F7E3-6686-4434-9FD7-BC34A99CD21A}"/>
                    </a:ext>
                  </a:extLst>
                </p:cNvPr>
                <p:cNvSpPr/>
                <p:nvPr/>
              </p:nvSpPr>
              <p:spPr>
                <a:xfrm>
                  <a:off x="-4268830" y="1866396"/>
                  <a:ext cx="78781" cy="134583"/>
                </a:xfrm>
                <a:custGeom>
                  <a:avLst/>
                  <a:gdLst>
                    <a:gd name="connsiteX0" fmla="*/ 73381 w 77242"/>
                    <a:gd name="connsiteY0" fmla="*/ 4828 h 131956"/>
                    <a:gd name="connsiteX1" fmla="*/ 73381 w 77242"/>
                    <a:gd name="connsiteY1" fmla="*/ 94300 h 131956"/>
                    <a:gd name="connsiteX2" fmla="*/ 4828 w 77242"/>
                    <a:gd name="connsiteY2" fmla="*/ 129382 h 131956"/>
                    <a:gd name="connsiteX3" fmla="*/ 4828 w 77242"/>
                    <a:gd name="connsiteY3" fmla="*/ 39909 h 131956"/>
                  </a:gdLst>
                  <a:ahLst/>
                  <a:cxnLst>
                    <a:cxn ang="0">
                      <a:pos x="connsiteX0" y="connsiteY0"/>
                    </a:cxn>
                    <a:cxn ang="0">
                      <a:pos x="connsiteX1" y="connsiteY1"/>
                    </a:cxn>
                    <a:cxn ang="0">
                      <a:pos x="connsiteX2" y="connsiteY2"/>
                    </a:cxn>
                    <a:cxn ang="0">
                      <a:pos x="connsiteX3" y="connsiteY3"/>
                    </a:cxn>
                  </a:cxnLst>
                  <a:rect l="l" t="t" r="r" b="b"/>
                  <a:pathLst>
                    <a:path w="77242" h="131956">
                      <a:moveTo>
                        <a:pt x="73381" y="4828"/>
                      </a:moveTo>
                      <a:lnTo>
                        <a:pt x="73381" y="94300"/>
                      </a:lnTo>
                      <a:lnTo>
                        <a:pt x="4828" y="129382"/>
                      </a:lnTo>
                      <a:lnTo>
                        <a:pt x="4828" y="39909"/>
                      </a:lnTo>
                      <a:close/>
                    </a:path>
                  </a:pathLst>
                </a:custGeom>
                <a:noFill/>
                <a:ln w="25400" cap="flat">
                  <a:solidFill>
                    <a:schemeClr val="tx2"/>
                  </a:solidFill>
                  <a:prstDash val="solid"/>
                  <a:round/>
                </a:ln>
              </p:spPr>
              <p:txBody>
                <a:bodyPr rtlCol="0" anchor="ctr"/>
                <a:lstStyle/>
                <a:p>
                  <a:pPr defTabSz="1828723" hangingPunct="1"/>
                  <a:endParaRPr lang="en-US" sz="3060" kern="1200">
                    <a:solidFill>
                      <a:srgbClr val="FFFFFF"/>
                    </a:solidFill>
                    <a:ea typeface="+mn-ea"/>
                    <a:cs typeface="+mn-cs"/>
                  </a:endParaRPr>
                </a:p>
              </p:txBody>
            </p:sp>
          </p:grpSp>
        </p:grpSp>
      </p:grpSp>
      <p:sp>
        <p:nvSpPr>
          <p:cNvPr id="12" name="Rectangle 11">
            <a:extLst>
              <a:ext uri="{FF2B5EF4-FFF2-40B4-BE49-F238E27FC236}">
                <a16:creationId xmlns:a16="http://schemas.microsoft.com/office/drawing/2014/main" id="{7F49959F-F74A-4367-B826-24CC2BE4E054}"/>
              </a:ext>
            </a:extLst>
          </p:cNvPr>
          <p:cNvSpPr/>
          <p:nvPr/>
        </p:nvSpPr>
        <p:spPr bwMode="auto">
          <a:xfrm>
            <a:off x="6337106" y="9513442"/>
            <a:ext cx="11709792" cy="1107996"/>
          </a:xfrm>
          <a:prstGeom prst="rect">
            <a:avLst/>
          </a:prstGeom>
          <a:solidFill>
            <a:srgbClr val="000000"/>
          </a:solidFill>
          <a:ln w="12700">
            <a:noFill/>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04800" tIns="243840" rIns="304800" bIns="243840" numCol="1" spcCol="0" rtlCol="0" fromWordArt="0" anchor="t" anchorCtr="0" forceAA="0" compatLnSpc="1">
            <a:prstTxWarp prst="textNoShape">
              <a:avLst/>
            </a:prstTxWarp>
            <a:spAutoFit/>
          </a:bodyPr>
          <a:lstStyle/>
          <a:p>
            <a:pPr algn="ctr" defTabSz="1219176" hangingPunct="1">
              <a:defRPr/>
            </a:pPr>
            <a:r>
              <a:rPr lang="en-US" sz="4000" b="1" dirty="0">
                <a:solidFill>
                  <a:srgbClr val="FFFFFF"/>
                </a:solidFill>
                <a:latin typeface="Amazon Ember"/>
              </a:rPr>
              <a:t>Business agility + governance control</a:t>
            </a:r>
          </a:p>
        </p:txBody>
      </p:sp>
    </p:spTree>
    <p:extLst>
      <p:ext uri="{BB962C8B-B14F-4D97-AF65-F5344CB8AC3E}">
        <p14:creationId xmlns:p14="http://schemas.microsoft.com/office/powerpoint/2010/main" val="2704831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nodeType="withEffect">
                                  <p:stCondLst>
                                    <p:cond delay="0"/>
                                  </p:stCondLst>
                                  <p:childTnLst>
                                    <p:animMotion origin="layout" path="M -4.6875E-6 0.04611 L -4.6875E-6 -2.40741E-6 " pathEditMode="relative" rAng="0" ptsTypes="AA">
                                      <p:cBhvr>
                                        <p:cTn id="9" dur="600" fill="hold"/>
                                        <p:tgtEl>
                                          <p:spTgt spid="20"/>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98"/>
                                        </p:tgtEl>
                                        <p:attrNameLst>
                                          <p:attrName>style.visibility</p:attrName>
                                        </p:attrNameLst>
                                      </p:cBhvr>
                                      <p:to>
                                        <p:strVal val="visible"/>
                                      </p:to>
                                    </p:set>
                                    <p:animEffect transition="in" filter="fade">
                                      <p:cBhvr>
                                        <p:cTn id="12" dur="500"/>
                                        <p:tgtEl>
                                          <p:spTgt spid="98"/>
                                        </p:tgtEl>
                                      </p:cBhvr>
                                    </p:animEffect>
                                  </p:childTnLst>
                                </p:cTn>
                              </p:par>
                              <p:par>
                                <p:cTn id="13" presetID="42" presetClass="path" presetSubtype="0" decel="100000" fill="hold" grpId="1" nodeType="withEffect">
                                  <p:stCondLst>
                                    <p:cond delay="0"/>
                                  </p:stCondLst>
                                  <p:childTnLst>
                                    <p:animMotion origin="layout" path="M -4.6875E-6 0.04611 L -4.6875E-6 -2.40741E-6 " pathEditMode="relative" rAng="0" ptsTypes="AA">
                                      <p:cBhvr>
                                        <p:cTn id="14" dur="600" fill="hold"/>
                                        <p:tgtEl>
                                          <p:spTgt spid="98"/>
                                        </p:tgtEl>
                                        <p:attrNameLst>
                                          <p:attrName>ppt_x</p:attrName>
                                          <p:attrName>ppt_y</p:attrName>
                                        </p:attrNameLst>
                                      </p:cBhvr>
                                      <p:rCtr x="0" y="-2315"/>
                                    </p:animMotion>
                                  </p:childTnLst>
                                </p:cTn>
                              </p:par>
                              <p:par>
                                <p:cTn id="15" presetID="10" presetClass="entr" presetSubtype="0" fill="hold" grpId="0" nodeType="withEffect">
                                  <p:stCondLst>
                                    <p:cond delay="200"/>
                                  </p:stCondLst>
                                  <p:childTnLst>
                                    <p:set>
                                      <p:cBhvr>
                                        <p:cTn id="16" dur="1" fill="hold">
                                          <p:stCondLst>
                                            <p:cond delay="0"/>
                                          </p:stCondLst>
                                        </p:cTn>
                                        <p:tgtEl>
                                          <p:spTgt spid="99"/>
                                        </p:tgtEl>
                                        <p:attrNameLst>
                                          <p:attrName>style.visibility</p:attrName>
                                        </p:attrNameLst>
                                      </p:cBhvr>
                                      <p:to>
                                        <p:strVal val="visible"/>
                                      </p:to>
                                    </p:set>
                                    <p:animEffect transition="in" filter="fade">
                                      <p:cBhvr>
                                        <p:cTn id="17" dur="500"/>
                                        <p:tgtEl>
                                          <p:spTgt spid="99"/>
                                        </p:tgtEl>
                                      </p:cBhvr>
                                    </p:animEffect>
                                  </p:childTnLst>
                                </p:cTn>
                              </p:par>
                              <p:par>
                                <p:cTn id="18" presetID="42" presetClass="path" presetSubtype="0" decel="100000" fill="hold" grpId="1" nodeType="withEffect">
                                  <p:stCondLst>
                                    <p:cond delay="200"/>
                                  </p:stCondLst>
                                  <p:childTnLst>
                                    <p:animMotion origin="layout" path="M -4.6875E-6 0.04611 L -4.6875E-6 -2.40741E-6 " pathEditMode="relative" rAng="0" ptsTypes="AA">
                                      <p:cBhvr>
                                        <p:cTn id="19" dur="600" fill="hold"/>
                                        <p:tgtEl>
                                          <p:spTgt spid="99"/>
                                        </p:tgtEl>
                                        <p:attrNameLst>
                                          <p:attrName>ppt_x</p:attrName>
                                          <p:attrName>ppt_y</p:attrName>
                                        </p:attrNameLst>
                                      </p:cBhvr>
                                      <p:rCtr x="0" y="-2315"/>
                                    </p:animMotion>
                                  </p:childTnLst>
                                </p:cTn>
                              </p:par>
                              <p:par>
                                <p:cTn id="20" presetID="10" presetClass="entr" presetSubtype="0" fill="hold" grpId="0" nodeType="withEffect">
                                  <p:stCondLst>
                                    <p:cond delay="40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500"/>
                                        <p:tgtEl>
                                          <p:spTgt spid="100"/>
                                        </p:tgtEl>
                                      </p:cBhvr>
                                    </p:animEffect>
                                  </p:childTnLst>
                                </p:cTn>
                              </p:par>
                              <p:par>
                                <p:cTn id="23" presetID="42" presetClass="path" presetSubtype="0" decel="100000" fill="hold" grpId="1" nodeType="withEffect">
                                  <p:stCondLst>
                                    <p:cond delay="400"/>
                                  </p:stCondLst>
                                  <p:childTnLst>
                                    <p:animMotion origin="layout" path="M -4.6875E-6 0.04611 L -4.6875E-6 -2.40741E-6 " pathEditMode="relative" rAng="0" ptsTypes="AA">
                                      <p:cBhvr>
                                        <p:cTn id="24" dur="600" fill="hold"/>
                                        <p:tgtEl>
                                          <p:spTgt spid="100"/>
                                        </p:tgtEl>
                                        <p:attrNameLst>
                                          <p:attrName>ppt_x</p:attrName>
                                          <p:attrName>ppt_y</p:attrName>
                                        </p:attrNameLst>
                                      </p:cBhvr>
                                      <p:rCtr x="0" y="-2315"/>
                                    </p:animMotion>
                                  </p:childTnLst>
                                </p:cTn>
                              </p:par>
                              <p:par>
                                <p:cTn id="25" presetID="10" presetClass="entr" presetSubtype="0" fill="hold" nodeType="withEffect">
                                  <p:stCondLst>
                                    <p:cond delay="20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42" presetClass="path" presetSubtype="0" decel="100000" fill="hold" nodeType="withEffect">
                                  <p:stCondLst>
                                    <p:cond delay="200"/>
                                  </p:stCondLst>
                                  <p:childTnLst>
                                    <p:animMotion origin="layout" path="M 0 0.04611 L 0 -2.40741E-6 " pathEditMode="relative" rAng="0" ptsTypes="AA">
                                      <p:cBhvr>
                                        <p:cTn id="29" dur="600" fill="hold"/>
                                        <p:tgtEl>
                                          <p:spTgt spid="23"/>
                                        </p:tgtEl>
                                        <p:attrNameLst>
                                          <p:attrName>ppt_x</p:attrName>
                                          <p:attrName>ppt_y</p:attrName>
                                        </p:attrNameLst>
                                      </p:cBhvr>
                                      <p:rCtr x="0" y="-2315"/>
                                    </p:animMotion>
                                  </p:childTnLst>
                                </p:cTn>
                              </p:par>
                              <p:par>
                                <p:cTn id="30" presetID="10" presetClass="entr" presetSubtype="0" fill="hold" nodeType="withEffect">
                                  <p:stCondLst>
                                    <p:cond delay="40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42" presetClass="path" presetSubtype="0" decel="100000" fill="hold" nodeType="withEffect">
                                  <p:stCondLst>
                                    <p:cond delay="400"/>
                                  </p:stCondLst>
                                  <p:childTnLst>
                                    <p:animMotion origin="layout" path="M 3.19444E-6 0.0461 L 3.19444E-6 1.17284E-6 " pathEditMode="relative" rAng="0" ptsTypes="AA">
                                      <p:cBhvr>
                                        <p:cTn id="34" dur="600" fill="hold"/>
                                        <p:tgtEl>
                                          <p:spTgt spid="24"/>
                                        </p:tgtEl>
                                        <p:attrNameLst>
                                          <p:attrName>ppt_x</p:attrName>
                                          <p:attrName>ppt_y</p:attrName>
                                        </p:attrNameLst>
                                      </p:cBhvr>
                                      <p:rCtr x="0" y="-2315"/>
                                    </p:animMotion>
                                  </p:childTnLst>
                                </p:cTn>
                              </p:par>
                              <p:par>
                                <p:cTn id="35" presetID="10"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par>
                                <p:cTn id="38" presetID="42" presetClass="path" presetSubtype="0" decel="100000" fill="hold" grpId="1" nodeType="withEffect">
                                  <p:stCondLst>
                                    <p:cond delay="0"/>
                                  </p:stCondLst>
                                  <p:childTnLst>
                                    <p:animMotion origin="layout" path="M -4.6875E-6 -0.04495 L -4.6875E-6 2.46914E-7 " pathEditMode="relative" rAng="0" ptsTypes="AA">
                                      <p:cBhvr>
                                        <p:cTn id="39" dur="600" fill="hold"/>
                                        <p:tgtEl>
                                          <p:spTgt spid="40"/>
                                        </p:tgtEl>
                                        <p:attrNameLst>
                                          <p:attrName>ppt_x</p:attrName>
                                          <p:attrName>ppt_y</p:attrName>
                                        </p:attrNameLst>
                                      </p:cBhvr>
                                      <p:rCtr x="0" y="2238"/>
                                    </p:animMotion>
                                  </p:childTnLst>
                                </p:cTn>
                              </p:par>
                              <p:par>
                                <p:cTn id="40" presetID="10" presetClass="entr" presetSubtype="0" fill="hold" grpId="0" nodeType="withEffect">
                                  <p:stCondLst>
                                    <p:cond delay="20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par>
                                <p:cTn id="43" presetID="42" presetClass="path" presetSubtype="0" decel="100000" fill="hold" grpId="1" nodeType="withEffect">
                                  <p:stCondLst>
                                    <p:cond delay="200"/>
                                  </p:stCondLst>
                                  <p:childTnLst>
                                    <p:animMotion origin="layout" path="M 0 -0.04495 L 0 2.46914E-7 " pathEditMode="relative" rAng="0" ptsTypes="AA">
                                      <p:cBhvr>
                                        <p:cTn id="44" dur="600" fill="hold"/>
                                        <p:tgtEl>
                                          <p:spTgt spid="42"/>
                                        </p:tgtEl>
                                        <p:attrNameLst>
                                          <p:attrName>ppt_x</p:attrName>
                                          <p:attrName>ppt_y</p:attrName>
                                        </p:attrNameLst>
                                      </p:cBhvr>
                                      <p:rCtr x="0" y="2238"/>
                                    </p:animMotion>
                                  </p:childTnLst>
                                </p:cTn>
                              </p:par>
                              <p:par>
                                <p:cTn id="45" presetID="10" presetClass="entr" presetSubtype="0" fill="hold" grpId="0" nodeType="withEffect">
                                  <p:stCondLst>
                                    <p:cond delay="40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par>
                                <p:cTn id="48" presetID="42" presetClass="path" presetSubtype="0" decel="100000" fill="hold" grpId="1" nodeType="withEffect">
                                  <p:stCondLst>
                                    <p:cond delay="400"/>
                                  </p:stCondLst>
                                  <p:childTnLst>
                                    <p:animMotion origin="layout" path="M 3.19444E-6 -0.04495 L 3.19444E-6 2.46914E-7 " pathEditMode="relative" rAng="0" ptsTypes="AA">
                                      <p:cBhvr>
                                        <p:cTn id="49" dur="600" fill="hold"/>
                                        <p:tgtEl>
                                          <p:spTgt spid="44"/>
                                        </p:tgtEl>
                                        <p:attrNameLst>
                                          <p:attrName>ppt_x</p:attrName>
                                          <p:attrName>ppt_y</p:attrName>
                                        </p:attrNameLst>
                                      </p:cBhvr>
                                      <p:rCtr x="0" y="2238"/>
                                    </p:animMotion>
                                  </p:childTnLst>
                                </p:cTn>
                              </p:par>
                            </p:childTnLst>
                          </p:cTn>
                        </p:par>
                        <p:par>
                          <p:cTn id="50" fill="hold">
                            <p:stCondLst>
                              <p:cond delay="1000"/>
                            </p:stCondLst>
                            <p:childTnLst>
                              <p:par>
                                <p:cTn id="51" presetID="16" presetClass="entr" presetSubtype="37" fill="hold" grpId="0" nodeType="after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barn(outVertical)">
                                      <p:cBhvr>
                                        <p:cTn id="53" dur="500"/>
                                        <p:tgtEl>
                                          <p:spTgt spid="3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99" grpId="1" animBg="1"/>
      <p:bldP spid="100" grpId="0" animBg="1"/>
      <p:bldP spid="100" grpId="1" animBg="1"/>
      <p:bldP spid="42" grpId="0"/>
      <p:bldP spid="42" grpId="1"/>
      <p:bldP spid="44" grpId="0"/>
      <p:bldP spid="44" grpId="1"/>
      <p:bldP spid="98" grpId="0" animBg="1"/>
      <p:bldP spid="98" grpId="1" animBg="1"/>
      <p:bldP spid="40" grpId="0"/>
      <p:bldP spid="40" grpId="1"/>
      <p:bldP spid="32"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F274EE-CAC0-F944-94A5-34DDF21B038F}"/>
              </a:ext>
            </a:extLst>
          </p:cNvPr>
          <p:cNvSpPr>
            <a:spLocks noGrp="1"/>
          </p:cNvSpPr>
          <p:nvPr>
            <p:ph type="title"/>
          </p:nvPr>
        </p:nvSpPr>
        <p:spPr/>
        <p:txBody>
          <a:bodyPr/>
          <a:lstStyle/>
          <a:p>
            <a:r>
              <a:rPr lang="en-US" dirty="0"/>
              <a:t>AWS CloudFormation</a:t>
            </a:r>
            <a:br>
              <a:rPr lang="en-US" dirty="0"/>
            </a:br>
            <a:endParaRPr lang="en-US" dirty="0"/>
          </a:p>
        </p:txBody>
      </p:sp>
      <p:sp>
        <p:nvSpPr>
          <p:cNvPr id="4" name="Content Placeholder 10">
            <a:extLst>
              <a:ext uri="{FF2B5EF4-FFF2-40B4-BE49-F238E27FC236}">
                <a16:creationId xmlns:a16="http://schemas.microsoft.com/office/drawing/2014/main" id="{4861AAF7-7FF9-E345-9123-5E2DF1EA0B55}"/>
              </a:ext>
            </a:extLst>
          </p:cNvPr>
          <p:cNvSpPr txBox="1">
            <a:spLocks/>
          </p:cNvSpPr>
          <p:nvPr/>
        </p:nvSpPr>
        <p:spPr>
          <a:xfrm>
            <a:off x="970595" y="3922820"/>
            <a:ext cx="14703663" cy="8633950"/>
          </a:xfrm>
          <a:prstGeom prst="rect">
            <a:avLst/>
          </a:prstGeom>
        </p:spPr>
        <p:txBody>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defTabSz="1828833">
              <a:spcAft>
                <a:spcPts val="2000"/>
              </a:spcAft>
            </a:pPr>
            <a:r>
              <a:rPr lang="en-US" sz="6000" dirty="0">
                <a:solidFill>
                  <a:srgbClr val="F0F0F0"/>
                </a:solidFill>
              </a:rPr>
              <a:t>Gives developers and systems administrators an easy way to </a:t>
            </a:r>
            <a:r>
              <a:rPr lang="en-US" sz="6000" dirty="0">
                <a:solidFill>
                  <a:srgbClr val="4861AD"/>
                </a:solidFill>
              </a:rPr>
              <a:t>create </a:t>
            </a:r>
            <a:r>
              <a:rPr lang="en-US" sz="6000" dirty="0">
                <a:solidFill>
                  <a:srgbClr val="F0F0F0"/>
                </a:solidFill>
              </a:rPr>
              <a:t>and</a:t>
            </a:r>
            <a:r>
              <a:rPr lang="en-US" sz="6000" dirty="0">
                <a:solidFill>
                  <a:srgbClr val="4861AD"/>
                </a:solidFill>
              </a:rPr>
              <a:t> manage</a:t>
            </a:r>
            <a:r>
              <a:rPr lang="en-US" sz="6000" dirty="0">
                <a:solidFill>
                  <a:srgbClr val="F0F0F0"/>
                </a:solidFill>
              </a:rPr>
              <a:t> a collection of related AWS resources</a:t>
            </a:r>
          </a:p>
          <a:p>
            <a:pPr defTabSz="1828833">
              <a:spcAft>
                <a:spcPts val="2000"/>
              </a:spcAft>
            </a:pPr>
            <a:r>
              <a:rPr lang="en-US" sz="6000" dirty="0">
                <a:solidFill>
                  <a:srgbClr val="F0F0F0"/>
                </a:solidFill>
              </a:rPr>
              <a:t>Understands </a:t>
            </a:r>
            <a:r>
              <a:rPr lang="en-US" sz="6000" dirty="0">
                <a:solidFill>
                  <a:srgbClr val="4861AD"/>
                </a:solidFill>
              </a:rPr>
              <a:t>dependencies</a:t>
            </a:r>
            <a:r>
              <a:rPr lang="en-US" sz="6000" dirty="0">
                <a:solidFill>
                  <a:srgbClr val="F0F0F0"/>
                </a:solidFill>
              </a:rPr>
              <a:t> and supports </a:t>
            </a:r>
            <a:r>
              <a:rPr lang="en-US" sz="6000" dirty="0">
                <a:solidFill>
                  <a:srgbClr val="4861AD"/>
                </a:solidFill>
              </a:rPr>
              <a:t>rollbacks</a:t>
            </a:r>
            <a:r>
              <a:rPr lang="en-US" sz="6000" dirty="0">
                <a:solidFill>
                  <a:srgbClr val="F0F0F0"/>
                </a:solidFill>
              </a:rPr>
              <a:t> and </a:t>
            </a:r>
            <a:r>
              <a:rPr lang="en-US" sz="6000" dirty="0">
                <a:solidFill>
                  <a:srgbClr val="4861AD"/>
                </a:solidFill>
              </a:rPr>
              <a:t>versioning</a:t>
            </a:r>
          </a:p>
          <a:p>
            <a:pPr defTabSz="1828833">
              <a:spcAft>
                <a:spcPts val="2000"/>
              </a:spcAft>
            </a:pPr>
            <a:r>
              <a:rPr lang="en-US" sz="6000" dirty="0">
                <a:solidFill>
                  <a:srgbClr val="F0F0F0"/>
                </a:solidFill>
              </a:rPr>
              <a:t>Allows for </a:t>
            </a:r>
            <a:r>
              <a:rPr lang="en-US" sz="6000" dirty="0">
                <a:solidFill>
                  <a:srgbClr val="4861AD"/>
                </a:solidFill>
              </a:rPr>
              <a:t>reusable</a:t>
            </a:r>
            <a:r>
              <a:rPr lang="en-US" sz="6000" dirty="0">
                <a:solidFill>
                  <a:srgbClr val="F0F0F0"/>
                </a:solidFill>
              </a:rPr>
              <a:t> component design strategies</a:t>
            </a:r>
          </a:p>
          <a:p>
            <a:pPr defTabSz="1828833">
              <a:spcAft>
                <a:spcPts val="2000"/>
              </a:spcAft>
            </a:pPr>
            <a:r>
              <a:rPr lang="en-US" sz="6000" dirty="0">
                <a:solidFill>
                  <a:srgbClr val="F0F0F0"/>
                </a:solidFill>
              </a:rPr>
              <a:t>Supports </a:t>
            </a:r>
            <a:r>
              <a:rPr lang="en-US" sz="6000" dirty="0">
                <a:solidFill>
                  <a:srgbClr val="4861AD"/>
                </a:solidFill>
              </a:rPr>
              <a:t>JSON and YAML </a:t>
            </a:r>
            <a:r>
              <a:rPr lang="en-US" sz="6000" dirty="0">
                <a:solidFill>
                  <a:srgbClr val="F0F0F0"/>
                </a:solidFill>
              </a:rPr>
              <a:t>formats</a:t>
            </a:r>
          </a:p>
        </p:txBody>
      </p:sp>
      <p:pic>
        <p:nvPicPr>
          <p:cNvPr id="5" name="Picture Placeholder 7">
            <a:extLst>
              <a:ext uri="{FF2B5EF4-FFF2-40B4-BE49-F238E27FC236}">
                <a16:creationId xmlns:a16="http://schemas.microsoft.com/office/drawing/2014/main" id="{8DDBFAA3-DB9D-A149-8A34-A626E9A3580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0258" b="10258"/>
          <a:stretch>
            <a:fillRect/>
          </a:stretch>
        </p:blipFill>
        <p:spPr>
          <a:xfrm>
            <a:off x="16853261" y="2041880"/>
            <a:ext cx="6058358" cy="4816120"/>
          </a:xfrm>
          <a:prstGeom prst="rect">
            <a:avLst/>
          </a:prstGeom>
        </p:spPr>
      </p:pic>
    </p:spTree>
    <p:extLst>
      <p:ext uri="{BB962C8B-B14F-4D97-AF65-F5344CB8AC3E}">
        <p14:creationId xmlns:p14="http://schemas.microsoft.com/office/powerpoint/2010/main" val="2386379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80D8F73B-7662-4B49-9C8E-4E0F1071685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236239" y="5080354"/>
            <a:ext cx="3350648" cy="3350648"/>
          </a:xfrm>
          <a:prstGeom prst="rect">
            <a:avLst/>
          </a:prstGeom>
        </p:spPr>
      </p:pic>
      <p:sp>
        <p:nvSpPr>
          <p:cNvPr id="2" name="Title 1"/>
          <p:cNvSpPr>
            <a:spLocks noGrp="1"/>
          </p:cNvSpPr>
          <p:nvPr>
            <p:ph type="title"/>
          </p:nvPr>
        </p:nvSpPr>
        <p:spPr/>
        <p:txBody>
          <a:bodyPr/>
          <a:lstStyle/>
          <a:p>
            <a:r>
              <a:rPr lang="en-US" dirty="0"/>
              <a:t>AWS CloudFormation concepts</a:t>
            </a:r>
          </a:p>
        </p:txBody>
      </p:sp>
      <p:sp>
        <p:nvSpPr>
          <p:cNvPr id="8" name="Text Placeholder 2"/>
          <p:cNvSpPr txBox="1">
            <a:spLocks/>
          </p:cNvSpPr>
          <p:nvPr/>
        </p:nvSpPr>
        <p:spPr>
          <a:xfrm>
            <a:off x="684674" y="8431001"/>
            <a:ext cx="5190183" cy="798022"/>
          </a:xfrm>
          <a:prstGeom prst="rect">
            <a:avLst/>
          </a:prstGeom>
        </p:spPr>
        <p:txBody>
          <a:bodyPr vert="horz" lIns="243840" tIns="121920" rIns="243840" bIns="121920" rtlCol="0">
            <a:noAutofit/>
          </a:bodyPr>
          <a:lstStyle>
            <a:lvl1pPr marL="0" indent="0" algn="l" defTabSz="457200" rtl="0" eaLnBrk="1" latinLnBrk="0" hangingPunct="1">
              <a:spcBef>
                <a:spcPct val="20000"/>
              </a:spcBef>
              <a:buFontTx/>
              <a:buNone/>
              <a:defRPr sz="1200" b="0" i="0" kern="1200" spc="50" baseline="0">
                <a:solidFill>
                  <a:schemeClr val="tx1"/>
                </a:solidFill>
                <a:latin typeface="Roboto Condensed" charset="0"/>
                <a:ea typeface="Roboto Condensed" charset="0"/>
                <a:cs typeface="Roboto Condensed"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762015"/>
            <a:r>
              <a:rPr lang="en-US" sz="4800" spc="83" dirty="0">
                <a:solidFill>
                  <a:srgbClr val="FFFFFF"/>
                </a:solidFill>
                <a:latin typeface="Amazon Ember" charset="0"/>
                <a:ea typeface="Amazon Ember" charset="0"/>
                <a:cs typeface="Amazon Ember" charset="0"/>
              </a:rPr>
              <a:t>Template</a:t>
            </a:r>
          </a:p>
        </p:txBody>
      </p:sp>
      <p:sp>
        <p:nvSpPr>
          <p:cNvPr id="9" name="Text Placeholder 2"/>
          <p:cNvSpPr txBox="1">
            <a:spLocks/>
          </p:cNvSpPr>
          <p:nvPr/>
        </p:nvSpPr>
        <p:spPr>
          <a:xfrm>
            <a:off x="17316469" y="8431001"/>
            <a:ext cx="5190183" cy="798022"/>
          </a:xfrm>
          <a:prstGeom prst="rect">
            <a:avLst/>
          </a:prstGeom>
        </p:spPr>
        <p:txBody>
          <a:bodyPr vert="horz" lIns="243840" tIns="121920" rIns="243840" bIns="121920" rtlCol="0">
            <a:noAutofit/>
          </a:bodyPr>
          <a:lstStyle>
            <a:lvl1pPr marL="0" indent="0" algn="l" defTabSz="457200" rtl="0" eaLnBrk="1" latinLnBrk="0" hangingPunct="1">
              <a:spcBef>
                <a:spcPct val="20000"/>
              </a:spcBef>
              <a:buFontTx/>
              <a:buNone/>
              <a:defRPr sz="1200" b="0" i="0" kern="1200" spc="50" baseline="0">
                <a:solidFill>
                  <a:schemeClr val="tx1"/>
                </a:solidFill>
                <a:latin typeface="Roboto Condensed" charset="0"/>
                <a:ea typeface="Roboto Condensed" charset="0"/>
                <a:cs typeface="Roboto Condensed"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762015"/>
            <a:r>
              <a:rPr lang="en-US" sz="4800" spc="83" dirty="0">
                <a:solidFill>
                  <a:srgbClr val="FFFFFF"/>
                </a:solidFill>
                <a:latin typeface="Amazon Ember" charset="0"/>
                <a:ea typeface="Amazon Ember" charset="0"/>
                <a:cs typeface="Amazon Ember" charset="0"/>
              </a:rPr>
              <a:t>Change set</a:t>
            </a:r>
          </a:p>
        </p:txBody>
      </p:sp>
      <p:sp>
        <p:nvSpPr>
          <p:cNvPr id="17" name="Text Placeholder 2"/>
          <p:cNvSpPr txBox="1">
            <a:spLocks/>
          </p:cNvSpPr>
          <p:nvPr/>
        </p:nvSpPr>
        <p:spPr>
          <a:xfrm>
            <a:off x="8987535" y="8431001"/>
            <a:ext cx="5190183" cy="798022"/>
          </a:xfrm>
          <a:prstGeom prst="rect">
            <a:avLst/>
          </a:prstGeom>
        </p:spPr>
        <p:txBody>
          <a:bodyPr vert="horz" lIns="243840" tIns="121920" rIns="243840" bIns="121920" rtlCol="0">
            <a:noAutofit/>
          </a:bodyPr>
          <a:lstStyle>
            <a:lvl1pPr marL="0" indent="0" algn="l" defTabSz="457200" rtl="0" eaLnBrk="1" latinLnBrk="0" hangingPunct="1">
              <a:spcBef>
                <a:spcPct val="20000"/>
              </a:spcBef>
              <a:buFontTx/>
              <a:buNone/>
              <a:defRPr sz="1200" b="0" i="0" kern="1200" spc="50" baseline="0">
                <a:solidFill>
                  <a:schemeClr val="tx1"/>
                </a:solidFill>
                <a:latin typeface="Roboto Condensed" charset="0"/>
                <a:ea typeface="Roboto Condensed" charset="0"/>
                <a:cs typeface="Roboto Condensed"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762015"/>
            <a:r>
              <a:rPr lang="en-US" sz="4800" spc="83" dirty="0">
                <a:solidFill>
                  <a:srgbClr val="FFFFFF"/>
                </a:solidFill>
                <a:latin typeface="Amazon Ember" charset="0"/>
                <a:ea typeface="Amazon Ember" charset="0"/>
                <a:cs typeface="Amazon Ember" charset="0"/>
              </a:rPr>
              <a:t>Stack</a:t>
            </a:r>
          </a:p>
        </p:txBody>
      </p:sp>
      <p:sp>
        <p:nvSpPr>
          <p:cNvPr id="4" name="Right Arrow 3"/>
          <p:cNvSpPr/>
          <p:nvPr/>
        </p:nvSpPr>
        <p:spPr>
          <a:xfrm>
            <a:off x="4955088" y="6163959"/>
            <a:ext cx="4714240" cy="1820672"/>
          </a:xfrm>
          <a:prstGeom prst="rightArrow">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828723" hangingPunct="1"/>
            <a:endParaRPr lang="en-US" sz="5648" kern="1200" dirty="0">
              <a:solidFill>
                <a:srgbClr val="FFFFFF"/>
              </a:solidFill>
              <a:latin typeface="Amazon Ember" charset="0"/>
              <a:ea typeface="Amazon Ember" charset="0"/>
              <a:cs typeface="Amazon Ember" charset="0"/>
            </a:endParaRPr>
          </a:p>
        </p:txBody>
      </p:sp>
      <p:sp>
        <p:nvSpPr>
          <p:cNvPr id="18" name="Striped Right Arrow 17"/>
          <p:cNvSpPr/>
          <p:nvPr/>
        </p:nvSpPr>
        <p:spPr>
          <a:xfrm flipH="1">
            <a:off x="13522000" y="6180304"/>
            <a:ext cx="4714240" cy="1821648"/>
          </a:xfrm>
          <a:prstGeom prst="stripedRightArrow">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828723" hangingPunct="1"/>
            <a:endParaRPr lang="en-US" sz="5648" kern="1200" dirty="0">
              <a:solidFill>
                <a:srgbClr val="FFFFFF"/>
              </a:solidFill>
              <a:latin typeface="Amazon Ember" charset="0"/>
              <a:ea typeface="Amazon Ember" charset="0"/>
              <a:cs typeface="Amazon Ember" charset="0"/>
            </a:endParaRPr>
          </a:p>
        </p:txBody>
      </p:sp>
      <p:pic>
        <p:nvPicPr>
          <p:cNvPr id="16" name="Graphic 15">
            <a:extLst>
              <a:ext uri="{FF2B5EF4-FFF2-40B4-BE49-F238E27FC236}">
                <a16:creationId xmlns:a16="http://schemas.microsoft.com/office/drawing/2014/main" id="{7CE4EBA4-B8BC-0E4C-881F-7279663E73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07301" y="5080354"/>
            <a:ext cx="3350648" cy="3350648"/>
          </a:xfrm>
          <a:prstGeom prst="rect">
            <a:avLst/>
          </a:prstGeom>
        </p:spPr>
      </p:pic>
      <p:pic>
        <p:nvPicPr>
          <p:cNvPr id="22" name="Graphic 21">
            <a:extLst>
              <a:ext uri="{FF2B5EF4-FFF2-40B4-BE49-F238E27FC236}">
                <a16:creationId xmlns:a16="http://schemas.microsoft.com/office/drawing/2014/main" id="{1F9B9C13-C730-AD4A-8D99-2D202A1D1D1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04444" y="5080354"/>
            <a:ext cx="3350648" cy="3350648"/>
          </a:xfrm>
          <a:prstGeom prst="rect">
            <a:avLst/>
          </a:prstGeom>
        </p:spPr>
      </p:pic>
    </p:spTree>
    <p:extLst>
      <p:ext uri="{BB962C8B-B14F-4D97-AF65-F5344CB8AC3E}">
        <p14:creationId xmlns:p14="http://schemas.microsoft.com/office/powerpoint/2010/main" val="123588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right)">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CloudFormation concepts</a:t>
            </a:r>
          </a:p>
        </p:txBody>
      </p:sp>
      <p:sp>
        <p:nvSpPr>
          <p:cNvPr id="8" name="Text Placeholder 2"/>
          <p:cNvSpPr txBox="1">
            <a:spLocks/>
          </p:cNvSpPr>
          <p:nvPr/>
        </p:nvSpPr>
        <p:spPr>
          <a:xfrm>
            <a:off x="950975" y="8431001"/>
            <a:ext cx="5190183" cy="798022"/>
          </a:xfrm>
          <a:prstGeom prst="rect">
            <a:avLst/>
          </a:prstGeom>
        </p:spPr>
        <p:txBody>
          <a:bodyPr vert="horz" lIns="243840" tIns="121920" rIns="243840" bIns="121920" rtlCol="0">
            <a:noAutofit/>
          </a:bodyPr>
          <a:lstStyle>
            <a:lvl1pPr marL="0" indent="0" algn="l" defTabSz="457200" rtl="0" eaLnBrk="1" latinLnBrk="0" hangingPunct="1">
              <a:spcBef>
                <a:spcPct val="20000"/>
              </a:spcBef>
              <a:buFontTx/>
              <a:buNone/>
              <a:defRPr sz="1200" b="0" i="0" kern="1200" spc="50" baseline="0">
                <a:solidFill>
                  <a:schemeClr val="tx1"/>
                </a:solidFill>
                <a:latin typeface="Roboto Condensed" charset="0"/>
                <a:ea typeface="Roboto Condensed" charset="0"/>
                <a:cs typeface="Roboto Condensed"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762015"/>
            <a:r>
              <a:rPr lang="en-US" sz="4800" spc="83" dirty="0">
                <a:solidFill>
                  <a:srgbClr val="FFFFFF"/>
                </a:solidFill>
                <a:latin typeface="Amazon Ember" charset="0"/>
                <a:ea typeface="Amazon Ember" charset="0"/>
                <a:cs typeface="Amazon Ember" charset="0"/>
              </a:rPr>
              <a:t>Template</a:t>
            </a:r>
          </a:p>
        </p:txBody>
      </p:sp>
      <p:sp>
        <p:nvSpPr>
          <p:cNvPr id="10" name="Text Placeholder 2"/>
          <p:cNvSpPr txBox="1">
            <a:spLocks/>
          </p:cNvSpPr>
          <p:nvPr/>
        </p:nvSpPr>
        <p:spPr>
          <a:xfrm>
            <a:off x="8987532" y="8387544"/>
            <a:ext cx="5190183" cy="798022"/>
          </a:xfrm>
          <a:prstGeom prst="rect">
            <a:avLst/>
          </a:prstGeom>
        </p:spPr>
        <p:txBody>
          <a:bodyPr vert="horz" lIns="243840" tIns="121920" rIns="243840" bIns="121920" rtlCol="0">
            <a:noAutofit/>
          </a:bodyPr>
          <a:lstStyle>
            <a:lvl1pPr marL="0" indent="0" algn="l" defTabSz="457200" rtl="0" eaLnBrk="1" latinLnBrk="0" hangingPunct="1">
              <a:spcBef>
                <a:spcPct val="20000"/>
              </a:spcBef>
              <a:buFontTx/>
              <a:buNone/>
              <a:defRPr sz="1200" b="0" i="0" kern="1200" spc="50" baseline="0">
                <a:solidFill>
                  <a:schemeClr val="tx1"/>
                </a:solidFill>
                <a:latin typeface="Roboto Condensed" charset="0"/>
                <a:ea typeface="Roboto Condensed" charset="0"/>
                <a:cs typeface="Roboto Condensed"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762015"/>
            <a:r>
              <a:rPr lang="en-US" sz="4800" spc="83" dirty="0">
                <a:solidFill>
                  <a:srgbClr val="FFFFFF"/>
                </a:solidFill>
                <a:latin typeface="Amazon Ember" charset="0"/>
                <a:ea typeface="Amazon Ember" charset="0"/>
                <a:cs typeface="Amazon Ember" charset="0"/>
              </a:rPr>
              <a:t>Stack set</a:t>
            </a:r>
          </a:p>
        </p:txBody>
      </p:sp>
      <p:sp>
        <p:nvSpPr>
          <p:cNvPr id="4" name="Right Arrow 3"/>
          <p:cNvSpPr/>
          <p:nvPr/>
        </p:nvSpPr>
        <p:spPr>
          <a:xfrm>
            <a:off x="4955088" y="6163959"/>
            <a:ext cx="4714240" cy="1820672"/>
          </a:xfrm>
          <a:prstGeom prst="rightArrow">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828723" hangingPunct="1"/>
            <a:endParaRPr lang="en-US" sz="5648" kern="1200" dirty="0">
              <a:solidFill>
                <a:srgbClr val="FFFFFF"/>
              </a:solidFill>
              <a:latin typeface="Amazon Ember" charset="0"/>
              <a:ea typeface="Amazon Ember" charset="0"/>
              <a:cs typeface="Amazon Ember" charset="0"/>
            </a:endParaRPr>
          </a:p>
        </p:txBody>
      </p:sp>
      <p:sp>
        <p:nvSpPr>
          <p:cNvPr id="34" name="Striped Right Arrow 33"/>
          <p:cNvSpPr/>
          <p:nvPr/>
        </p:nvSpPr>
        <p:spPr>
          <a:xfrm>
            <a:off x="13577367" y="6180303"/>
            <a:ext cx="2759917" cy="1821648"/>
          </a:xfrm>
          <a:prstGeom prst="stripedRightArrow">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828723" hangingPunct="1"/>
            <a:endParaRPr lang="en-US" sz="5648" kern="1200" dirty="0">
              <a:solidFill>
                <a:srgbClr val="FFFFFF"/>
              </a:solidFill>
              <a:latin typeface="Amazon Ember" charset="0"/>
              <a:ea typeface="Amazon Ember" charset="0"/>
              <a:cs typeface="Amazon Ember" charset="0"/>
            </a:endParaRPr>
          </a:p>
        </p:txBody>
      </p:sp>
      <p:grpSp>
        <p:nvGrpSpPr>
          <p:cNvPr id="9" name="Group 8">
            <a:extLst>
              <a:ext uri="{FF2B5EF4-FFF2-40B4-BE49-F238E27FC236}">
                <a16:creationId xmlns:a16="http://schemas.microsoft.com/office/drawing/2014/main" id="{33320BFD-48D0-1249-A79A-43E6A72671CC}"/>
              </a:ext>
            </a:extLst>
          </p:cNvPr>
          <p:cNvGrpSpPr/>
          <p:nvPr/>
        </p:nvGrpSpPr>
        <p:grpSpPr>
          <a:xfrm>
            <a:off x="15399238" y="3549061"/>
            <a:ext cx="8867720" cy="7888898"/>
            <a:chOff x="5736614" y="1216597"/>
            <a:chExt cx="3325395" cy="2958337"/>
          </a:xfrm>
        </p:grpSpPr>
        <p:grpSp>
          <p:nvGrpSpPr>
            <p:cNvPr id="57" name="Group 56">
              <a:extLst>
                <a:ext uri="{FF2B5EF4-FFF2-40B4-BE49-F238E27FC236}">
                  <a16:creationId xmlns:a16="http://schemas.microsoft.com/office/drawing/2014/main" id="{A1E52B1F-BE7B-C743-88A0-00B980CB3EED}"/>
                </a:ext>
              </a:extLst>
            </p:cNvPr>
            <p:cNvGrpSpPr/>
            <p:nvPr/>
          </p:nvGrpSpPr>
          <p:grpSpPr>
            <a:xfrm>
              <a:off x="7103548" y="2702671"/>
              <a:ext cx="1946319" cy="1472263"/>
              <a:chOff x="5736614" y="1216597"/>
              <a:chExt cx="1946319" cy="1472263"/>
            </a:xfrm>
          </p:grpSpPr>
          <p:pic>
            <p:nvPicPr>
              <p:cNvPr id="58" name="Graphic 57">
                <a:extLst>
                  <a:ext uri="{FF2B5EF4-FFF2-40B4-BE49-F238E27FC236}">
                    <a16:creationId xmlns:a16="http://schemas.microsoft.com/office/drawing/2014/main" id="{1FAEBB3A-F0D3-2041-9F9E-8D07F7CE45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3670" y="1216597"/>
                <a:ext cx="1256493" cy="1256493"/>
              </a:xfrm>
              <a:prstGeom prst="rect">
                <a:avLst/>
              </a:prstGeom>
            </p:spPr>
          </p:pic>
          <p:sp>
            <p:nvSpPr>
              <p:cNvPr id="59" name="Text Placeholder 2">
                <a:extLst>
                  <a:ext uri="{FF2B5EF4-FFF2-40B4-BE49-F238E27FC236}">
                    <a16:creationId xmlns:a16="http://schemas.microsoft.com/office/drawing/2014/main" id="{5CF62BC5-4F62-7442-8F3C-18D9F8FEF8FC}"/>
                  </a:ext>
                </a:extLst>
              </p:cNvPr>
              <p:cNvSpPr txBox="1">
                <a:spLocks/>
              </p:cNvSpPr>
              <p:nvPr/>
            </p:nvSpPr>
            <p:spPr>
              <a:xfrm>
                <a:off x="5736614" y="2389602"/>
                <a:ext cx="1946319" cy="299258"/>
              </a:xfrm>
              <a:prstGeom prst="rect">
                <a:avLst/>
              </a:prstGeom>
            </p:spPr>
            <p:txBody>
              <a:bodyPr vert="horz" lIns="243840" tIns="121920" rIns="243840" bIns="121920" rtlCol="0">
                <a:noAutofit/>
              </a:bodyPr>
              <a:lstStyle>
                <a:lvl1pPr marL="0" indent="0" algn="l" defTabSz="457200" rtl="0" eaLnBrk="1" latinLnBrk="0" hangingPunct="1">
                  <a:spcBef>
                    <a:spcPct val="20000"/>
                  </a:spcBef>
                  <a:buFontTx/>
                  <a:buNone/>
                  <a:defRPr sz="1200" b="0" i="0" kern="1200" spc="50" baseline="0">
                    <a:solidFill>
                      <a:schemeClr val="tx1"/>
                    </a:solidFill>
                    <a:latin typeface="Roboto Condensed" charset="0"/>
                    <a:ea typeface="Roboto Condensed" charset="0"/>
                    <a:cs typeface="Roboto Condensed"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762015"/>
                <a:r>
                  <a:rPr lang="en-US" sz="4800" spc="83" dirty="0">
                    <a:solidFill>
                      <a:srgbClr val="FFFFFF"/>
                    </a:solidFill>
                    <a:latin typeface="Amazon Ember" charset="0"/>
                    <a:ea typeface="Amazon Ember" charset="0"/>
                    <a:cs typeface="Amazon Ember" charset="0"/>
                  </a:rPr>
                  <a:t>Stack</a:t>
                </a:r>
              </a:p>
            </p:txBody>
          </p:sp>
        </p:grpSp>
        <p:grpSp>
          <p:nvGrpSpPr>
            <p:cNvPr id="54" name="Group 53">
              <a:extLst>
                <a:ext uri="{FF2B5EF4-FFF2-40B4-BE49-F238E27FC236}">
                  <a16:creationId xmlns:a16="http://schemas.microsoft.com/office/drawing/2014/main" id="{1698EF6C-7FB1-AB40-BDF0-2109B41AE3EB}"/>
                </a:ext>
              </a:extLst>
            </p:cNvPr>
            <p:cNvGrpSpPr/>
            <p:nvPr/>
          </p:nvGrpSpPr>
          <p:grpSpPr>
            <a:xfrm>
              <a:off x="5748756" y="2702671"/>
              <a:ext cx="1946319" cy="1472263"/>
              <a:chOff x="5736614" y="1216597"/>
              <a:chExt cx="1946319" cy="1472263"/>
            </a:xfrm>
          </p:grpSpPr>
          <p:pic>
            <p:nvPicPr>
              <p:cNvPr id="55" name="Graphic 54">
                <a:extLst>
                  <a:ext uri="{FF2B5EF4-FFF2-40B4-BE49-F238E27FC236}">
                    <a16:creationId xmlns:a16="http://schemas.microsoft.com/office/drawing/2014/main" id="{D79AF776-08A3-1F4D-B778-AC04AF3E82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3670" y="1216597"/>
                <a:ext cx="1256493" cy="1256493"/>
              </a:xfrm>
              <a:prstGeom prst="rect">
                <a:avLst/>
              </a:prstGeom>
            </p:spPr>
          </p:pic>
          <p:sp>
            <p:nvSpPr>
              <p:cNvPr id="56" name="Text Placeholder 2">
                <a:extLst>
                  <a:ext uri="{FF2B5EF4-FFF2-40B4-BE49-F238E27FC236}">
                    <a16:creationId xmlns:a16="http://schemas.microsoft.com/office/drawing/2014/main" id="{95E96D63-4657-CF4E-8A24-1FB2D91112DA}"/>
                  </a:ext>
                </a:extLst>
              </p:cNvPr>
              <p:cNvSpPr txBox="1">
                <a:spLocks/>
              </p:cNvSpPr>
              <p:nvPr/>
            </p:nvSpPr>
            <p:spPr>
              <a:xfrm>
                <a:off x="5736614" y="2389602"/>
                <a:ext cx="1946319" cy="299258"/>
              </a:xfrm>
              <a:prstGeom prst="rect">
                <a:avLst/>
              </a:prstGeom>
            </p:spPr>
            <p:txBody>
              <a:bodyPr vert="horz" lIns="243840" tIns="121920" rIns="243840" bIns="121920" rtlCol="0">
                <a:noAutofit/>
              </a:bodyPr>
              <a:lstStyle>
                <a:lvl1pPr marL="0" indent="0" algn="l" defTabSz="457200" rtl="0" eaLnBrk="1" latinLnBrk="0" hangingPunct="1">
                  <a:spcBef>
                    <a:spcPct val="20000"/>
                  </a:spcBef>
                  <a:buFontTx/>
                  <a:buNone/>
                  <a:defRPr sz="1200" b="0" i="0" kern="1200" spc="50" baseline="0">
                    <a:solidFill>
                      <a:schemeClr val="tx1"/>
                    </a:solidFill>
                    <a:latin typeface="Roboto Condensed" charset="0"/>
                    <a:ea typeface="Roboto Condensed" charset="0"/>
                    <a:cs typeface="Roboto Condensed"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762015"/>
                <a:r>
                  <a:rPr lang="en-US" sz="4800" spc="83" dirty="0">
                    <a:solidFill>
                      <a:srgbClr val="FFFFFF"/>
                    </a:solidFill>
                    <a:latin typeface="Amazon Ember" charset="0"/>
                    <a:ea typeface="Amazon Ember" charset="0"/>
                    <a:cs typeface="Amazon Ember" charset="0"/>
                  </a:rPr>
                  <a:t>Stack</a:t>
                </a:r>
              </a:p>
            </p:txBody>
          </p:sp>
        </p:grpSp>
        <p:grpSp>
          <p:nvGrpSpPr>
            <p:cNvPr id="5" name="Group 4">
              <a:extLst>
                <a:ext uri="{FF2B5EF4-FFF2-40B4-BE49-F238E27FC236}">
                  <a16:creationId xmlns:a16="http://schemas.microsoft.com/office/drawing/2014/main" id="{0E1F1A6A-F100-454C-9F16-4020B82B42EB}"/>
                </a:ext>
              </a:extLst>
            </p:cNvPr>
            <p:cNvGrpSpPr/>
            <p:nvPr/>
          </p:nvGrpSpPr>
          <p:grpSpPr>
            <a:xfrm>
              <a:off x="5736614" y="1216597"/>
              <a:ext cx="1946319" cy="1472263"/>
              <a:chOff x="5736614" y="1216597"/>
              <a:chExt cx="1946319" cy="1472263"/>
            </a:xfrm>
          </p:grpSpPr>
          <p:pic>
            <p:nvPicPr>
              <p:cNvPr id="50" name="Graphic 49">
                <a:extLst>
                  <a:ext uri="{FF2B5EF4-FFF2-40B4-BE49-F238E27FC236}">
                    <a16:creationId xmlns:a16="http://schemas.microsoft.com/office/drawing/2014/main" id="{E1020378-05BA-2949-ADC8-90D55151E2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3670" y="1216597"/>
                <a:ext cx="1256493" cy="1256493"/>
              </a:xfrm>
              <a:prstGeom prst="rect">
                <a:avLst/>
              </a:prstGeom>
            </p:spPr>
          </p:pic>
          <p:sp>
            <p:nvSpPr>
              <p:cNvPr id="33" name="Text Placeholder 2"/>
              <p:cNvSpPr txBox="1">
                <a:spLocks/>
              </p:cNvSpPr>
              <p:nvPr/>
            </p:nvSpPr>
            <p:spPr>
              <a:xfrm>
                <a:off x="5736614" y="2389602"/>
                <a:ext cx="1946319" cy="299258"/>
              </a:xfrm>
              <a:prstGeom prst="rect">
                <a:avLst/>
              </a:prstGeom>
            </p:spPr>
            <p:txBody>
              <a:bodyPr vert="horz" lIns="243840" tIns="121920" rIns="243840" bIns="121920" rtlCol="0">
                <a:noAutofit/>
              </a:bodyPr>
              <a:lstStyle>
                <a:lvl1pPr marL="0" indent="0" algn="l" defTabSz="457200" rtl="0" eaLnBrk="1" latinLnBrk="0" hangingPunct="1">
                  <a:spcBef>
                    <a:spcPct val="20000"/>
                  </a:spcBef>
                  <a:buFontTx/>
                  <a:buNone/>
                  <a:defRPr sz="1200" b="0" i="0" kern="1200" spc="50" baseline="0">
                    <a:solidFill>
                      <a:schemeClr val="tx1"/>
                    </a:solidFill>
                    <a:latin typeface="Roboto Condensed" charset="0"/>
                    <a:ea typeface="Roboto Condensed" charset="0"/>
                    <a:cs typeface="Roboto Condensed"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762015"/>
                <a:r>
                  <a:rPr lang="en-US" sz="4800" spc="83" dirty="0">
                    <a:solidFill>
                      <a:srgbClr val="FFFFFF"/>
                    </a:solidFill>
                    <a:latin typeface="Amazon Ember" charset="0"/>
                    <a:ea typeface="Amazon Ember" charset="0"/>
                    <a:cs typeface="Amazon Ember" charset="0"/>
                  </a:rPr>
                  <a:t>Stack</a:t>
                </a:r>
              </a:p>
            </p:txBody>
          </p:sp>
        </p:grpSp>
        <p:grpSp>
          <p:nvGrpSpPr>
            <p:cNvPr id="7" name="Group 6">
              <a:extLst>
                <a:ext uri="{FF2B5EF4-FFF2-40B4-BE49-F238E27FC236}">
                  <a16:creationId xmlns:a16="http://schemas.microsoft.com/office/drawing/2014/main" id="{8AA55CE8-550D-9E43-A388-B34EFD34D366}"/>
                </a:ext>
              </a:extLst>
            </p:cNvPr>
            <p:cNvGrpSpPr/>
            <p:nvPr/>
          </p:nvGrpSpPr>
          <p:grpSpPr>
            <a:xfrm>
              <a:off x="7115690" y="1216597"/>
              <a:ext cx="1946319" cy="1472876"/>
              <a:chOff x="7098506" y="1216597"/>
              <a:chExt cx="1946319" cy="1472876"/>
            </a:xfrm>
          </p:grpSpPr>
          <p:pic>
            <p:nvPicPr>
              <p:cNvPr id="51" name="Graphic 50">
                <a:extLst>
                  <a:ext uri="{FF2B5EF4-FFF2-40B4-BE49-F238E27FC236}">
                    <a16:creationId xmlns:a16="http://schemas.microsoft.com/office/drawing/2014/main" id="{062E3381-5824-DF48-8F4F-52004DCF20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39957" y="1216597"/>
                <a:ext cx="1256493" cy="1256493"/>
              </a:xfrm>
              <a:prstGeom prst="rect">
                <a:avLst/>
              </a:prstGeom>
            </p:spPr>
          </p:pic>
          <p:sp>
            <p:nvSpPr>
              <p:cNvPr id="37" name="Text Placeholder 2"/>
              <p:cNvSpPr txBox="1">
                <a:spLocks/>
              </p:cNvSpPr>
              <p:nvPr/>
            </p:nvSpPr>
            <p:spPr>
              <a:xfrm>
                <a:off x="7098506" y="2390215"/>
                <a:ext cx="1946319" cy="299258"/>
              </a:xfrm>
              <a:prstGeom prst="rect">
                <a:avLst/>
              </a:prstGeom>
            </p:spPr>
            <p:txBody>
              <a:bodyPr vert="horz" lIns="243840" tIns="121920" rIns="243840" bIns="121920" rtlCol="0">
                <a:noAutofit/>
              </a:bodyPr>
              <a:lstStyle>
                <a:lvl1pPr marL="0" indent="0" algn="l" defTabSz="457200" rtl="0" eaLnBrk="1" latinLnBrk="0" hangingPunct="1">
                  <a:spcBef>
                    <a:spcPct val="20000"/>
                  </a:spcBef>
                  <a:buFontTx/>
                  <a:buNone/>
                  <a:defRPr sz="1200" b="0" i="0" kern="1200" spc="50" baseline="0">
                    <a:solidFill>
                      <a:schemeClr val="tx1"/>
                    </a:solidFill>
                    <a:latin typeface="Roboto Condensed" charset="0"/>
                    <a:ea typeface="Roboto Condensed" charset="0"/>
                    <a:cs typeface="Roboto Condensed"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762015"/>
                <a:r>
                  <a:rPr lang="en-US" sz="4800" spc="83" dirty="0">
                    <a:solidFill>
                      <a:srgbClr val="FFFFFF"/>
                    </a:solidFill>
                    <a:latin typeface="Amazon Ember" charset="0"/>
                    <a:ea typeface="Amazon Ember" charset="0"/>
                    <a:cs typeface="Amazon Ember" charset="0"/>
                  </a:rPr>
                  <a:t>Stack</a:t>
                </a:r>
              </a:p>
            </p:txBody>
          </p:sp>
        </p:grpSp>
      </p:grpSp>
      <p:pic>
        <p:nvPicPr>
          <p:cNvPr id="27" name="Graphic 26">
            <a:extLst>
              <a:ext uri="{FF2B5EF4-FFF2-40B4-BE49-F238E27FC236}">
                <a16:creationId xmlns:a16="http://schemas.microsoft.com/office/drawing/2014/main" id="{B174B06D-98E8-1F44-80A6-55BDDA2226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70741" y="5230164"/>
            <a:ext cx="3350648" cy="3350648"/>
          </a:xfrm>
          <a:prstGeom prst="rect">
            <a:avLst/>
          </a:prstGeom>
        </p:spPr>
      </p:pic>
      <p:grpSp>
        <p:nvGrpSpPr>
          <p:cNvPr id="3" name="Group 2">
            <a:extLst>
              <a:ext uri="{FF2B5EF4-FFF2-40B4-BE49-F238E27FC236}">
                <a16:creationId xmlns:a16="http://schemas.microsoft.com/office/drawing/2014/main" id="{5974E256-987A-1D4C-8C74-6B4303672E8D}"/>
              </a:ext>
            </a:extLst>
          </p:cNvPr>
          <p:cNvGrpSpPr/>
          <p:nvPr/>
        </p:nvGrpSpPr>
        <p:grpSpPr>
          <a:xfrm>
            <a:off x="10031648" y="5717592"/>
            <a:ext cx="3092880" cy="2756070"/>
            <a:chOff x="3761868" y="2144097"/>
            <a:chExt cx="1159830" cy="1033526"/>
          </a:xfrm>
        </p:grpSpPr>
        <p:pic>
          <p:nvPicPr>
            <p:cNvPr id="28" name="Graphic 27">
              <a:extLst>
                <a:ext uri="{FF2B5EF4-FFF2-40B4-BE49-F238E27FC236}">
                  <a16:creationId xmlns:a16="http://schemas.microsoft.com/office/drawing/2014/main" id="{E566CFE7-1A16-7840-8A3E-BDCA514D6F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61868" y="2144097"/>
              <a:ext cx="469900" cy="469900"/>
            </a:xfrm>
            <a:prstGeom prst="rect">
              <a:avLst/>
            </a:prstGeom>
          </p:spPr>
        </p:pic>
        <p:pic>
          <p:nvPicPr>
            <p:cNvPr id="29" name="Graphic 28">
              <a:extLst>
                <a:ext uri="{FF2B5EF4-FFF2-40B4-BE49-F238E27FC236}">
                  <a16:creationId xmlns:a16="http://schemas.microsoft.com/office/drawing/2014/main" id="{2F36D547-1834-4A4B-B095-C5B4B02E3A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51798" y="2144097"/>
              <a:ext cx="469900" cy="469900"/>
            </a:xfrm>
            <a:prstGeom prst="rect">
              <a:avLst/>
            </a:prstGeom>
          </p:spPr>
        </p:pic>
        <p:pic>
          <p:nvPicPr>
            <p:cNvPr id="30" name="Graphic 29">
              <a:extLst>
                <a:ext uri="{FF2B5EF4-FFF2-40B4-BE49-F238E27FC236}">
                  <a16:creationId xmlns:a16="http://schemas.microsoft.com/office/drawing/2014/main" id="{F409CFAD-7F0B-2540-8197-D8882E8A6BE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47279" y="2707723"/>
              <a:ext cx="469900" cy="469900"/>
            </a:xfrm>
            <a:prstGeom prst="rect">
              <a:avLst/>
            </a:prstGeom>
          </p:spPr>
        </p:pic>
        <p:pic>
          <p:nvPicPr>
            <p:cNvPr id="44" name="Graphic 43">
              <a:extLst>
                <a:ext uri="{FF2B5EF4-FFF2-40B4-BE49-F238E27FC236}">
                  <a16:creationId xmlns:a16="http://schemas.microsoft.com/office/drawing/2014/main" id="{58013E53-F8C2-D24C-A309-FA4C508418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67529" y="2707723"/>
              <a:ext cx="469900" cy="469900"/>
            </a:xfrm>
            <a:prstGeom prst="rect">
              <a:avLst/>
            </a:prstGeom>
          </p:spPr>
        </p:pic>
      </p:grpSp>
    </p:spTree>
    <p:extLst>
      <p:ext uri="{BB962C8B-B14F-4D97-AF65-F5344CB8AC3E}">
        <p14:creationId xmlns:p14="http://schemas.microsoft.com/office/powerpoint/2010/main" val="303120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left)">
                                      <p:cBhvr>
                                        <p:cTn id="12" dur="500"/>
                                        <p:tgtEl>
                                          <p:spTgt spid="34"/>
                                        </p:tgtEl>
                                      </p:cBhvr>
                                    </p:animEffect>
                                  </p:childTnLst>
                                </p:cTn>
                              </p:par>
                            </p:childTnLst>
                          </p:cTn>
                        </p:par>
                        <p:par>
                          <p:cTn id="13" fill="hold">
                            <p:stCondLst>
                              <p:cond delay="500"/>
                            </p:stCondLst>
                            <p:childTnLst>
                              <p:par>
                                <p:cTn id="14" presetID="22" presetClass="entr" presetSubtype="8" fill="hold" grpId="1" nodeType="after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left)">
                                      <p:cBhvr>
                                        <p:cTn id="16" dur="500"/>
                                        <p:tgtEl>
                                          <p:spTgt spid="34"/>
                                        </p:tgtEl>
                                      </p:cBhvr>
                                    </p:animEffect>
                                  </p:childTnLst>
                                </p:cTn>
                              </p:par>
                            </p:childTnLst>
                          </p:cTn>
                        </p:par>
                        <p:par>
                          <p:cTn id="17" fill="hold">
                            <p:stCondLst>
                              <p:cond delay="1000"/>
                            </p:stCondLst>
                            <p:childTnLst>
                              <p:par>
                                <p:cTn id="18" presetID="22" presetClass="entr" presetSubtype="8" fill="hold" grpId="2" nodeType="after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wipe(left)">
                                      <p:cBhvr>
                                        <p:cTn id="20" dur="500"/>
                                        <p:tgtEl>
                                          <p:spTgt spid="34"/>
                                        </p:tgtEl>
                                      </p:cBhvr>
                                    </p:animEffect>
                                  </p:childTnLst>
                                </p:cTn>
                              </p:par>
                            </p:childTnLst>
                          </p:cTn>
                        </p:par>
                        <p:par>
                          <p:cTn id="21" fill="hold">
                            <p:stCondLst>
                              <p:cond delay="1500"/>
                            </p:stCondLst>
                            <p:childTnLst>
                              <p:par>
                                <p:cTn id="22" presetID="22" presetClass="entr" presetSubtype="8" fill="hold" grpId="3" nodeType="after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wipe(left)">
                                      <p:cBhvr>
                                        <p:cTn id="2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4" grpId="0" animBg="1"/>
      <p:bldP spid="34" grpId="1" animBg="1"/>
      <p:bldP spid="34" grpId="2" animBg="1"/>
      <p:bldP spid="34" grpId="3"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CloudFormation concepts</a:t>
            </a:r>
          </a:p>
        </p:txBody>
      </p:sp>
      <p:sp>
        <p:nvSpPr>
          <p:cNvPr id="26" name="Content Placeholder 6">
            <a:extLst>
              <a:ext uri="{FF2B5EF4-FFF2-40B4-BE49-F238E27FC236}">
                <a16:creationId xmlns:a16="http://schemas.microsoft.com/office/drawing/2014/main" id="{F39ADE8E-C57B-9441-99DA-C03512452791}"/>
              </a:ext>
            </a:extLst>
          </p:cNvPr>
          <p:cNvSpPr txBox="1">
            <a:spLocks/>
          </p:cNvSpPr>
          <p:nvPr/>
        </p:nvSpPr>
        <p:spPr>
          <a:xfrm>
            <a:off x="898107" y="1966452"/>
            <a:ext cx="14222557" cy="10348452"/>
          </a:xfrm>
          <a:prstGeom prst="rect">
            <a:avLst/>
          </a:prstGeom>
        </p:spPr>
        <p:txBody>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defTabSz="1828833">
              <a:spcAft>
                <a:spcPts val="2000"/>
              </a:spcAft>
            </a:pPr>
            <a:r>
              <a:rPr lang="en-US" sz="6000" dirty="0">
                <a:solidFill>
                  <a:srgbClr val="F0F0F0"/>
                </a:solidFill>
              </a:rPr>
              <a:t>An AWS CloudFormation stack is a single unit used to </a:t>
            </a:r>
            <a:r>
              <a:rPr lang="en-US" sz="6000" dirty="0">
                <a:solidFill>
                  <a:srgbClr val="4861AD"/>
                </a:solidFill>
              </a:rPr>
              <a:t>manage</a:t>
            </a:r>
            <a:r>
              <a:rPr lang="en-US" sz="6000" dirty="0">
                <a:solidFill>
                  <a:srgbClr val="F0F0F0"/>
                </a:solidFill>
              </a:rPr>
              <a:t> related resources</a:t>
            </a:r>
          </a:p>
          <a:p>
            <a:pPr defTabSz="1828833">
              <a:spcAft>
                <a:spcPts val="2000"/>
              </a:spcAft>
            </a:pPr>
            <a:r>
              <a:rPr lang="en-US" sz="6000" dirty="0">
                <a:solidFill>
                  <a:srgbClr val="F0F0F0"/>
                </a:solidFill>
              </a:rPr>
              <a:t>You can </a:t>
            </a:r>
            <a:r>
              <a:rPr lang="en-US" sz="6000" dirty="0">
                <a:solidFill>
                  <a:srgbClr val="4861AD"/>
                </a:solidFill>
              </a:rPr>
              <a:t>create</a:t>
            </a:r>
            <a:r>
              <a:rPr lang="en-US" sz="6000" dirty="0">
                <a:solidFill>
                  <a:srgbClr val="F0F0F0"/>
                </a:solidFill>
              </a:rPr>
              <a:t>, </a:t>
            </a:r>
            <a:r>
              <a:rPr lang="en-US" sz="6000" dirty="0">
                <a:solidFill>
                  <a:srgbClr val="4861AD"/>
                </a:solidFill>
              </a:rPr>
              <a:t>update</a:t>
            </a:r>
            <a:r>
              <a:rPr lang="en-US" sz="6000" dirty="0">
                <a:solidFill>
                  <a:srgbClr val="F0F0F0"/>
                </a:solidFill>
              </a:rPr>
              <a:t>, and </a:t>
            </a:r>
            <a:r>
              <a:rPr lang="en-US" sz="6000" dirty="0">
                <a:solidFill>
                  <a:srgbClr val="4861AD"/>
                </a:solidFill>
              </a:rPr>
              <a:t>delete</a:t>
            </a:r>
            <a:r>
              <a:rPr lang="en-US" sz="6000" dirty="0">
                <a:solidFill>
                  <a:srgbClr val="F0F0F0"/>
                </a:solidFill>
              </a:rPr>
              <a:t> resources by creating, updating, and deleting stacks</a:t>
            </a:r>
          </a:p>
          <a:p>
            <a:pPr defTabSz="1828833">
              <a:spcAft>
                <a:spcPts val="2000"/>
              </a:spcAft>
            </a:pPr>
            <a:r>
              <a:rPr lang="en-US" sz="6000" dirty="0">
                <a:solidFill>
                  <a:srgbClr val="F0F0F0"/>
                </a:solidFill>
              </a:rPr>
              <a:t>Stacks are created from </a:t>
            </a:r>
            <a:r>
              <a:rPr lang="en-US" sz="6000" dirty="0">
                <a:solidFill>
                  <a:srgbClr val="4861AD"/>
                </a:solidFill>
              </a:rPr>
              <a:t>templates</a:t>
            </a:r>
          </a:p>
          <a:p>
            <a:pPr defTabSz="1828833">
              <a:spcAft>
                <a:spcPts val="2000"/>
              </a:spcAft>
            </a:pPr>
            <a:r>
              <a:rPr lang="en-US" sz="6000" dirty="0">
                <a:solidFill>
                  <a:srgbClr val="4861AD"/>
                </a:solidFill>
              </a:rPr>
              <a:t>Change sets </a:t>
            </a:r>
            <a:r>
              <a:rPr lang="en-US" sz="6000" dirty="0">
                <a:solidFill>
                  <a:srgbClr val="F0F0F0"/>
                </a:solidFill>
              </a:rPr>
              <a:t>allow you to edit your stacks</a:t>
            </a:r>
          </a:p>
          <a:p>
            <a:pPr defTabSz="1828833">
              <a:spcAft>
                <a:spcPts val="2000"/>
              </a:spcAft>
            </a:pPr>
            <a:r>
              <a:rPr lang="en-US" sz="6000" dirty="0">
                <a:solidFill>
                  <a:srgbClr val="F0F0F0"/>
                </a:solidFill>
              </a:rPr>
              <a:t>Virtually every kind of AWS </a:t>
            </a:r>
            <a:r>
              <a:rPr lang="en-US" sz="6000" dirty="0">
                <a:solidFill>
                  <a:srgbClr val="4861AD"/>
                </a:solidFill>
              </a:rPr>
              <a:t>resource</a:t>
            </a:r>
            <a:r>
              <a:rPr lang="en-US" sz="6000" dirty="0">
                <a:solidFill>
                  <a:srgbClr val="F0F0F0"/>
                </a:solidFill>
              </a:rPr>
              <a:t> can be managed via stacks</a:t>
            </a:r>
          </a:p>
        </p:txBody>
      </p:sp>
      <p:grpSp>
        <p:nvGrpSpPr>
          <p:cNvPr id="31" name="Group 30">
            <a:extLst>
              <a:ext uri="{FF2B5EF4-FFF2-40B4-BE49-F238E27FC236}">
                <a16:creationId xmlns:a16="http://schemas.microsoft.com/office/drawing/2014/main" id="{57EF9119-8248-E244-9A87-98F33D82F0F8}"/>
              </a:ext>
            </a:extLst>
          </p:cNvPr>
          <p:cNvGrpSpPr/>
          <p:nvPr/>
        </p:nvGrpSpPr>
        <p:grpSpPr>
          <a:xfrm>
            <a:off x="12172349" y="1966453"/>
            <a:ext cx="13784813" cy="11233355"/>
            <a:chOff x="4825681" y="969037"/>
            <a:chExt cx="3979990" cy="3237202"/>
          </a:xfrm>
        </p:grpSpPr>
        <p:pic>
          <p:nvPicPr>
            <p:cNvPr id="32" name="Graphic 31">
              <a:extLst>
                <a:ext uri="{FF2B5EF4-FFF2-40B4-BE49-F238E27FC236}">
                  <a16:creationId xmlns:a16="http://schemas.microsoft.com/office/drawing/2014/main" id="{1493210D-D603-B646-ADAB-A7DD5ABB09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90235" y="969037"/>
              <a:ext cx="2610073" cy="2610073"/>
            </a:xfrm>
            <a:prstGeom prst="rect">
              <a:avLst/>
            </a:prstGeom>
          </p:spPr>
        </p:pic>
        <p:sp>
          <p:nvSpPr>
            <p:cNvPr id="35" name="Text Placeholder 2">
              <a:extLst>
                <a:ext uri="{FF2B5EF4-FFF2-40B4-BE49-F238E27FC236}">
                  <a16:creationId xmlns:a16="http://schemas.microsoft.com/office/drawing/2014/main" id="{569A3E61-639C-4E48-9797-6766DC3626ED}"/>
                </a:ext>
              </a:extLst>
            </p:cNvPr>
            <p:cNvSpPr txBox="1">
              <a:spLocks/>
            </p:cNvSpPr>
            <p:nvPr/>
          </p:nvSpPr>
          <p:spPr>
            <a:xfrm>
              <a:off x="4825681" y="3594292"/>
              <a:ext cx="3979990" cy="611947"/>
            </a:xfrm>
            <a:prstGeom prst="rect">
              <a:avLst/>
            </a:prstGeom>
          </p:spPr>
          <p:txBody>
            <a:bodyPr vert="horz" lIns="152400" tIns="76200" rIns="152400" bIns="76200" rtlCol="0">
              <a:noAutofit/>
            </a:bodyPr>
            <a:lstStyle>
              <a:lvl1pPr marL="0" indent="0" algn="l" defTabSz="457200" rtl="0" eaLnBrk="1" latinLnBrk="0" hangingPunct="1">
                <a:spcBef>
                  <a:spcPct val="20000"/>
                </a:spcBef>
                <a:buFontTx/>
                <a:buNone/>
                <a:defRPr sz="1200" b="0" i="0" kern="1200" spc="50" baseline="0">
                  <a:solidFill>
                    <a:schemeClr val="tx1"/>
                  </a:solidFill>
                  <a:latin typeface="Roboto Condensed" charset="0"/>
                  <a:ea typeface="Roboto Condensed" charset="0"/>
                  <a:cs typeface="Roboto Condensed"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762015"/>
              <a:r>
                <a:rPr lang="en-US" sz="3000" spc="83" dirty="0">
                  <a:solidFill>
                    <a:srgbClr val="FFFFFF"/>
                  </a:solidFill>
                  <a:latin typeface="Amazon Ember" charset="0"/>
                  <a:ea typeface="Amazon Ember" charset="0"/>
                  <a:cs typeface="Amazon Ember" charset="0"/>
                </a:rPr>
                <a:t>Stack</a:t>
              </a:r>
            </a:p>
          </p:txBody>
        </p:sp>
        <p:pic>
          <p:nvPicPr>
            <p:cNvPr id="36" name="Graphic 35">
              <a:extLst>
                <a:ext uri="{FF2B5EF4-FFF2-40B4-BE49-F238E27FC236}">
                  <a16:creationId xmlns:a16="http://schemas.microsoft.com/office/drawing/2014/main" id="{EF6BCAFC-BB24-3D43-A6BB-6CB2C98AB1B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728726" y="1232181"/>
              <a:ext cx="429960" cy="429960"/>
            </a:xfrm>
            <a:prstGeom prst="rect">
              <a:avLst/>
            </a:prstGeom>
          </p:spPr>
        </p:pic>
        <p:pic>
          <p:nvPicPr>
            <p:cNvPr id="38" name="Graphic 37">
              <a:extLst>
                <a:ext uri="{FF2B5EF4-FFF2-40B4-BE49-F238E27FC236}">
                  <a16:creationId xmlns:a16="http://schemas.microsoft.com/office/drawing/2014/main" id="{7B9ADB5B-C0D7-4C40-A608-1435D62934FD}"/>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838560" y="1226893"/>
              <a:ext cx="427066" cy="427066"/>
            </a:xfrm>
            <a:prstGeom prst="rect">
              <a:avLst/>
            </a:prstGeom>
          </p:spPr>
        </p:pic>
        <p:pic>
          <p:nvPicPr>
            <p:cNvPr id="39" name="Graphic 38">
              <a:extLst>
                <a:ext uri="{FF2B5EF4-FFF2-40B4-BE49-F238E27FC236}">
                  <a16:creationId xmlns:a16="http://schemas.microsoft.com/office/drawing/2014/main" id="{01E5AFBC-F61C-CC48-A740-385985E777B3}"/>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390678" y="1230963"/>
              <a:ext cx="432396" cy="432396"/>
            </a:xfrm>
            <a:prstGeom prst="rect">
              <a:avLst/>
            </a:prstGeom>
          </p:spPr>
        </p:pic>
        <p:pic>
          <p:nvPicPr>
            <p:cNvPr id="40" name="Graphic 39">
              <a:extLst>
                <a:ext uri="{FF2B5EF4-FFF2-40B4-BE49-F238E27FC236}">
                  <a16:creationId xmlns:a16="http://schemas.microsoft.com/office/drawing/2014/main" id="{D271C259-7F2C-2B47-8E39-A8611DE8858F}"/>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713919" y="2045800"/>
              <a:ext cx="428994" cy="428994"/>
            </a:xfrm>
            <a:prstGeom prst="rect">
              <a:avLst/>
            </a:prstGeom>
          </p:spPr>
        </p:pic>
        <p:pic>
          <p:nvPicPr>
            <p:cNvPr id="41" name="Graphic 40">
              <a:extLst>
                <a:ext uri="{FF2B5EF4-FFF2-40B4-BE49-F238E27FC236}">
                  <a16:creationId xmlns:a16="http://schemas.microsoft.com/office/drawing/2014/main" id="{19B7D8B8-FEB3-884C-9EDA-A3FB797BE30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988634" y="2045800"/>
              <a:ext cx="429768" cy="429768"/>
            </a:xfrm>
            <a:prstGeom prst="rect">
              <a:avLst/>
            </a:prstGeom>
          </p:spPr>
        </p:pic>
        <p:pic>
          <p:nvPicPr>
            <p:cNvPr id="42" name="Graphic 41">
              <a:extLst>
                <a:ext uri="{FF2B5EF4-FFF2-40B4-BE49-F238E27FC236}">
                  <a16:creationId xmlns:a16="http://schemas.microsoft.com/office/drawing/2014/main" id="{D1A21541-1DF1-7146-982A-871B455A9F5A}"/>
                </a:ext>
              </a:extLst>
            </p:cNvPr>
            <p:cNvPicPr>
              <a:picLocks noChangeAspect="1"/>
            </p:cNvPicPr>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6187977" y="2045800"/>
              <a:ext cx="429768" cy="429768"/>
            </a:xfrm>
            <a:prstGeom prst="rect">
              <a:avLst/>
            </a:prstGeom>
          </p:spPr>
        </p:pic>
        <p:pic>
          <p:nvPicPr>
            <p:cNvPr id="43" name="Graphic 42">
              <a:extLst>
                <a:ext uri="{FF2B5EF4-FFF2-40B4-BE49-F238E27FC236}">
                  <a16:creationId xmlns:a16="http://schemas.microsoft.com/office/drawing/2014/main" id="{EED271B6-8988-794D-8D30-5831B0D93579}"/>
                </a:ext>
              </a:extLst>
            </p:cNvPr>
            <p:cNvPicPr>
              <a:picLocks noChangeAspect="1"/>
            </p:cNvPicPr>
            <p:nvPr/>
          </p:nvPicPr>
          <p:blipFill>
            <a:blip r:embed="rId17" cstate="screen">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7463466" y="2045800"/>
              <a:ext cx="429768" cy="429768"/>
            </a:xfrm>
            <a:prstGeom prst="rect">
              <a:avLst/>
            </a:prstGeom>
          </p:spPr>
        </p:pic>
        <p:pic>
          <p:nvPicPr>
            <p:cNvPr id="45" name="Graphic 44">
              <a:extLst>
                <a:ext uri="{FF2B5EF4-FFF2-40B4-BE49-F238E27FC236}">
                  <a16:creationId xmlns:a16="http://schemas.microsoft.com/office/drawing/2014/main" id="{47A9311C-AEA7-CB43-8130-8DAD3738A5B7}"/>
                </a:ext>
              </a:extLst>
            </p:cNvPr>
            <p:cNvPicPr>
              <a:picLocks noChangeAspect="1"/>
            </p:cNvPicPr>
            <p:nvPr/>
          </p:nvPicPr>
          <p:blipFill>
            <a:blip r:embed="rId19" cstate="screen">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5719880" y="2904080"/>
              <a:ext cx="429768" cy="429768"/>
            </a:xfrm>
            <a:prstGeom prst="rect">
              <a:avLst/>
            </a:prstGeom>
          </p:spPr>
        </p:pic>
        <p:pic>
          <p:nvPicPr>
            <p:cNvPr id="46" name="Graphic 45">
              <a:extLst>
                <a:ext uri="{FF2B5EF4-FFF2-40B4-BE49-F238E27FC236}">
                  <a16:creationId xmlns:a16="http://schemas.microsoft.com/office/drawing/2014/main" id="{9B09D0F8-1A71-094C-8587-1FBBD802440A}"/>
                </a:ext>
              </a:extLst>
            </p:cNvPr>
            <p:cNvPicPr>
              <a:picLocks noChangeAspect="1"/>
            </p:cNvPicPr>
            <p:nvPr/>
          </p:nvPicPr>
          <p:blipFill>
            <a:blip r:embed="rId21" cstate="screen">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7447430" y="2904080"/>
              <a:ext cx="429768" cy="429768"/>
            </a:xfrm>
            <a:prstGeom prst="rect">
              <a:avLst/>
            </a:prstGeom>
          </p:spPr>
        </p:pic>
        <p:pic>
          <p:nvPicPr>
            <p:cNvPr id="47" name="Graphic 46">
              <a:extLst>
                <a:ext uri="{FF2B5EF4-FFF2-40B4-BE49-F238E27FC236}">
                  <a16:creationId xmlns:a16="http://schemas.microsoft.com/office/drawing/2014/main" id="{26B43249-6331-DA43-B781-EF188E8E2450}"/>
                </a:ext>
              </a:extLst>
            </p:cNvPr>
            <p:cNvPicPr>
              <a:picLocks noChangeAspect="1"/>
            </p:cNvPicPr>
            <p:nvPr/>
          </p:nvPicPr>
          <p:blipFill>
            <a:blip r:embed="rId23" cstate="screen">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6583655" y="2904080"/>
              <a:ext cx="429768" cy="429768"/>
            </a:xfrm>
            <a:prstGeom prst="rect">
              <a:avLst/>
            </a:prstGeom>
          </p:spPr>
        </p:pic>
        <p:pic>
          <p:nvPicPr>
            <p:cNvPr id="48" name="Graphic 47">
              <a:extLst>
                <a:ext uri="{FF2B5EF4-FFF2-40B4-BE49-F238E27FC236}">
                  <a16:creationId xmlns:a16="http://schemas.microsoft.com/office/drawing/2014/main" id="{000AE863-7C42-F645-BC3E-C7AA98D94400}"/>
                </a:ext>
              </a:extLst>
            </p:cNvPr>
            <p:cNvPicPr>
              <a:picLocks noChangeAspect="1"/>
            </p:cNvPicPr>
            <p:nvPr/>
          </p:nvPicPr>
          <p:blipFill>
            <a:blip r:embed="rId25" cstate="screen">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6283739" y="1232373"/>
              <a:ext cx="429768" cy="429768"/>
            </a:xfrm>
            <a:prstGeom prst="rect">
              <a:avLst/>
            </a:prstGeom>
          </p:spPr>
        </p:pic>
      </p:grpSp>
    </p:spTree>
    <p:extLst>
      <p:ext uri="{BB962C8B-B14F-4D97-AF65-F5344CB8AC3E}">
        <p14:creationId xmlns:p14="http://schemas.microsoft.com/office/powerpoint/2010/main" val="320287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13DDD-1438-E546-8C7C-0190BB4CE3EE}"/>
              </a:ext>
            </a:extLst>
          </p:cNvPr>
          <p:cNvSpPr>
            <a:spLocks noGrp="1"/>
          </p:cNvSpPr>
          <p:nvPr>
            <p:ph type="title"/>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Self-service with preconfigure compliance</a:t>
            </a:r>
          </a:p>
        </p:txBody>
      </p:sp>
      <p:cxnSp>
        <p:nvCxnSpPr>
          <p:cNvPr id="21" name="Straight Arrow Connector 20">
            <a:extLst>
              <a:ext uri="{FF2B5EF4-FFF2-40B4-BE49-F238E27FC236}">
                <a16:creationId xmlns:a16="http://schemas.microsoft.com/office/drawing/2014/main" id="{568D04FB-8B70-E342-9EE3-D0623A67B3B9}"/>
              </a:ext>
            </a:extLst>
          </p:cNvPr>
          <p:cNvCxnSpPr>
            <a:cxnSpLocks/>
          </p:cNvCxnSpPr>
          <p:nvPr/>
        </p:nvCxnSpPr>
        <p:spPr>
          <a:xfrm flipV="1">
            <a:off x="6302207" y="6624121"/>
            <a:ext cx="2117517" cy="9338"/>
          </a:xfrm>
          <a:prstGeom prst="straightConnector1">
            <a:avLst/>
          </a:prstGeom>
          <a:ln w="25400">
            <a:solidFill>
              <a:schemeClr val="bg1"/>
            </a:solidFill>
            <a:tailEnd type="triangle"/>
          </a:ln>
        </p:spPr>
        <p:style>
          <a:lnRef idx="1">
            <a:schemeClr val="accent5"/>
          </a:lnRef>
          <a:fillRef idx="0">
            <a:schemeClr val="accent5"/>
          </a:fillRef>
          <a:effectRef idx="0">
            <a:schemeClr val="accent5"/>
          </a:effectRef>
          <a:fontRef idx="minor">
            <a:schemeClr val="tx1"/>
          </a:fontRef>
        </p:style>
      </p:cxnSp>
      <p:cxnSp>
        <p:nvCxnSpPr>
          <p:cNvPr id="28" name="Straight Arrow Connector 27">
            <a:extLst>
              <a:ext uri="{FF2B5EF4-FFF2-40B4-BE49-F238E27FC236}">
                <a16:creationId xmlns:a16="http://schemas.microsoft.com/office/drawing/2014/main" id="{CF81B18D-FA60-4B49-B95B-9813EBD7C36C}"/>
              </a:ext>
            </a:extLst>
          </p:cNvPr>
          <p:cNvCxnSpPr>
            <a:cxnSpLocks/>
          </p:cNvCxnSpPr>
          <p:nvPr/>
        </p:nvCxnSpPr>
        <p:spPr>
          <a:xfrm>
            <a:off x="16316712" y="6710674"/>
            <a:ext cx="1944832" cy="20328"/>
          </a:xfrm>
          <a:prstGeom prst="straightConnector1">
            <a:avLst/>
          </a:prstGeom>
          <a:ln w="25400">
            <a:solidFill>
              <a:schemeClr val="bg1"/>
            </a:solidFill>
            <a:tailEnd type="triangle"/>
          </a:ln>
        </p:spPr>
        <p:style>
          <a:lnRef idx="1">
            <a:schemeClr val="accent5"/>
          </a:lnRef>
          <a:fillRef idx="0">
            <a:schemeClr val="accent5"/>
          </a:fillRef>
          <a:effectRef idx="0">
            <a:schemeClr val="accent5"/>
          </a:effectRef>
          <a:fontRef idx="minor">
            <a:schemeClr val="tx1"/>
          </a:fontRef>
        </p:style>
      </p:cxnSp>
      <p:sp>
        <p:nvSpPr>
          <p:cNvPr id="32" name="TextBox 31">
            <a:extLst>
              <a:ext uri="{FF2B5EF4-FFF2-40B4-BE49-F238E27FC236}">
                <a16:creationId xmlns:a16="http://schemas.microsoft.com/office/drawing/2014/main" id="{C45A2BAD-24EE-984F-B3F5-74FD4854641A}"/>
              </a:ext>
            </a:extLst>
          </p:cNvPr>
          <p:cNvSpPr txBox="1"/>
          <p:nvPr/>
        </p:nvSpPr>
        <p:spPr>
          <a:xfrm>
            <a:off x="11455580" y="5367200"/>
            <a:ext cx="4822154" cy="2656818"/>
          </a:xfrm>
          <a:prstGeom prst="rect">
            <a:avLst/>
          </a:prstGeom>
          <a:noFill/>
        </p:spPr>
        <p:txBody>
          <a:bodyPr wrap="none" rtlCol="0">
            <a:spAutoFit/>
          </a:bodyPr>
          <a:lstStyle/>
          <a:p>
            <a:pPr marL="571513" indent="-571513" defTabSz="1828723" hangingPunct="1">
              <a:buFont typeface="Wingdings" pitchFamily="2" charset="2"/>
              <a:buChar char="ü"/>
            </a:pPr>
            <a:r>
              <a:rPr lang="en-US" sz="3333" kern="1200" dirty="0">
                <a:solidFill>
                  <a:srgbClr val="FFFFFF"/>
                </a:solidFill>
                <a:ea typeface="+mn-ea"/>
                <a:cs typeface="+mn-cs"/>
              </a:rPr>
              <a:t>Constrains</a:t>
            </a:r>
          </a:p>
          <a:p>
            <a:pPr marL="571513" indent="-571513" defTabSz="1828723" hangingPunct="1">
              <a:buFont typeface="Wingdings" pitchFamily="2" charset="2"/>
              <a:buChar char="ü"/>
            </a:pPr>
            <a:r>
              <a:rPr lang="en-US" sz="3333" kern="1200" dirty="0">
                <a:solidFill>
                  <a:srgbClr val="FFFFFF"/>
                </a:solidFill>
                <a:ea typeface="+mn-ea"/>
                <a:cs typeface="+mn-cs"/>
              </a:rPr>
              <a:t>Security controls</a:t>
            </a:r>
          </a:p>
          <a:p>
            <a:pPr marL="571513" indent="-571513" defTabSz="1828723" hangingPunct="1">
              <a:buFont typeface="Wingdings" pitchFamily="2" charset="2"/>
              <a:buChar char="ü"/>
            </a:pPr>
            <a:r>
              <a:rPr lang="en-US" sz="3333" kern="1200" dirty="0">
                <a:solidFill>
                  <a:srgbClr val="FFFFFF"/>
                </a:solidFill>
                <a:ea typeface="+mn-ea"/>
                <a:cs typeface="+mn-cs"/>
              </a:rPr>
              <a:t>Parameter validation</a:t>
            </a:r>
          </a:p>
          <a:p>
            <a:pPr marL="571513" indent="-571513" defTabSz="1828723" hangingPunct="1">
              <a:buFont typeface="Wingdings" pitchFamily="2" charset="2"/>
              <a:buChar char="ü"/>
            </a:pPr>
            <a:r>
              <a:rPr lang="en-US" sz="3333" kern="1200" dirty="0">
                <a:solidFill>
                  <a:srgbClr val="FFFFFF"/>
                </a:solidFill>
                <a:ea typeface="+mn-ea"/>
                <a:cs typeface="+mn-cs"/>
              </a:rPr>
              <a:t>IAM assignment</a:t>
            </a:r>
          </a:p>
          <a:p>
            <a:pPr marL="571513" indent="-571513" defTabSz="1828723" hangingPunct="1">
              <a:buFont typeface="Wingdings" pitchFamily="2" charset="2"/>
              <a:buChar char="ü"/>
            </a:pPr>
            <a:r>
              <a:rPr lang="en-US" sz="3333" kern="1200" dirty="0">
                <a:solidFill>
                  <a:srgbClr val="FFFFFF"/>
                </a:solidFill>
                <a:ea typeface="+mn-ea"/>
                <a:cs typeface="+mn-cs"/>
              </a:rPr>
              <a:t>Tag enforcement</a:t>
            </a:r>
          </a:p>
        </p:txBody>
      </p:sp>
      <p:sp>
        <p:nvSpPr>
          <p:cNvPr id="33" name="TextBox 32">
            <a:extLst>
              <a:ext uri="{FF2B5EF4-FFF2-40B4-BE49-F238E27FC236}">
                <a16:creationId xmlns:a16="http://schemas.microsoft.com/office/drawing/2014/main" id="{3C5EF624-80F2-FB46-8637-5975EDCE1055}"/>
              </a:ext>
            </a:extLst>
          </p:cNvPr>
          <p:cNvSpPr txBox="1"/>
          <p:nvPr/>
        </p:nvSpPr>
        <p:spPr>
          <a:xfrm>
            <a:off x="9098593" y="11684409"/>
            <a:ext cx="5966595" cy="605230"/>
          </a:xfrm>
          <a:prstGeom prst="rect">
            <a:avLst/>
          </a:prstGeom>
          <a:noFill/>
        </p:spPr>
        <p:txBody>
          <a:bodyPr wrap="square" rtlCol="0">
            <a:spAutoFit/>
          </a:bodyPr>
          <a:lstStyle/>
          <a:p>
            <a:pPr algn="ctr" defTabSz="1828723" hangingPunct="1"/>
            <a:r>
              <a:rPr lang="en-US" sz="3333" kern="1200" dirty="0">
                <a:solidFill>
                  <a:srgbClr val="FFFFFF"/>
                </a:solidFill>
                <a:ea typeface="+mn-ea"/>
                <a:cs typeface="+mn-cs"/>
              </a:rPr>
              <a:t>Standardizes best practices</a:t>
            </a:r>
          </a:p>
        </p:txBody>
      </p:sp>
      <p:cxnSp>
        <p:nvCxnSpPr>
          <p:cNvPr id="22" name="Straight Arrow Connector 21">
            <a:extLst>
              <a:ext uri="{FF2B5EF4-FFF2-40B4-BE49-F238E27FC236}">
                <a16:creationId xmlns:a16="http://schemas.microsoft.com/office/drawing/2014/main" id="{CF81B18D-FA60-4B49-B95B-9813EBD7C36C}"/>
              </a:ext>
            </a:extLst>
          </p:cNvPr>
          <p:cNvCxnSpPr>
            <a:cxnSpLocks/>
          </p:cNvCxnSpPr>
          <p:nvPr/>
        </p:nvCxnSpPr>
        <p:spPr>
          <a:xfrm>
            <a:off x="21142526" y="6755297"/>
            <a:ext cx="2908102" cy="18037"/>
          </a:xfrm>
          <a:prstGeom prst="straightConnector1">
            <a:avLst/>
          </a:prstGeom>
          <a:ln w="25400">
            <a:solidFill>
              <a:schemeClr val="bg1"/>
            </a:solidFill>
            <a:tailEnd type="triangle"/>
          </a:ln>
        </p:spPr>
        <p:style>
          <a:lnRef idx="1">
            <a:schemeClr val="accent5"/>
          </a:lnRef>
          <a:fillRef idx="0">
            <a:schemeClr val="accent5"/>
          </a:fillRef>
          <a:effectRef idx="0">
            <a:schemeClr val="accent5"/>
          </a:effectRef>
          <a:fontRef idx="minor">
            <a:schemeClr val="tx1"/>
          </a:fontRef>
        </p:style>
      </p:cxnSp>
      <p:grpSp>
        <p:nvGrpSpPr>
          <p:cNvPr id="8" name="Group 7"/>
          <p:cNvGrpSpPr/>
          <p:nvPr/>
        </p:nvGrpSpPr>
        <p:grpSpPr>
          <a:xfrm>
            <a:off x="2634459" y="3971927"/>
            <a:ext cx="2369343" cy="2223293"/>
            <a:chOff x="1778795" y="2659380"/>
            <a:chExt cx="1421606" cy="1333976"/>
          </a:xfrm>
        </p:grpSpPr>
        <p:pic>
          <p:nvPicPr>
            <p:cNvPr id="9" name="Picture 8">
              <a:extLst>
                <a:ext uri="{FF2B5EF4-FFF2-40B4-BE49-F238E27FC236}">
                  <a16:creationId xmlns:a16="http://schemas.microsoft.com/office/drawing/2014/main" id="{0B286391-1A63-4CC8-A0BF-BB28A2C20CC7}"/>
                </a:ext>
              </a:extLst>
            </p:cNvPr>
            <p:cNvPicPr>
              <a:picLocks noChangeAspect="1"/>
            </p:cNvPicPr>
            <p:nvPr/>
          </p:nvPicPr>
          <p:blipFill rotWithShape="1">
            <a:blip r:embed="rId3">
              <a:duotone>
                <a:schemeClr val="accent5">
                  <a:shade val="45000"/>
                  <a:satMod val="135000"/>
                </a:schemeClr>
                <a:prstClr val="white"/>
              </a:duotone>
            </a:blip>
            <a:srcRect l="9486" t="11838" r="9280" b="11937"/>
            <a:stretch/>
          </p:blipFill>
          <p:spPr>
            <a:xfrm>
              <a:off x="1778795" y="2659380"/>
              <a:ext cx="1421606" cy="1333976"/>
            </a:xfrm>
            <a:prstGeom prst="rect">
              <a:avLst/>
            </a:prstGeom>
          </p:spPr>
        </p:pic>
        <p:pic>
          <p:nvPicPr>
            <p:cNvPr id="15" name="Picture 14">
              <a:extLst>
                <a:ext uri="{FF2B5EF4-FFF2-40B4-BE49-F238E27FC236}">
                  <a16:creationId xmlns:a16="http://schemas.microsoft.com/office/drawing/2014/main" id="{E7E79122-3107-438C-A146-0D5B0ACB969E}"/>
                </a:ext>
              </a:extLst>
            </p:cNvPr>
            <p:cNvPicPr>
              <a:picLocks noChangeAspect="1"/>
            </p:cNvPicPr>
            <p:nvPr/>
          </p:nvPicPr>
          <p:blipFill rotWithShape="1">
            <a:blip r:embed="rId4">
              <a:duotone>
                <a:schemeClr val="accent5">
                  <a:shade val="45000"/>
                  <a:satMod val="135000"/>
                </a:schemeClr>
                <a:prstClr val="white"/>
              </a:duotone>
            </a:blip>
            <a:srcRect l="24569" t="20069" r="24182" b="19801"/>
            <a:stretch/>
          </p:blipFill>
          <p:spPr>
            <a:xfrm>
              <a:off x="2498331" y="3298049"/>
              <a:ext cx="161130" cy="99254"/>
            </a:xfrm>
            <a:prstGeom prst="rect">
              <a:avLst/>
            </a:prstGeom>
          </p:spPr>
        </p:pic>
      </p:grpSp>
      <p:pic>
        <p:nvPicPr>
          <p:cNvPr id="37" name="Picture 36" descr="A screenshot of a cell phone&#10;&#10;Description generated with high confidence">
            <a:extLst>
              <a:ext uri="{FF2B5EF4-FFF2-40B4-BE49-F238E27FC236}">
                <a16:creationId xmlns:a16="http://schemas.microsoft.com/office/drawing/2014/main" id="{7F1E9092-7FB9-4F97-8D83-FA6EAEC4343A}"/>
              </a:ext>
            </a:extLst>
          </p:cNvPr>
          <p:cNvPicPr>
            <a:picLocks noChangeAspect="1"/>
          </p:cNvPicPr>
          <p:nvPr/>
        </p:nvPicPr>
        <p:blipFill rotWithShape="1">
          <a:blip r:embed="rId5">
            <a:duotone>
              <a:prstClr val="black"/>
              <a:srgbClr val="FF9900">
                <a:tint val="45000"/>
                <a:satMod val="400000"/>
              </a:srgbClr>
            </a:duotone>
          </a:blip>
          <a:srcRect l="15353" t="10271" r="14381" b="8593"/>
          <a:stretch/>
        </p:blipFill>
        <p:spPr>
          <a:xfrm>
            <a:off x="1907172" y="6683486"/>
            <a:ext cx="1687097" cy="1957835"/>
          </a:xfrm>
          <a:prstGeom prst="rect">
            <a:avLst/>
          </a:prstGeom>
        </p:spPr>
      </p:pic>
      <p:sp>
        <p:nvSpPr>
          <p:cNvPr id="27" name="TextBox 26"/>
          <p:cNvSpPr txBox="1"/>
          <p:nvPr/>
        </p:nvSpPr>
        <p:spPr>
          <a:xfrm>
            <a:off x="2235201" y="6090674"/>
            <a:ext cx="3035302" cy="400110"/>
          </a:xfrm>
          <a:prstGeom prst="rect">
            <a:avLst/>
          </a:prstGeom>
          <a:noFill/>
        </p:spPr>
        <p:txBody>
          <a:bodyPr wrap="square" rtlCol="0">
            <a:spAutoFit/>
          </a:bodyPr>
          <a:lstStyle/>
          <a:p>
            <a:pPr algn="ctr" defTabSz="762015" hangingPunct="1"/>
            <a:r>
              <a:rPr lang="en-US" sz="2000" kern="1200" dirty="0">
                <a:solidFill>
                  <a:srgbClr val="FFFFFF"/>
                </a:solidFill>
                <a:ea typeface="+mn-ea"/>
                <a:cs typeface="+mn-cs"/>
              </a:rPr>
              <a:t>AWS product/service</a:t>
            </a:r>
          </a:p>
        </p:txBody>
      </p:sp>
      <p:sp>
        <p:nvSpPr>
          <p:cNvPr id="29" name="TextBox 28"/>
          <p:cNvSpPr txBox="1"/>
          <p:nvPr/>
        </p:nvSpPr>
        <p:spPr>
          <a:xfrm>
            <a:off x="3746502" y="8605274"/>
            <a:ext cx="2540000" cy="707886"/>
          </a:xfrm>
          <a:prstGeom prst="rect">
            <a:avLst/>
          </a:prstGeom>
          <a:noFill/>
        </p:spPr>
        <p:txBody>
          <a:bodyPr wrap="square" rtlCol="0">
            <a:spAutoFit/>
          </a:bodyPr>
          <a:lstStyle/>
          <a:p>
            <a:pPr algn="ctr" defTabSz="762015" hangingPunct="1"/>
            <a:r>
              <a:rPr lang="en-US" sz="2000" kern="1200" dirty="0">
                <a:solidFill>
                  <a:srgbClr val="FFFFFF"/>
                </a:solidFill>
                <a:ea typeface="+mn-ea"/>
                <a:cs typeface="+mn-cs"/>
              </a:rPr>
              <a:t>AWS Marketplace</a:t>
            </a:r>
          </a:p>
          <a:p>
            <a:pPr algn="ctr" defTabSz="762015" hangingPunct="1"/>
            <a:r>
              <a:rPr lang="en-US" sz="2000" kern="1200" dirty="0">
                <a:solidFill>
                  <a:srgbClr val="FFFFFF"/>
                </a:solidFill>
                <a:ea typeface="+mn-ea"/>
                <a:cs typeface="+mn-cs"/>
              </a:rPr>
              <a:t>3</a:t>
            </a:r>
            <a:r>
              <a:rPr lang="en-US" sz="2000" kern="1200" baseline="30000" dirty="0">
                <a:solidFill>
                  <a:srgbClr val="FFFFFF"/>
                </a:solidFill>
                <a:ea typeface="+mn-ea"/>
                <a:cs typeface="+mn-cs"/>
              </a:rPr>
              <a:t>rd</a:t>
            </a:r>
            <a:r>
              <a:rPr lang="en-US" sz="2000" kern="1200" dirty="0">
                <a:solidFill>
                  <a:srgbClr val="FFFFFF"/>
                </a:solidFill>
                <a:ea typeface="+mn-ea"/>
                <a:cs typeface="+mn-cs"/>
              </a:rPr>
              <a:t>-party products</a:t>
            </a:r>
          </a:p>
        </p:txBody>
      </p:sp>
      <p:sp>
        <p:nvSpPr>
          <p:cNvPr id="30" name="TextBox 29"/>
          <p:cNvSpPr txBox="1"/>
          <p:nvPr/>
        </p:nvSpPr>
        <p:spPr>
          <a:xfrm>
            <a:off x="1040670" y="8605274"/>
            <a:ext cx="2693130" cy="707886"/>
          </a:xfrm>
          <a:prstGeom prst="rect">
            <a:avLst/>
          </a:prstGeom>
          <a:noFill/>
        </p:spPr>
        <p:txBody>
          <a:bodyPr wrap="square" rtlCol="0">
            <a:spAutoFit/>
          </a:bodyPr>
          <a:lstStyle/>
          <a:p>
            <a:pPr algn="ctr" defTabSz="762015" hangingPunct="1"/>
            <a:r>
              <a:rPr lang="en-US" sz="2000" kern="1200" dirty="0">
                <a:solidFill>
                  <a:srgbClr val="FFFFFF"/>
                </a:solidFill>
                <a:ea typeface="+mn-ea"/>
                <a:cs typeface="+mn-cs"/>
              </a:rPr>
              <a:t>Customer-created AWS-based solution</a:t>
            </a:r>
          </a:p>
        </p:txBody>
      </p:sp>
      <p:sp>
        <p:nvSpPr>
          <p:cNvPr id="31" name="Rectangle 30">
            <a:extLst>
              <a:ext uri="{FF2B5EF4-FFF2-40B4-BE49-F238E27FC236}">
                <a16:creationId xmlns:a16="http://schemas.microsoft.com/office/drawing/2014/main" id="{7B1A2878-C5FE-3641-84A1-AF1A9456DE01}"/>
              </a:ext>
            </a:extLst>
          </p:cNvPr>
          <p:cNvSpPr/>
          <p:nvPr/>
        </p:nvSpPr>
        <p:spPr>
          <a:xfrm>
            <a:off x="1001413" y="3835832"/>
            <a:ext cx="5301235" cy="5938992"/>
          </a:xfrm>
          <a:prstGeom prst="rect">
            <a:avLst/>
          </a:prstGeom>
          <a:noFill/>
          <a:ln w="25400">
            <a:solidFill>
              <a:srgbClr val="FF9900"/>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defTabSz="1828723" hangingPunct="1"/>
            <a:endParaRPr lang="en-US" sz="3000" kern="1200" dirty="0">
              <a:solidFill>
                <a:srgbClr val="FFFFFF"/>
              </a:solidFill>
              <a:latin typeface="Amazon Ember Light"/>
              <a:cs typeface="Helvetica Neue"/>
            </a:endParaRPr>
          </a:p>
        </p:txBody>
      </p:sp>
      <p:pic>
        <p:nvPicPr>
          <p:cNvPr id="36" name="Graphic 73">
            <a:extLst>
              <a:ext uri="{FF2B5EF4-FFF2-40B4-BE49-F238E27FC236}">
                <a16:creationId xmlns:a16="http://schemas.microsoft.com/office/drawing/2014/main" id="{4A9E9937-80B6-BA40-BB43-1E7AB41FE34E}"/>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14374" t="8384" r="14012" b="9104"/>
          <a:stretch/>
        </p:blipFill>
        <p:spPr>
          <a:xfrm>
            <a:off x="8501614" y="5024675"/>
            <a:ext cx="2894262" cy="3334693"/>
          </a:xfrm>
          <a:prstGeom prst="rect">
            <a:avLst/>
          </a:prstGeom>
        </p:spPr>
      </p:pic>
      <p:sp>
        <p:nvSpPr>
          <p:cNvPr id="12" name="TextBox 11"/>
          <p:cNvSpPr txBox="1"/>
          <p:nvPr/>
        </p:nvSpPr>
        <p:spPr>
          <a:xfrm>
            <a:off x="8459492" y="4013709"/>
            <a:ext cx="2942377" cy="1313308"/>
          </a:xfrm>
          <a:prstGeom prst="rect">
            <a:avLst/>
          </a:prstGeom>
          <a:noFill/>
        </p:spPr>
        <p:txBody>
          <a:bodyPr wrap="square" lIns="304800" tIns="243840" rIns="304800" bIns="243840" rtlCol="0">
            <a:spAutoFit/>
          </a:bodyPr>
          <a:lstStyle/>
          <a:p>
            <a:pPr algn="ctr" defTabSz="1828723" hangingPunct="1"/>
            <a:r>
              <a:rPr lang="en-US" sz="2667" kern="1200" dirty="0">
                <a:gradFill>
                  <a:gsLst>
                    <a:gs pos="2917">
                      <a:srgbClr val="FFFFFF"/>
                    </a:gs>
                    <a:gs pos="30000">
                      <a:srgbClr val="FFFFFF"/>
                    </a:gs>
                  </a:gsLst>
                  <a:lin ang="5400000" scaled="0"/>
                </a:gradFill>
                <a:ea typeface="+mn-ea"/>
                <a:cs typeface="+mn-cs"/>
              </a:rPr>
              <a:t>JSON, YML or Terraform</a:t>
            </a:r>
          </a:p>
        </p:txBody>
      </p:sp>
      <p:pic>
        <p:nvPicPr>
          <p:cNvPr id="45" name="Graphic 91">
            <a:extLst>
              <a:ext uri="{FF2B5EF4-FFF2-40B4-BE49-F238E27FC236}">
                <a16:creationId xmlns:a16="http://schemas.microsoft.com/office/drawing/2014/main" id="{C9741D09-FB8F-9147-B7D3-C732A3C6D4EA}"/>
              </a:ext>
            </a:extLst>
          </p:cNvPr>
          <p:cNvPicPr>
            <a:picLocks noChangeAspect="1"/>
          </p:cNvPicPr>
          <p:nvPr/>
        </p:nvPicPr>
        <p:blipFill rotWithShape="1">
          <a:blip r:embed="rId8">
            <a:duotone>
              <a:schemeClr val="accent5">
                <a:shade val="45000"/>
                <a:satMod val="135000"/>
              </a:schemeClr>
              <a:prstClr val="white"/>
            </a:duotone>
            <a:extLst>
              <a:ext uri="{96DAC541-7B7A-43D3-8B79-37D633B846F1}">
                <asvg:svgBlip xmlns:asvg="http://schemas.microsoft.com/office/drawing/2016/SVG/main" r:embed="rId9"/>
              </a:ext>
            </a:extLst>
          </a:blip>
          <a:srcRect l="4415" t="3186" r="3583" b="5083"/>
          <a:stretch/>
        </p:blipFill>
        <p:spPr>
          <a:xfrm>
            <a:off x="11218334" y="9165171"/>
            <a:ext cx="1799168" cy="1793875"/>
          </a:xfrm>
          <a:prstGeom prst="rect">
            <a:avLst/>
          </a:prstGeom>
        </p:spPr>
      </p:pic>
      <p:sp>
        <p:nvSpPr>
          <p:cNvPr id="25" name="TextBox 24"/>
          <p:cNvSpPr txBox="1"/>
          <p:nvPr/>
        </p:nvSpPr>
        <p:spPr>
          <a:xfrm>
            <a:off x="11294937" y="11054450"/>
            <a:ext cx="1573902" cy="451342"/>
          </a:xfrm>
          <a:prstGeom prst="rect">
            <a:avLst/>
          </a:prstGeom>
          <a:noFill/>
        </p:spPr>
        <p:txBody>
          <a:bodyPr wrap="square" rtlCol="0">
            <a:spAutoFit/>
          </a:bodyPr>
          <a:lstStyle/>
          <a:p>
            <a:pPr algn="ctr" defTabSz="762015" hangingPunct="1"/>
            <a:r>
              <a:rPr lang="en-US" sz="2333" b="1" kern="1200" dirty="0">
                <a:solidFill>
                  <a:srgbClr val="FFFFFF"/>
                </a:solidFill>
                <a:ea typeface="+mn-ea"/>
                <a:cs typeface="+mn-cs"/>
              </a:rPr>
              <a:t>Admin</a:t>
            </a:r>
          </a:p>
        </p:txBody>
      </p:sp>
      <p:pic>
        <p:nvPicPr>
          <p:cNvPr id="47" name="Graphic 71">
            <a:extLst>
              <a:ext uri="{FF2B5EF4-FFF2-40B4-BE49-F238E27FC236}">
                <a16:creationId xmlns:a16="http://schemas.microsoft.com/office/drawing/2014/main" id="{F1EE7D61-CF35-D846-87D1-1D6546A030AE}"/>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b="30502"/>
          <a:stretch/>
        </p:blipFill>
        <p:spPr>
          <a:xfrm>
            <a:off x="18296845" y="5330398"/>
            <a:ext cx="2843040" cy="2832048"/>
          </a:xfrm>
          <a:prstGeom prst="rect">
            <a:avLst/>
          </a:prstGeom>
        </p:spPr>
      </p:pic>
      <p:sp>
        <p:nvSpPr>
          <p:cNvPr id="48" name="TextBox 47">
            <a:extLst>
              <a:ext uri="{FF2B5EF4-FFF2-40B4-BE49-F238E27FC236}">
                <a16:creationId xmlns:a16="http://schemas.microsoft.com/office/drawing/2014/main" id="{D4BF453E-9636-BE44-87FE-4F7E49308D46}"/>
              </a:ext>
            </a:extLst>
          </p:cNvPr>
          <p:cNvSpPr txBox="1"/>
          <p:nvPr/>
        </p:nvSpPr>
        <p:spPr>
          <a:xfrm>
            <a:off x="18157727" y="8183036"/>
            <a:ext cx="3161272" cy="1034662"/>
          </a:xfrm>
          <a:prstGeom prst="rect">
            <a:avLst/>
          </a:prstGeom>
          <a:noFill/>
        </p:spPr>
        <p:txBody>
          <a:bodyPr wrap="square" lIns="0" tIns="0" rIns="0" bIns="0" rtlCol="0" anchor="t">
            <a:noAutofit/>
          </a:bodyPr>
          <a:lstStyle/>
          <a:p>
            <a:pPr algn="ctr" defTabSz="1828723" hangingPunct="1"/>
            <a:r>
              <a:rPr lang="en-US" sz="3333" kern="1200" dirty="0">
                <a:solidFill>
                  <a:srgbClr val="FFFFFF"/>
                </a:solidFill>
                <a:ea typeface="+mn-ea"/>
                <a:cs typeface="+mn-cs"/>
              </a:rPr>
              <a:t>AWS Service Catalog</a:t>
            </a:r>
          </a:p>
        </p:txBody>
      </p:sp>
      <p:sp>
        <p:nvSpPr>
          <p:cNvPr id="50" name="Left Brace 49"/>
          <p:cNvSpPr/>
          <p:nvPr/>
        </p:nvSpPr>
        <p:spPr>
          <a:xfrm rot="16200000">
            <a:off x="11852980" y="5014352"/>
            <a:ext cx="581187" cy="7251917"/>
          </a:xfrm>
          <a:prstGeom prst="leftBrace">
            <a:avLst>
              <a:gd name="adj1" fmla="val 52778"/>
              <a:gd name="adj2" fmla="val 50000"/>
            </a:avLst>
          </a:prstGeom>
          <a:ln w="25400">
            <a:solidFill>
              <a:schemeClr val="tx1"/>
            </a:solidFill>
            <a:tailEnd type="none"/>
          </a:ln>
        </p:spPr>
        <p:style>
          <a:lnRef idx="1">
            <a:schemeClr val="accent5"/>
          </a:lnRef>
          <a:fillRef idx="0">
            <a:schemeClr val="accent5"/>
          </a:fillRef>
          <a:effectRef idx="0">
            <a:schemeClr val="accent5"/>
          </a:effectRef>
          <a:fontRef idx="minor">
            <a:schemeClr val="tx1"/>
          </a:fontRef>
        </p:style>
        <p:txBody>
          <a:bodyPr rtlCol="0" anchor="ctr"/>
          <a:lstStyle/>
          <a:p>
            <a:pPr algn="ctr" defTabSz="1828723" hangingPunct="1"/>
            <a:endParaRPr lang="en-US" sz="3000" kern="1200">
              <a:solidFill>
                <a:srgbClr val="FFFFFF"/>
              </a:solidFill>
              <a:latin typeface="Amazon Ember"/>
            </a:endParaRPr>
          </a:p>
        </p:txBody>
      </p:sp>
      <p:pic>
        <p:nvPicPr>
          <p:cNvPr id="51" name="Graphic 31">
            <a:extLst>
              <a:ext uri="{FF2B5EF4-FFF2-40B4-BE49-F238E27FC236}">
                <a16:creationId xmlns:a16="http://schemas.microsoft.com/office/drawing/2014/main" id="{F8949CE8-B47D-AB44-A94B-1A083EB56766}"/>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b="30371"/>
          <a:stretch/>
        </p:blipFill>
        <p:spPr>
          <a:xfrm>
            <a:off x="4413648" y="7310025"/>
            <a:ext cx="1270000" cy="1267490"/>
          </a:xfrm>
          <a:prstGeom prst="rect">
            <a:avLst/>
          </a:prstGeom>
        </p:spPr>
      </p:pic>
    </p:spTree>
    <p:extLst>
      <p:ext uri="{BB962C8B-B14F-4D97-AF65-F5344CB8AC3E}">
        <p14:creationId xmlns:p14="http://schemas.microsoft.com/office/powerpoint/2010/main" val="194034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Group 78"/>
          <p:cNvGrpSpPr/>
          <p:nvPr/>
        </p:nvGrpSpPr>
        <p:grpSpPr>
          <a:xfrm>
            <a:off x="6726383" y="6802314"/>
            <a:ext cx="6568660" cy="4947633"/>
            <a:chOff x="8178350" y="1840772"/>
            <a:chExt cx="3942223" cy="2969353"/>
          </a:xfrm>
        </p:grpSpPr>
        <p:grpSp>
          <p:nvGrpSpPr>
            <p:cNvPr id="80" name="Group 79"/>
            <p:cNvGrpSpPr/>
            <p:nvPr/>
          </p:nvGrpSpPr>
          <p:grpSpPr>
            <a:xfrm>
              <a:off x="8178350" y="1840772"/>
              <a:ext cx="3942223" cy="2969353"/>
              <a:chOff x="4324027" y="2650210"/>
              <a:chExt cx="4914936" cy="3456122"/>
            </a:xfrm>
          </p:grpSpPr>
          <p:pic>
            <p:nvPicPr>
              <p:cNvPr id="85" name="Picture 84"/>
              <p:cNvPicPr>
                <a:picLocks noChangeAspect="1"/>
              </p:cNvPicPr>
              <p:nvPr/>
            </p:nvPicPr>
            <p:blipFill rotWithShape="1">
              <a:blip r:embed="rId3" cstate="hq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700" t="15963" r="1541" b="15997"/>
              <a:stretch/>
            </p:blipFill>
            <p:spPr>
              <a:xfrm>
                <a:off x="4324027" y="2650210"/>
                <a:ext cx="4914936" cy="3456122"/>
              </a:xfrm>
              <a:prstGeom prst="rect">
                <a:avLst/>
              </a:prstGeom>
            </p:spPr>
          </p:pic>
          <p:sp>
            <p:nvSpPr>
              <p:cNvPr id="86" name="Rectangle 85"/>
              <p:cNvSpPr/>
              <p:nvPr/>
            </p:nvSpPr>
            <p:spPr bwMode="auto">
              <a:xfrm>
                <a:off x="4479010" y="3494868"/>
                <a:ext cx="4517756" cy="244873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04720" tIns="243777" rIns="304720" bIns="243777" numCol="1" spcCol="0" rtlCol="0" fromWordArt="0" anchor="t" anchorCtr="0" forceAA="0" compatLnSpc="1">
                <a:prstTxWarp prst="textNoShape">
                  <a:avLst/>
                </a:prstTxWarp>
                <a:noAutofit/>
              </a:bodyPr>
              <a:lstStyle/>
              <a:p>
                <a:pPr algn="ctr" defTabSz="1553763" fontAlgn="base" hangingPunct="1">
                  <a:lnSpc>
                    <a:spcPct val="90000"/>
                  </a:lnSpc>
                  <a:spcBef>
                    <a:spcPct val="0"/>
                  </a:spcBef>
                  <a:spcAft>
                    <a:spcPct val="0"/>
                  </a:spcAft>
                </a:pPr>
                <a:endParaRPr lang="en-US" sz="4000" kern="12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pic>
          <p:nvPicPr>
            <p:cNvPr id="81" name="Graphic 26">
              <a:extLst>
                <a:ext uri="{FF2B5EF4-FFF2-40B4-BE49-F238E27FC236}">
                  <a16:creationId xmlns:a16="http://schemas.microsoft.com/office/drawing/2014/main" id="{1CDFA96F-8277-9F46-AD3B-66B06B106E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71217" y="3663683"/>
              <a:ext cx="724600" cy="1038594"/>
            </a:xfrm>
            <a:prstGeom prst="rect">
              <a:avLst/>
            </a:prstGeom>
          </p:spPr>
        </p:pic>
        <p:pic>
          <p:nvPicPr>
            <p:cNvPr id="82" name="Graphic 24">
              <a:extLst>
                <a:ext uri="{FF2B5EF4-FFF2-40B4-BE49-F238E27FC236}">
                  <a16:creationId xmlns:a16="http://schemas.microsoft.com/office/drawing/2014/main" id="{A8608EAA-3225-F444-BE8B-AF66FC88122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84563" y="2634983"/>
              <a:ext cx="684033" cy="855041"/>
            </a:xfrm>
            <a:prstGeom prst="rect">
              <a:avLst/>
            </a:prstGeom>
          </p:spPr>
        </p:pic>
        <p:pic>
          <p:nvPicPr>
            <p:cNvPr id="84" name="Graphic 35">
              <a:extLst>
                <a:ext uri="{FF2B5EF4-FFF2-40B4-BE49-F238E27FC236}">
                  <a16:creationId xmlns:a16="http://schemas.microsoft.com/office/drawing/2014/main" id="{00F73E55-7E6B-DA43-AC38-C06E4045AFF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933817" y="2634983"/>
              <a:ext cx="762000" cy="952500"/>
            </a:xfrm>
            <a:prstGeom prst="rect">
              <a:avLst/>
            </a:prstGeom>
          </p:spPr>
        </p:pic>
      </p:grpSp>
      <p:cxnSp>
        <p:nvCxnSpPr>
          <p:cNvPr id="8" name="Straight Arrow Connector 7">
            <a:extLst>
              <a:ext uri="{FF2B5EF4-FFF2-40B4-BE49-F238E27FC236}">
                <a16:creationId xmlns:a16="http://schemas.microsoft.com/office/drawing/2014/main" id="{0DF3FE14-8ADE-AF4D-94F0-37DCE74ED74D}"/>
              </a:ext>
            </a:extLst>
          </p:cNvPr>
          <p:cNvCxnSpPr>
            <a:cxnSpLocks/>
          </p:cNvCxnSpPr>
          <p:nvPr/>
        </p:nvCxnSpPr>
        <p:spPr>
          <a:xfrm>
            <a:off x="1050654" y="9397092"/>
            <a:ext cx="1222058" cy="2"/>
          </a:xfrm>
          <a:prstGeom prst="straightConnector1">
            <a:avLst/>
          </a:prstGeom>
          <a:ln w="25400">
            <a:solidFill>
              <a:schemeClr val="tx1"/>
            </a:solidFill>
            <a:tailEnd type="triangle"/>
          </a:ln>
        </p:spPr>
        <p:style>
          <a:lnRef idx="1">
            <a:schemeClr val="accent5"/>
          </a:lnRef>
          <a:fillRef idx="0">
            <a:schemeClr val="accent5"/>
          </a:fillRef>
          <a:effectRef idx="0">
            <a:schemeClr val="accent5"/>
          </a:effectRef>
          <a:fontRef idx="minor">
            <a:schemeClr val="tx1"/>
          </a:fontRef>
        </p:style>
      </p:cxnSp>
      <p:sp>
        <p:nvSpPr>
          <p:cNvPr id="21" name="TextBox 20">
            <a:extLst>
              <a:ext uri="{FF2B5EF4-FFF2-40B4-BE49-F238E27FC236}">
                <a16:creationId xmlns:a16="http://schemas.microsoft.com/office/drawing/2014/main" id="{D4BF453E-9636-BE44-87FE-4F7E49308D46}"/>
              </a:ext>
            </a:extLst>
          </p:cNvPr>
          <p:cNvSpPr txBox="1"/>
          <p:nvPr/>
        </p:nvSpPr>
        <p:spPr>
          <a:xfrm>
            <a:off x="8385908" y="11761652"/>
            <a:ext cx="3160448" cy="1034392"/>
          </a:xfrm>
          <a:prstGeom prst="rect">
            <a:avLst/>
          </a:prstGeom>
          <a:noFill/>
        </p:spPr>
        <p:txBody>
          <a:bodyPr wrap="square" lIns="0" tIns="0" rIns="0" bIns="0" rtlCol="0" anchor="t">
            <a:noAutofit/>
          </a:bodyPr>
          <a:lstStyle/>
          <a:p>
            <a:pPr algn="ctr" defTabSz="1828723" hangingPunct="1"/>
            <a:r>
              <a:rPr lang="en-US" sz="3332" kern="1200" dirty="0">
                <a:solidFill>
                  <a:srgbClr val="FFFFFF"/>
                </a:solidFill>
                <a:ea typeface="+mn-ea"/>
                <a:cs typeface="+mn-cs"/>
              </a:rPr>
              <a:t>User’s custom product list</a:t>
            </a:r>
          </a:p>
        </p:txBody>
      </p:sp>
      <p:sp>
        <p:nvSpPr>
          <p:cNvPr id="24" name="TextBox 23"/>
          <p:cNvSpPr txBox="1"/>
          <p:nvPr/>
        </p:nvSpPr>
        <p:spPr>
          <a:xfrm>
            <a:off x="14321053" y="10351928"/>
            <a:ext cx="2586188" cy="1630639"/>
          </a:xfrm>
          <a:prstGeom prst="rect">
            <a:avLst/>
          </a:prstGeom>
          <a:noFill/>
        </p:spPr>
        <p:txBody>
          <a:bodyPr wrap="square" rtlCol="0">
            <a:spAutoFit/>
          </a:bodyPr>
          <a:lstStyle/>
          <a:p>
            <a:pPr algn="ctr" defTabSz="761825" hangingPunct="1"/>
            <a:r>
              <a:rPr lang="en-US" sz="3332" kern="1200" dirty="0">
                <a:solidFill>
                  <a:srgbClr val="FFFFFF"/>
                </a:solidFill>
                <a:ea typeface="+mn-ea"/>
                <a:cs typeface="+mn-cs"/>
              </a:rPr>
              <a:t>VMs, containers,</a:t>
            </a:r>
          </a:p>
          <a:p>
            <a:pPr algn="ctr" defTabSz="761825" hangingPunct="1"/>
            <a:r>
              <a:rPr lang="en-US" sz="3332" kern="1200" dirty="0">
                <a:solidFill>
                  <a:srgbClr val="FFFFFF"/>
                </a:solidFill>
                <a:ea typeface="+mn-ea"/>
                <a:cs typeface="+mn-cs"/>
              </a:rPr>
              <a:t>services</a:t>
            </a:r>
          </a:p>
        </p:txBody>
      </p:sp>
      <p:sp>
        <p:nvSpPr>
          <p:cNvPr id="25" name="TextBox 24">
            <a:extLst>
              <a:ext uri="{FF2B5EF4-FFF2-40B4-BE49-F238E27FC236}">
                <a16:creationId xmlns:a16="http://schemas.microsoft.com/office/drawing/2014/main" id="{C45A2BAD-24EE-984F-B3F5-74FD4854641A}"/>
              </a:ext>
            </a:extLst>
          </p:cNvPr>
          <p:cNvSpPr txBox="1"/>
          <p:nvPr/>
        </p:nvSpPr>
        <p:spPr>
          <a:xfrm>
            <a:off x="17506045" y="8254919"/>
            <a:ext cx="6112571" cy="2143407"/>
          </a:xfrm>
          <a:prstGeom prst="rect">
            <a:avLst/>
          </a:prstGeom>
          <a:noFill/>
        </p:spPr>
        <p:txBody>
          <a:bodyPr wrap="none" rtlCol="0">
            <a:spAutoFit/>
          </a:bodyPr>
          <a:lstStyle/>
          <a:p>
            <a:pPr marL="571370" indent="-571370" defTabSz="1828723" hangingPunct="1">
              <a:buFont typeface="Wingdings" panose="05000000000000000000" pitchFamily="2" charset="2"/>
              <a:buChar char="ü"/>
            </a:pPr>
            <a:r>
              <a:rPr lang="en-US" sz="3332" kern="1200" dirty="0">
                <a:solidFill>
                  <a:srgbClr val="FFFFFF"/>
                </a:solidFill>
                <a:ea typeface="+mn-ea"/>
                <a:cs typeface="+mn-cs"/>
              </a:rPr>
              <a:t>Compliant with firm polices</a:t>
            </a:r>
          </a:p>
          <a:p>
            <a:pPr marL="571370" indent="-571370" defTabSz="1828723" hangingPunct="1">
              <a:buFont typeface="Wingdings" panose="05000000000000000000" pitchFamily="2" charset="2"/>
              <a:buChar char="ü"/>
            </a:pPr>
            <a:r>
              <a:rPr lang="en-US" sz="3332" kern="1200" dirty="0">
                <a:solidFill>
                  <a:srgbClr val="FFFFFF"/>
                </a:solidFill>
                <a:ea typeface="+mn-ea"/>
                <a:cs typeface="+mn-cs"/>
              </a:rPr>
              <a:t>Speedy deployment</a:t>
            </a:r>
          </a:p>
          <a:p>
            <a:pPr marL="571370" indent="-571370" defTabSz="1828723" hangingPunct="1">
              <a:buFont typeface="Wingdings" panose="05000000000000000000" pitchFamily="2" charset="2"/>
              <a:buChar char="ü"/>
            </a:pPr>
            <a:r>
              <a:rPr lang="en-US" sz="3332" kern="1200" dirty="0">
                <a:solidFill>
                  <a:srgbClr val="FFFFFF"/>
                </a:solidFill>
                <a:ea typeface="+mn-ea"/>
                <a:cs typeface="+mn-cs"/>
              </a:rPr>
              <a:t>Correctly tagged</a:t>
            </a:r>
          </a:p>
          <a:p>
            <a:pPr marL="571370" indent="-571370" defTabSz="1828723" hangingPunct="1">
              <a:buFont typeface="Wingdings" panose="05000000000000000000" pitchFamily="2" charset="2"/>
              <a:buChar char="ü"/>
            </a:pPr>
            <a:r>
              <a:rPr lang="en-US" sz="3332" kern="1200" dirty="0">
                <a:solidFill>
                  <a:srgbClr val="FFFFFF"/>
                </a:solidFill>
                <a:ea typeface="+mn-ea"/>
                <a:cs typeface="+mn-cs"/>
              </a:rPr>
              <a:t>Within budget</a:t>
            </a:r>
          </a:p>
        </p:txBody>
      </p:sp>
      <p:cxnSp>
        <p:nvCxnSpPr>
          <p:cNvPr id="30" name="Straight Arrow Connector 29">
            <a:extLst>
              <a:ext uri="{FF2B5EF4-FFF2-40B4-BE49-F238E27FC236}">
                <a16:creationId xmlns:a16="http://schemas.microsoft.com/office/drawing/2014/main" id="{0DF3FE14-8ADE-AF4D-94F0-37DCE74ED74D}"/>
              </a:ext>
            </a:extLst>
          </p:cNvPr>
          <p:cNvCxnSpPr>
            <a:cxnSpLocks/>
          </p:cNvCxnSpPr>
          <p:nvPr/>
        </p:nvCxnSpPr>
        <p:spPr>
          <a:xfrm>
            <a:off x="5288178" y="9401057"/>
            <a:ext cx="1428378" cy="0"/>
          </a:xfrm>
          <a:prstGeom prst="straightConnector1">
            <a:avLst/>
          </a:prstGeom>
          <a:ln w="25400">
            <a:solidFill>
              <a:schemeClr val="bg1"/>
            </a:solidFill>
            <a:tailEnd type="triangle"/>
          </a:ln>
        </p:spPr>
        <p:style>
          <a:lnRef idx="1">
            <a:schemeClr val="accent5"/>
          </a:lnRef>
          <a:fillRef idx="0">
            <a:schemeClr val="accent5"/>
          </a:fillRef>
          <a:effectRef idx="0">
            <a:schemeClr val="accent5"/>
          </a:effectRef>
          <a:fontRef idx="minor">
            <a:schemeClr val="tx1"/>
          </a:fontRef>
        </p:style>
      </p:cxnSp>
      <p:grpSp>
        <p:nvGrpSpPr>
          <p:cNvPr id="29" name="Group 28">
            <a:extLst>
              <a:ext uri="{FF2B5EF4-FFF2-40B4-BE49-F238E27FC236}">
                <a16:creationId xmlns:a16="http://schemas.microsoft.com/office/drawing/2014/main" id="{6D0BD23D-0FF3-40A5-A2FE-6BF65C9CCECA}"/>
              </a:ext>
            </a:extLst>
          </p:cNvPr>
          <p:cNvGrpSpPr/>
          <p:nvPr/>
        </p:nvGrpSpPr>
        <p:grpSpPr>
          <a:xfrm>
            <a:off x="14012421" y="8209538"/>
            <a:ext cx="3184992" cy="2188788"/>
            <a:chOff x="2211184" y="6327199"/>
            <a:chExt cx="2011681" cy="1382468"/>
          </a:xfrm>
        </p:grpSpPr>
        <p:pic>
          <p:nvPicPr>
            <p:cNvPr id="31" name="Picture 30" descr="A close up of a logo&#10;&#10;Description generated with very high confidence">
              <a:extLst>
                <a:ext uri="{FF2B5EF4-FFF2-40B4-BE49-F238E27FC236}">
                  <a16:creationId xmlns:a16="http://schemas.microsoft.com/office/drawing/2014/main" id="{FF5ACD8D-B262-4978-89A4-30675E0B6656}"/>
                </a:ext>
              </a:extLst>
            </p:cNvPr>
            <p:cNvPicPr>
              <a:picLocks noChangeAspect="1"/>
            </p:cNvPicPr>
            <p:nvPr/>
          </p:nvPicPr>
          <p:blipFill rotWithShape="1">
            <a:blip r:embed="rId11" cstate="hqprint">
              <a:grayscl/>
              <a:extLst>
                <a:ext uri="{28A0092B-C50C-407E-A947-70E740481C1C}">
                  <a14:useLocalDpi xmlns:a14="http://schemas.microsoft.com/office/drawing/2010/main"/>
                </a:ext>
              </a:extLst>
            </a:blip>
            <a:srcRect/>
            <a:stretch/>
          </p:blipFill>
          <p:spPr>
            <a:xfrm>
              <a:off x="2211184" y="6327199"/>
              <a:ext cx="2011681" cy="1382468"/>
            </a:xfrm>
            <a:prstGeom prst="rect">
              <a:avLst/>
            </a:prstGeom>
          </p:spPr>
        </p:pic>
        <p:sp>
          <p:nvSpPr>
            <p:cNvPr id="33" name="Rectangle 32">
              <a:extLst>
                <a:ext uri="{FF2B5EF4-FFF2-40B4-BE49-F238E27FC236}">
                  <a16:creationId xmlns:a16="http://schemas.microsoft.com/office/drawing/2014/main" id="{A3E00AAB-EB54-46D4-B172-C615CC35EB5C}"/>
                </a:ext>
              </a:extLst>
            </p:cNvPr>
            <p:cNvSpPr/>
            <p:nvPr/>
          </p:nvSpPr>
          <p:spPr bwMode="auto">
            <a:xfrm>
              <a:off x="2639122" y="6538774"/>
              <a:ext cx="1219200" cy="8272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04720" tIns="243777" rIns="304720" bIns="243777" numCol="1" spcCol="0" rtlCol="0" fromWordArt="0" anchor="t" anchorCtr="0" forceAA="0" compatLnSpc="1">
              <a:prstTxWarp prst="textNoShape">
                <a:avLst/>
              </a:prstTxWarp>
              <a:noAutofit/>
            </a:bodyPr>
            <a:lstStyle/>
            <a:p>
              <a:pPr algn="ctr" defTabSz="1553763" fontAlgn="base" hangingPunct="1">
                <a:lnSpc>
                  <a:spcPct val="90000"/>
                </a:lnSpc>
                <a:spcBef>
                  <a:spcPct val="0"/>
                </a:spcBef>
                <a:spcAft>
                  <a:spcPct val="0"/>
                </a:spcAft>
              </a:pPr>
              <a:endParaRPr lang="en-US" sz="4000" kern="12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pic>
          <p:nvPicPr>
            <p:cNvPr id="34" name="Picture 33">
              <a:extLst>
                <a:ext uri="{FF2B5EF4-FFF2-40B4-BE49-F238E27FC236}">
                  <a16:creationId xmlns:a16="http://schemas.microsoft.com/office/drawing/2014/main" id="{181FE211-13EC-48F5-9B29-93238656FEB2}"/>
                </a:ext>
              </a:extLst>
            </p:cNvPr>
            <p:cNvPicPr>
              <a:picLocks noChangeAspect="1"/>
            </p:cNvPicPr>
            <p:nvPr/>
          </p:nvPicPr>
          <p:blipFill>
            <a:blip r:embed="rId12">
              <a:grayscl/>
            </a:blip>
            <a:stretch>
              <a:fillRect/>
            </a:stretch>
          </p:blipFill>
          <p:spPr>
            <a:xfrm>
              <a:off x="2924798" y="6634837"/>
              <a:ext cx="647848" cy="635145"/>
            </a:xfrm>
            <a:prstGeom prst="rect">
              <a:avLst/>
            </a:prstGeom>
          </p:spPr>
        </p:pic>
      </p:grpSp>
      <p:cxnSp>
        <p:nvCxnSpPr>
          <p:cNvPr id="22" name="Straight Arrow Connector 21">
            <a:extLst>
              <a:ext uri="{FF2B5EF4-FFF2-40B4-BE49-F238E27FC236}">
                <a16:creationId xmlns:a16="http://schemas.microsoft.com/office/drawing/2014/main" id="{0DF3FE14-8ADE-AF4D-94F0-37DCE74ED74D}"/>
              </a:ext>
            </a:extLst>
          </p:cNvPr>
          <p:cNvCxnSpPr>
            <a:cxnSpLocks/>
          </p:cNvCxnSpPr>
          <p:nvPr/>
        </p:nvCxnSpPr>
        <p:spPr>
          <a:xfrm>
            <a:off x="13271222" y="9396907"/>
            <a:ext cx="1025993" cy="0"/>
          </a:xfrm>
          <a:prstGeom prst="straightConnector1">
            <a:avLst/>
          </a:prstGeom>
          <a:ln w="25400">
            <a:solidFill>
              <a:schemeClr val="bg1"/>
            </a:solidFill>
            <a:tailEnd type="triangle"/>
          </a:ln>
        </p:spPr>
        <p:style>
          <a:lnRef idx="1">
            <a:schemeClr val="accent5"/>
          </a:lnRef>
          <a:fillRef idx="0">
            <a:schemeClr val="accent5"/>
          </a:fillRef>
          <a:effectRef idx="0">
            <a:schemeClr val="accent5"/>
          </a:effectRef>
          <a:fontRef idx="minor">
            <a:schemeClr val="tx1"/>
          </a:fontRef>
        </p:style>
      </p:cxnSp>
      <p:pic>
        <p:nvPicPr>
          <p:cNvPr id="48" name="Graphic 71">
            <a:extLst>
              <a:ext uri="{FF2B5EF4-FFF2-40B4-BE49-F238E27FC236}">
                <a16:creationId xmlns:a16="http://schemas.microsoft.com/office/drawing/2014/main" id="{F1EE7D61-CF35-D846-87D1-1D6546A030AE}"/>
              </a:ext>
            </a:extLst>
          </p:cNvPr>
          <p:cNvPicPr>
            <a:picLocks noChangeAspect="1"/>
          </p:cNvPicPr>
          <p:nvPr/>
        </p:nvPicPr>
        <p:blipFill rotWithShape="1">
          <a:blip r:embed="rId13" cstate="hqprint">
            <a:extLst>
              <a:ext uri="{28A0092B-C50C-407E-A947-70E740481C1C}">
                <a14:useLocalDpi xmlns:a14="http://schemas.microsoft.com/office/drawing/2010/main"/>
              </a:ext>
              <a:ext uri="{96DAC541-7B7A-43D3-8B79-37D633B846F1}">
                <asvg:svgBlip xmlns:asvg="http://schemas.microsoft.com/office/drawing/2016/SVG/main" r:embed="rId14"/>
              </a:ext>
            </a:extLst>
          </a:blip>
          <a:srcRect b="30502"/>
          <a:stretch/>
        </p:blipFill>
        <p:spPr>
          <a:xfrm>
            <a:off x="2375162" y="7950513"/>
            <a:ext cx="2842300" cy="2831310"/>
          </a:xfrm>
          <a:prstGeom prst="rect">
            <a:avLst/>
          </a:prstGeom>
        </p:spPr>
      </p:pic>
      <p:sp>
        <p:nvSpPr>
          <p:cNvPr id="56" name="TextBox 55">
            <a:extLst>
              <a:ext uri="{FF2B5EF4-FFF2-40B4-BE49-F238E27FC236}">
                <a16:creationId xmlns:a16="http://schemas.microsoft.com/office/drawing/2014/main" id="{D4BF453E-9636-BE44-87FE-4F7E49308D46}"/>
              </a:ext>
            </a:extLst>
          </p:cNvPr>
          <p:cNvSpPr txBox="1"/>
          <p:nvPr/>
        </p:nvSpPr>
        <p:spPr>
          <a:xfrm>
            <a:off x="2236081" y="10802407"/>
            <a:ext cx="3160448" cy="1034392"/>
          </a:xfrm>
          <a:prstGeom prst="rect">
            <a:avLst/>
          </a:prstGeom>
          <a:noFill/>
        </p:spPr>
        <p:txBody>
          <a:bodyPr wrap="square" lIns="0" tIns="0" rIns="0" bIns="0" rtlCol="0" anchor="t">
            <a:noAutofit/>
          </a:bodyPr>
          <a:lstStyle/>
          <a:p>
            <a:pPr algn="ctr" defTabSz="1828723" hangingPunct="1"/>
            <a:r>
              <a:rPr lang="en-US" sz="3332" kern="1200" dirty="0">
                <a:solidFill>
                  <a:srgbClr val="FFFFFF"/>
                </a:solidFill>
                <a:ea typeface="+mn-ea"/>
                <a:cs typeface="+mn-cs"/>
              </a:rPr>
              <a:t>AWS Service Catalog</a:t>
            </a:r>
          </a:p>
        </p:txBody>
      </p:sp>
      <p:grpSp>
        <p:nvGrpSpPr>
          <p:cNvPr id="9" name="Group 8"/>
          <p:cNvGrpSpPr/>
          <p:nvPr/>
        </p:nvGrpSpPr>
        <p:grpSpPr>
          <a:xfrm>
            <a:off x="9254836" y="4838754"/>
            <a:ext cx="1841022" cy="1825150"/>
            <a:chOff x="6719888" y="5495925"/>
            <a:chExt cx="1104900" cy="1095376"/>
          </a:xfrm>
        </p:grpSpPr>
        <p:pic>
          <p:nvPicPr>
            <p:cNvPr id="58" name="Graphic 91">
              <a:extLst>
                <a:ext uri="{FF2B5EF4-FFF2-40B4-BE49-F238E27FC236}">
                  <a16:creationId xmlns:a16="http://schemas.microsoft.com/office/drawing/2014/main" id="{C9741D09-FB8F-9147-B7D3-C732A3C6D4EA}"/>
                </a:ext>
              </a:extLst>
            </p:cNvPr>
            <p:cNvPicPr>
              <a:picLocks noChangeAspect="1"/>
            </p:cNvPicPr>
            <p:nvPr/>
          </p:nvPicPr>
          <p:blipFill rotWithShape="1">
            <a:blip r:embed="rId15" cstate="hqprint">
              <a:duotone>
                <a:schemeClr val="accent5">
                  <a:shade val="45000"/>
                  <a:satMod val="135000"/>
                </a:schemeClr>
                <a:prstClr val="white"/>
              </a:duotone>
              <a:extLst>
                <a:ext uri="{28A0092B-C50C-407E-A947-70E740481C1C}">
                  <a14:useLocalDpi xmlns:a14="http://schemas.microsoft.com/office/drawing/2010/main"/>
                </a:ext>
                <a:ext uri="{96DAC541-7B7A-43D3-8B79-37D633B846F1}">
                  <asvg:svgBlip xmlns:asvg="http://schemas.microsoft.com/office/drawing/2016/SVG/main" r:embed="rId16"/>
                </a:ext>
              </a:extLst>
            </a:blip>
            <a:srcRect l="3468" t="2915" r="2364" b="3730"/>
            <a:stretch/>
          </p:blipFill>
          <p:spPr>
            <a:xfrm>
              <a:off x="6719888" y="5495925"/>
              <a:ext cx="1104900" cy="1095376"/>
            </a:xfrm>
            <a:prstGeom prst="rect">
              <a:avLst/>
            </a:prstGeom>
          </p:spPr>
        </p:pic>
        <p:sp>
          <p:nvSpPr>
            <p:cNvPr id="59" name="TextBox 58"/>
            <p:cNvSpPr txBox="1"/>
            <p:nvPr/>
          </p:nvSpPr>
          <p:spPr>
            <a:xfrm>
              <a:off x="6866160" y="6220933"/>
              <a:ext cx="765948" cy="270799"/>
            </a:xfrm>
            <a:prstGeom prst="rect">
              <a:avLst/>
            </a:prstGeom>
            <a:noFill/>
          </p:spPr>
          <p:txBody>
            <a:bodyPr wrap="square" rtlCol="0">
              <a:spAutoFit/>
            </a:bodyPr>
            <a:lstStyle/>
            <a:p>
              <a:pPr algn="ctr" defTabSz="761825" hangingPunct="1"/>
              <a:r>
                <a:rPr lang="en-US" sz="2332" b="1" kern="1200" dirty="0">
                  <a:solidFill>
                    <a:srgbClr val="FFFFFF"/>
                  </a:solidFill>
                  <a:ea typeface="+mn-ea"/>
                  <a:cs typeface="+mn-cs"/>
                </a:rPr>
                <a:t>User</a:t>
              </a:r>
            </a:p>
          </p:txBody>
        </p:sp>
      </p:grpSp>
      <p:sp>
        <p:nvSpPr>
          <p:cNvPr id="32" name="Hexagon 31">
            <a:extLst>
              <a:ext uri="{FF2B5EF4-FFF2-40B4-BE49-F238E27FC236}">
                <a16:creationId xmlns:a16="http://schemas.microsoft.com/office/drawing/2014/main" id="{0DDFD345-822E-A140-B046-BF5F0F78DC95}"/>
              </a:ext>
            </a:extLst>
          </p:cNvPr>
          <p:cNvSpPr/>
          <p:nvPr/>
        </p:nvSpPr>
        <p:spPr>
          <a:xfrm rot="5400000">
            <a:off x="10690872" y="9868328"/>
            <a:ext cx="1211253" cy="1065480"/>
          </a:xfrm>
          <a:prstGeom prst="hexagon">
            <a:avLst>
              <a:gd name="adj" fmla="val 26546"/>
              <a:gd name="vf" fmla="val 115470"/>
            </a:avLst>
          </a:prstGeom>
          <a:gradFill>
            <a:gsLst>
              <a:gs pos="14000">
                <a:schemeClr val="bg1"/>
              </a:gs>
              <a:gs pos="74000">
                <a:schemeClr val="bg2"/>
              </a:gs>
              <a:gs pos="83000">
                <a:schemeClr val="tx1"/>
              </a:gs>
              <a:gs pos="100000">
                <a:schemeClr val="tx1"/>
              </a:gs>
            </a:gsLst>
            <a:path path="circle">
              <a:fillToRect l="50000" t="50000" r="50000" b="50000"/>
            </a:path>
          </a:gradFill>
          <a:ln w="50800">
            <a:solidFill>
              <a:srgbClr val="232E3D"/>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1828723" hangingPunct="1">
              <a:spcAft>
                <a:spcPts val="1200"/>
              </a:spcAft>
            </a:pPr>
            <a:endParaRPr lang="en-US" sz="2400" kern="1200">
              <a:solidFill>
                <a:srgbClr val="000000"/>
              </a:solidFill>
              <a:latin typeface="Amazon Ember"/>
            </a:endParaRPr>
          </a:p>
        </p:txBody>
      </p:sp>
      <p:sp>
        <p:nvSpPr>
          <p:cNvPr id="2" name="TextBox 1">
            <a:extLst>
              <a:ext uri="{FF2B5EF4-FFF2-40B4-BE49-F238E27FC236}">
                <a16:creationId xmlns:a16="http://schemas.microsoft.com/office/drawing/2014/main" id="{11463FE0-1E75-AD47-ACA2-3FFF765320B2}"/>
              </a:ext>
            </a:extLst>
          </p:cNvPr>
          <p:cNvSpPr txBox="1"/>
          <p:nvPr/>
        </p:nvSpPr>
        <p:spPr>
          <a:xfrm>
            <a:off x="10305112" y="11134847"/>
            <a:ext cx="2073780" cy="369332"/>
          </a:xfrm>
          <a:prstGeom prst="rect">
            <a:avLst/>
          </a:prstGeom>
        </p:spPr>
        <p:txBody>
          <a:bodyPr wrap="square" lIns="0" tIns="0" rIns="0" bIns="0" rtlCol="0">
            <a:spAutoFit/>
          </a:bodyPr>
          <a:lstStyle/>
          <a:p>
            <a:pPr algn="ctr" defTabSz="1828723" hangingPunct="1">
              <a:spcAft>
                <a:spcPts val="1200"/>
              </a:spcAft>
            </a:pPr>
            <a:r>
              <a:rPr lang="en-US" sz="1200" b="1" kern="1200" dirty="0">
                <a:solidFill>
                  <a:srgbClr val="232E3D"/>
                </a:solidFill>
                <a:ea typeface="+mn-ea"/>
                <a:cs typeface="+mn-cs"/>
              </a:rPr>
              <a:t>Bitnami Certified App:</a:t>
            </a:r>
            <a:br>
              <a:rPr lang="en-US" sz="1200" b="1" kern="1200" dirty="0">
                <a:solidFill>
                  <a:srgbClr val="232E3D"/>
                </a:solidFill>
                <a:ea typeface="+mn-ea"/>
                <a:cs typeface="+mn-cs"/>
              </a:rPr>
            </a:br>
            <a:r>
              <a:rPr lang="en-US" sz="1200" b="1" kern="1200" dirty="0">
                <a:solidFill>
                  <a:srgbClr val="232E3D"/>
                </a:solidFill>
                <a:ea typeface="+mn-ea"/>
                <a:cs typeface="+mn-cs"/>
              </a:rPr>
              <a:t>WordPress</a:t>
            </a:r>
          </a:p>
        </p:txBody>
      </p:sp>
      <p:sp>
        <p:nvSpPr>
          <p:cNvPr id="6" name="Title 5">
            <a:extLst>
              <a:ext uri="{FF2B5EF4-FFF2-40B4-BE49-F238E27FC236}">
                <a16:creationId xmlns:a16="http://schemas.microsoft.com/office/drawing/2014/main" id="{5AD8026A-6BE8-9E49-AB85-2B4F145A7A6F}"/>
              </a:ext>
            </a:extLst>
          </p:cNvPr>
          <p:cNvSpPr>
            <a:spLocks noGrp="1"/>
          </p:cNvSpPr>
          <p:nvPr>
            <p:ph type="title"/>
          </p:nvPr>
        </p:nvSpPr>
        <p:spPr/>
        <p:txBody>
          <a:bodyPr/>
          <a:lstStyle/>
          <a:p>
            <a:r>
              <a:rPr lang="en-US" dirty="0"/>
              <a:t>The new state of deployment self-service</a:t>
            </a:r>
          </a:p>
        </p:txBody>
      </p:sp>
      <p:sp>
        <p:nvSpPr>
          <p:cNvPr id="4" name="TextBox 3">
            <a:extLst>
              <a:ext uri="{FF2B5EF4-FFF2-40B4-BE49-F238E27FC236}">
                <a16:creationId xmlns:a16="http://schemas.microsoft.com/office/drawing/2014/main" id="{1AEB1382-FE17-4785-9CE8-6147BE5AE1FC}"/>
              </a:ext>
            </a:extLst>
          </p:cNvPr>
          <p:cNvSpPr txBox="1"/>
          <p:nvPr/>
        </p:nvSpPr>
        <p:spPr>
          <a:xfrm>
            <a:off x="10426581" y="10011053"/>
            <a:ext cx="1841022" cy="746295"/>
          </a:xfrm>
          <a:prstGeom prst="rect">
            <a:avLst/>
          </a:prstGeom>
          <a:noFill/>
        </p:spPr>
        <p:txBody>
          <a:bodyPr wrap="square" lIns="304800" tIns="243840" rIns="304800" bIns="243840" rtlCol="0">
            <a:spAutoFit/>
          </a:bodyPr>
          <a:lstStyle/>
          <a:p>
            <a:pPr defTabSz="1828723" hangingPunct="1">
              <a:lnSpc>
                <a:spcPct val="90000"/>
              </a:lnSpc>
              <a:spcAft>
                <a:spcPts val="3000"/>
              </a:spcAft>
            </a:pPr>
            <a:r>
              <a:rPr lang="en-US" sz="1833" kern="1200" dirty="0">
                <a:gradFill>
                  <a:gsLst>
                    <a:gs pos="2917">
                      <a:srgbClr val="FFFFFF"/>
                    </a:gs>
                    <a:gs pos="30000">
                      <a:srgbClr val="FFFFFF"/>
                    </a:gs>
                  </a:gsLst>
                  <a:lin ang="5400000" scaled="0"/>
                </a:gradFill>
                <a:ea typeface="+mn-ea"/>
                <a:cs typeface="+mn-cs"/>
              </a:rPr>
              <a:t>WordPress</a:t>
            </a:r>
          </a:p>
        </p:txBody>
      </p:sp>
    </p:spTree>
    <p:extLst>
      <p:ext uri="{BB962C8B-B14F-4D97-AF65-F5344CB8AC3E}">
        <p14:creationId xmlns:p14="http://schemas.microsoft.com/office/powerpoint/2010/main" val="4074230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0251762" y="4228272"/>
            <a:ext cx="3324710" cy="3324710"/>
          </a:xfrm>
          <a:prstGeom prst="ellipse">
            <a:avLst/>
          </a:prstGeom>
          <a:solidFill>
            <a:schemeClr val="tx1"/>
          </a:solidFill>
          <a:ln w="12700">
            <a:solidFill>
              <a:schemeClr val="bg1"/>
            </a:solidFill>
          </a:ln>
          <a:effectLst>
            <a:outerShdw dist="25400" dir="54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723" hangingPunct="1"/>
            <a:endParaRPr lang="en-US" sz="3000" kern="1200">
              <a:solidFill>
                <a:srgbClr val="FFFFFF"/>
              </a:solidFill>
              <a:latin typeface="Amazon Ember Light"/>
            </a:endParaRPr>
          </a:p>
        </p:txBody>
      </p:sp>
      <p:grpSp>
        <p:nvGrpSpPr>
          <p:cNvPr id="5" name="Group 4"/>
          <p:cNvGrpSpPr/>
          <p:nvPr/>
        </p:nvGrpSpPr>
        <p:grpSpPr>
          <a:xfrm>
            <a:off x="10923517" y="5353721"/>
            <a:ext cx="2061023" cy="1221912"/>
            <a:chOff x="14288" y="12701"/>
            <a:chExt cx="1290638" cy="765173"/>
          </a:xfrm>
          <a:effectLst>
            <a:outerShdw dist="25400" dir="5400000" algn="t" rotWithShape="0">
              <a:prstClr val="black">
                <a:alpha val="20000"/>
              </a:prstClr>
            </a:outerShdw>
          </a:effectLst>
        </p:grpSpPr>
        <p:sp>
          <p:nvSpPr>
            <p:cNvPr id="6" name="Freeform 10"/>
            <p:cNvSpPr>
              <a:spLocks/>
            </p:cNvSpPr>
            <p:nvPr/>
          </p:nvSpPr>
          <p:spPr bwMode="auto">
            <a:xfrm>
              <a:off x="301625" y="180976"/>
              <a:ext cx="862013" cy="596898"/>
            </a:xfrm>
            <a:custGeom>
              <a:avLst/>
              <a:gdLst>
                <a:gd name="T0" fmla="*/ 96 w 228"/>
                <a:gd name="T1" fmla="*/ 16 h 157"/>
                <a:gd name="T2" fmla="*/ 108 w 228"/>
                <a:gd name="T3" fmla="*/ 0 h 157"/>
                <a:gd name="T4" fmla="*/ 175 w 228"/>
                <a:gd name="T5" fmla="*/ 0 h 157"/>
                <a:gd name="T6" fmla="*/ 228 w 228"/>
                <a:gd name="T7" fmla="*/ 76 h 157"/>
                <a:gd name="T8" fmla="*/ 121 w 228"/>
                <a:gd name="T9" fmla="*/ 145 h 157"/>
                <a:gd name="T10" fmla="*/ 65 w 228"/>
                <a:gd name="T11" fmla="*/ 145 h 157"/>
                <a:gd name="T12" fmla="*/ 0 w 228"/>
                <a:gd name="T13" fmla="*/ 104 h 157"/>
                <a:gd name="T14" fmla="*/ 76 w 228"/>
                <a:gd name="T15" fmla="*/ 59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8" h="157">
                  <a:moveTo>
                    <a:pt x="96" y="16"/>
                  </a:moveTo>
                  <a:cubicBezTo>
                    <a:pt x="108" y="0"/>
                    <a:pt x="108" y="0"/>
                    <a:pt x="108" y="0"/>
                  </a:cubicBezTo>
                  <a:cubicBezTo>
                    <a:pt x="175" y="0"/>
                    <a:pt x="175" y="0"/>
                    <a:pt x="175" y="0"/>
                  </a:cubicBezTo>
                  <a:cubicBezTo>
                    <a:pt x="228" y="76"/>
                    <a:pt x="228" y="76"/>
                    <a:pt x="228" y="76"/>
                  </a:cubicBezTo>
                  <a:cubicBezTo>
                    <a:pt x="121" y="145"/>
                    <a:pt x="121" y="145"/>
                    <a:pt x="121" y="145"/>
                  </a:cubicBezTo>
                  <a:cubicBezTo>
                    <a:pt x="121" y="145"/>
                    <a:pt x="93" y="157"/>
                    <a:pt x="65" y="145"/>
                  </a:cubicBezTo>
                  <a:cubicBezTo>
                    <a:pt x="0" y="104"/>
                    <a:pt x="0" y="104"/>
                    <a:pt x="0" y="104"/>
                  </a:cubicBezTo>
                  <a:cubicBezTo>
                    <a:pt x="76" y="59"/>
                    <a:pt x="76" y="59"/>
                    <a:pt x="76" y="59"/>
                  </a:cubicBezTo>
                </a:path>
              </a:pathLst>
            </a:custGeom>
            <a:solidFill>
              <a:schemeClr val="bg1"/>
            </a:solidFill>
            <a:ln w="19050" cap="flat">
              <a:solidFill>
                <a:schemeClr val="tx2"/>
              </a:solidFill>
              <a:prstDash val="solid"/>
              <a:miter lim="800000"/>
              <a:headEnd/>
              <a:tailEnd/>
            </a:ln>
          </p:spPr>
          <p:txBody>
            <a:bodyPr vert="horz" wrap="square" lIns="152360" tIns="76180" rIns="152360" bIns="76180" numCol="1" anchor="t" anchorCtr="0" compatLnSpc="1">
              <a:prstTxWarp prst="textNoShape">
                <a:avLst/>
              </a:prstTxWarp>
            </a:bodyPr>
            <a:lstStyle/>
            <a:p>
              <a:pPr defTabSz="1828723" hangingPunct="1"/>
              <a:endParaRPr lang="en-US" sz="3000" kern="1200">
                <a:solidFill>
                  <a:srgbClr val="FFFFFF"/>
                </a:solidFill>
                <a:latin typeface="Amazon Ember Light"/>
                <a:ea typeface="+mn-ea"/>
                <a:cs typeface="+mn-cs"/>
              </a:endParaRPr>
            </a:p>
          </p:txBody>
        </p:sp>
        <p:sp>
          <p:nvSpPr>
            <p:cNvPr id="7" name="Freeform 11"/>
            <p:cNvSpPr>
              <a:spLocks/>
            </p:cNvSpPr>
            <p:nvPr/>
          </p:nvSpPr>
          <p:spPr bwMode="auto">
            <a:xfrm>
              <a:off x="903288" y="12701"/>
              <a:ext cx="401638" cy="495300"/>
            </a:xfrm>
            <a:custGeom>
              <a:avLst/>
              <a:gdLst>
                <a:gd name="T0" fmla="*/ 253 w 253"/>
                <a:gd name="T1" fmla="*/ 264 h 312"/>
                <a:gd name="T2" fmla="*/ 181 w 253"/>
                <a:gd name="T3" fmla="*/ 312 h 312"/>
                <a:gd name="T4" fmla="*/ 0 w 253"/>
                <a:gd name="T5" fmla="*/ 51 h 312"/>
                <a:gd name="T6" fmla="*/ 71 w 253"/>
                <a:gd name="T7" fmla="*/ 0 h 312"/>
                <a:gd name="T8" fmla="*/ 253 w 253"/>
                <a:gd name="T9" fmla="*/ 264 h 312"/>
              </a:gdLst>
              <a:ahLst/>
              <a:cxnLst>
                <a:cxn ang="0">
                  <a:pos x="T0" y="T1"/>
                </a:cxn>
                <a:cxn ang="0">
                  <a:pos x="T2" y="T3"/>
                </a:cxn>
                <a:cxn ang="0">
                  <a:pos x="T4" y="T5"/>
                </a:cxn>
                <a:cxn ang="0">
                  <a:pos x="T6" y="T7"/>
                </a:cxn>
                <a:cxn ang="0">
                  <a:pos x="T8" y="T9"/>
                </a:cxn>
              </a:cxnLst>
              <a:rect l="0" t="0" r="r" b="b"/>
              <a:pathLst>
                <a:path w="253" h="312">
                  <a:moveTo>
                    <a:pt x="253" y="264"/>
                  </a:moveTo>
                  <a:lnTo>
                    <a:pt x="181" y="312"/>
                  </a:lnTo>
                  <a:lnTo>
                    <a:pt x="0" y="51"/>
                  </a:lnTo>
                  <a:lnTo>
                    <a:pt x="71" y="0"/>
                  </a:lnTo>
                  <a:lnTo>
                    <a:pt x="253" y="264"/>
                  </a:lnTo>
                  <a:close/>
                </a:path>
              </a:pathLst>
            </a:custGeom>
            <a:solidFill>
              <a:srgbClr val="FF9900"/>
            </a:solidFill>
            <a:ln w="19050" cap="flat">
              <a:solidFill>
                <a:schemeClr val="tx2"/>
              </a:solidFill>
              <a:prstDash val="solid"/>
              <a:miter lim="800000"/>
              <a:headEnd/>
              <a:tailEnd/>
            </a:ln>
          </p:spPr>
          <p:txBody>
            <a:bodyPr vert="horz" wrap="square" lIns="152360" tIns="76180" rIns="152360" bIns="76180" numCol="1" anchor="t" anchorCtr="0" compatLnSpc="1">
              <a:prstTxWarp prst="textNoShape">
                <a:avLst/>
              </a:prstTxWarp>
            </a:bodyPr>
            <a:lstStyle/>
            <a:p>
              <a:pPr defTabSz="1828723" hangingPunct="1"/>
              <a:endParaRPr lang="en-US" sz="3000" kern="1200">
                <a:solidFill>
                  <a:srgbClr val="FFFFFF"/>
                </a:solidFill>
                <a:latin typeface="Amazon Ember Light"/>
                <a:ea typeface="+mn-ea"/>
                <a:cs typeface="+mn-cs"/>
              </a:endParaRPr>
            </a:p>
          </p:txBody>
        </p:sp>
        <p:sp>
          <p:nvSpPr>
            <p:cNvPr id="8" name="Freeform 12"/>
            <p:cNvSpPr>
              <a:spLocks/>
            </p:cNvSpPr>
            <p:nvPr/>
          </p:nvSpPr>
          <p:spPr bwMode="auto">
            <a:xfrm>
              <a:off x="14288" y="12701"/>
              <a:ext cx="401638" cy="495300"/>
            </a:xfrm>
            <a:custGeom>
              <a:avLst/>
              <a:gdLst>
                <a:gd name="T0" fmla="*/ 0 w 253"/>
                <a:gd name="T1" fmla="*/ 264 h 312"/>
                <a:gd name="T2" fmla="*/ 72 w 253"/>
                <a:gd name="T3" fmla="*/ 312 h 312"/>
                <a:gd name="T4" fmla="*/ 253 w 253"/>
                <a:gd name="T5" fmla="*/ 51 h 312"/>
                <a:gd name="T6" fmla="*/ 181 w 253"/>
                <a:gd name="T7" fmla="*/ 0 h 312"/>
                <a:gd name="T8" fmla="*/ 0 w 253"/>
                <a:gd name="T9" fmla="*/ 264 h 312"/>
              </a:gdLst>
              <a:ahLst/>
              <a:cxnLst>
                <a:cxn ang="0">
                  <a:pos x="T0" y="T1"/>
                </a:cxn>
                <a:cxn ang="0">
                  <a:pos x="T2" y="T3"/>
                </a:cxn>
                <a:cxn ang="0">
                  <a:pos x="T4" y="T5"/>
                </a:cxn>
                <a:cxn ang="0">
                  <a:pos x="T6" y="T7"/>
                </a:cxn>
                <a:cxn ang="0">
                  <a:pos x="T8" y="T9"/>
                </a:cxn>
              </a:cxnLst>
              <a:rect l="0" t="0" r="r" b="b"/>
              <a:pathLst>
                <a:path w="253" h="312">
                  <a:moveTo>
                    <a:pt x="0" y="264"/>
                  </a:moveTo>
                  <a:lnTo>
                    <a:pt x="72" y="312"/>
                  </a:lnTo>
                  <a:lnTo>
                    <a:pt x="253" y="51"/>
                  </a:lnTo>
                  <a:lnTo>
                    <a:pt x="181" y="0"/>
                  </a:lnTo>
                  <a:lnTo>
                    <a:pt x="0" y="264"/>
                  </a:lnTo>
                  <a:close/>
                </a:path>
              </a:pathLst>
            </a:custGeom>
            <a:solidFill>
              <a:srgbClr val="FF9900"/>
            </a:solidFill>
            <a:ln w="19050" cap="flat">
              <a:solidFill>
                <a:schemeClr val="tx2"/>
              </a:solidFill>
              <a:prstDash val="solid"/>
              <a:miter lim="800000"/>
              <a:headEnd/>
              <a:tailEnd/>
            </a:ln>
          </p:spPr>
          <p:txBody>
            <a:bodyPr vert="horz" wrap="square" lIns="152360" tIns="76180" rIns="152360" bIns="76180" numCol="1" anchor="t" anchorCtr="0" compatLnSpc="1">
              <a:prstTxWarp prst="textNoShape">
                <a:avLst/>
              </a:prstTxWarp>
            </a:bodyPr>
            <a:lstStyle/>
            <a:p>
              <a:pPr defTabSz="1828723" hangingPunct="1"/>
              <a:endParaRPr lang="en-US" sz="3000" kern="1200">
                <a:solidFill>
                  <a:srgbClr val="FFFFFF"/>
                </a:solidFill>
                <a:latin typeface="Amazon Ember Light"/>
                <a:ea typeface="+mn-ea"/>
                <a:cs typeface="+mn-cs"/>
              </a:endParaRPr>
            </a:p>
          </p:txBody>
        </p:sp>
        <p:sp>
          <p:nvSpPr>
            <p:cNvPr id="9" name="Freeform 9"/>
            <p:cNvSpPr>
              <a:spLocks/>
            </p:cNvSpPr>
            <p:nvPr/>
          </p:nvSpPr>
          <p:spPr bwMode="auto">
            <a:xfrm>
              <a:off x="150813" y="180976"/>
              <a:ext cx="725488" cy="395288"/>
            </a:xfrm>
            <a:custGeom>
              <a:avLst/>
              <a:gdLst>
                <a:gd name="T0" fmla="*/ 54 w 192"/>
                <a:gd name="T1" fmla="*/ 0 h 104"/>
                <a:gd name="T2" fmla="*/ 113 w 192"/>
                <a:gd name="T3" fmla="*/ 0 h 104"/>
                <a:gd name="T4" fmla="*/ 192 w 192"/>
                <a:gd name="T5" fmla="*/ 55 h 104"/>
                <a:gd name="T6" fmla="*/ 116 w 192"/>
                <a:gd name="T7" fmla="*/ 59 h 104"/>
                <a:gd name="T8" fmla="*/ 40 w 192"/>
                <a:gd name="T9" fmla="*/ 104 h 104"/>
                <a:gd name="T10" fmla="*/ 0 w 192"/>
                <a:gd name="T11" fmla="*/ 77 h 104"/>
                <a:gd name="T12" fmla="*/ 54 w 192"/>
                <a:gd name="T13" fmla="*/ 0 h 104"/>
              </a:gdLst>
              <a:ahLst/>
              <a:cxnLst>
                <a:cxn ang="0">
                  <a:pos x="T0" y="T1"/>
                </a:cxn>
                <a:cxn ang="0">
                  <a:pos x="T2" y="T3"/>
                </a:cxn>
                <a:cxn ang="0">
                  <a:pos x="T4" y="T5"/>
                </a:cxn>
                <a:cxn ang="0">
                  <a:pos x="T6" y="T7"/>
                </a:cxn>
                <a:cxn ang="0">
                  <a:pos x="T8" y="T9"/>
                </a:cxn>
                <a:cxn ang="0">
                  <a:pos x="T10" y="T11"/>
                </a:cxn>
                <a:cxn ang="0">
                  <a:pos x="T12" y="T13"/>
                </a:cxn>
              </a:cxnLst>
              <a:rect l="0" t="0" r="r" b="b"/>
              <a:pathLst>
                <a:path w="192" h="104">
                  <a:moveTo>
                    <a:pt x="54" y="0"/>
                  </a:moveTo>
                  <a:cubicBezTo>
                    <a:pt x="113" y="0"/>
                    <a:pt x="113" y="0"/>
                    <a:pt x="113" y="0"/>
                  </a:cubicBezTo>
                  <a:cubicBezTo>
                    <a:pt x="192" y="55"/>
                    <a:pt x="192" y="55"/>
                    <a:pt x="192" y="55"/>
                  </a:cubicBezTo>
                  <a:cubicBezTo>
                    <a:pt x="192" y="55"/>
                    <a:pt x="160" y="89"/>
                    <a:pt x="116" y="59"/>
                  </a:cubicBezTo>
                  <a:cubicBezTo>
                    <a:pt x="40" y="104"/>
                    <a:pt x="40" y="104"/>
                    <a:pt x="40" y="104"/>
                  </a:cubicBezTo>
                  <a:cubicBezTo>
                    <a:pt x="0" y="77"/>
                    <a:pt x="0" y="77"/>
                    <a:pt x="0" y="77"/>
                  </a:cubicBezTo>
                  <a:lnTo>
                    <a:pt x="54" y="0"/>
                  </a:lnTo>
                  <a:close/>
                </a:path>
              </a:pathLst>
            </a:custGeom>
            <a:solidFill>
              <a:schemeClr val="bg1"/>
            </a:solidFill>
            <a:ln w="19050" cap="flat">
              <a:solidFill>
                <a:schemeClr val="tx2"/>
              </a:solidFill>
              <a:prstDash val="solid"/>
              <a:miter lim="800000"/>
              <a:headEnd/>
              <a:tailEnd/>
            </a:ln>
          </p:spPr>
          <p:txBody>
            <a:bodyPr vert="horz" wrap="square" lIns="152360" tIns="76180" rIns="152360" bIns="76180" numCol="1" anchor="t" anchorCtr="0" compatLnSpc="1">
              <a:prstTxWarp prst="textNoShape">
                <a:avLst/>
              </a:prstTxWarp>
            </a:bodyPr>
            <a:lstStyle/>
            <a:p>
              <a:pPr defTabSz="1828723" hangingPunct="1"/>
              <a:endParaRPr lang="en-US" sz="3000" kern="1200">
                <a:solidFill>
                  <a:srgbClr val="FFFFFF"/>
                </a:solidFill>
                <a:latin typeface="Amazon Ember Light"/>
                <a:ea typeface="+mn-ea"/>
                <a:cs typeface="+mn-cs"/>
              </a:endParaRPr>
            </a:p>
          </p:txBody>
        </p:sp>
      </p:grpSp>
      <p:sp>
        <p:nvSpPr>
          <p:cNvPr id="10" name="TextBox 9"/>
          <p:cNvSpPr txBox="1"/>
          <p:nvPr/>
        </p:nvSpPr>
        <p:spPr>
          <a:xfrm>
            <a:off x="18222750" y="11408599"/>
            <a:ext cx="2896737" cy="615553"/>
          </a:xfrm>
          <a:prstGeom prst="rect">
            <a:avLst/>
          </a:prstGeom>
          <a:noFill/>
        </p:spPr>
        <p:txBody>
          <a:bodyPr wrap="square" lIns="0" tIns="0" rIns="0" bIns="0" rtlCol="0">
            <a:spAutoFit/>
          </a:bodyPr>
          <a:lstStyle/>
          <a:p>
            <a:pPr algn="ctr" defTabSz="761805" hangingPunct="1"/>
            <a:r>
              <a:rPr lang="en-US" sz="4000" b="1" kern="1200" dirty="0">
                <a:solidFill>
                  <a:srgbClr val="FFFFFF"/>
                </a:solidFill>
                <a:ea typeface="+mn-ea"/>
                <a:cs typeface="Arial" panose="020B0604020202020204" pitchFamily="34" charset="0"/>
              </a:rPr>
              <a:t>End Users</a:t>
            </a:r>
          </a:p>
        </p:txBody>
      </p:sp>
      <p:cxnSp>
        <p:nvCxnSpPr>
          <p:cNvPr id="11" name="Straight Connector 10"/>
          <p:cNvCxnSpPr/>
          <p:nvPr/>
        </p:nvCxnSpPr>
        <p:spPr>
          <a:xfrm>
            <a:off x="19318027" y="11064133"/>
            <a:ext cx="706187" cy="0"/>
          </a:xfrm>
          <a:prstGeom prst="line">
            <a:avLst/>
          </a:prstGeom>
          <a:ln w="25400">
            <a:solidFill>
              <a:srgbClr val="FF9900"/>
            </a:solidFill>
          </a:ln>
        </p:spPr>
        <p:style>
          <a:lnRef idx="1">
            <a:schemeClr val="accent5"/>
          </a:lnRef>
          <a:fillRef idx="0">
            <a:schemeClr val="accent5"/>
          </a:fillRef>
          <a:effectRef idx="0">
            <a:schemeClr val="accent5"/>
          </a:effectRef>
          <a:fontRef idx="minor">
            <a:schemeClr val="tx1"/>
          </a:fontRef>
        </p:style>
      </p:cxnSp>
      <p:grpSp>
        <p:nvGrpSpPr>
          <p:cNvPr id="12" name="Group 11"/>
          <p:cNvGrpSpPr/>
          <p:nvPr/>
        </p:nvGrpSpPr>
        <p:grpSpPr>
          <a:xfrm>
            <a:off x="18008765" y="7367555"/>
            <a:ext cx="3324710" cy="3324710"/>
            <a:chOff x="9753743" y="2306037"/>
            <a:chExt cx="1995345" cy="1995345"/>
          </a:xfrm>
          <a:solidFill>
            <a:schemeClr val="tx1"/>
          </a:solidFill>
        </p:grpSpPr>
        <p:sp>
          <p:nvSpPr>
            <p:cNvPr id="13" name="Oval 12"/>
            <p:cNvSpPr/>
            <p:nvPr/>
          </p:nvSpPr>
          <p:spPr>
            <a:xfrm>
              <a:off x="9753743" y="2306037"/>
              <a:ext cx="1995345" cy="1995345"/>
            </a:xfrm>
            <a:prstGeom prst="ellipse">
              <a:avLst/>
            </a:prstGeom>
            <a:grpFill/>
            <a:ln w="12700">
              <a:solidFill>
                <a:schemeClr val="bg1"/>
              </a:solidFill>
            </a:ln>
            <a:effectLst>
              <a:outerShdw dist="25400" dir="54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723" hangingPunct="1"/>
              <a:endParaRPr lang="en-US" sz="3000" kern="1200">
                <a:solidFill>
                  <a:srgbClr val="FFFFFF"/>
                </a:solidFill>
                <a:latin typeface="Amazon Ember Light"/>
              </a:endParaRPr>
            </a:p>
          </p:txBody>
        </p:sp>
        <p:grpSp>
          <p:nvGrpSpPr>
            <p:cNvPr id="14" name="Group 13"/>
            <p:cNvGrpSpPr/>
            <p:nvPr/>
          </p:nvGrpSpPr>
          <p:grpSpPr>
            <a:xfrm>
              <a:off x="10244131" y="2859834"/>
              <a:ext cx="1014569" cy="887751"/>
              <a:chOff x="11113" y="6350"/>
              <a:chExt cx="355600" cy="311151"/>
            </a:xfrm>
            <a:grpFill/>
            <a:effectLst>
              <a:outerShdw dist="25400" dir="5400000" algn="t" rotWithShape="0">
                <a:prstClr val="black">
                  <a:alpha val="20000"/>
                </a:prstClr>
              </a:outerShdw>
            </a:effectLst>
          </p:grpSpPr>
          <p:sp>
            <p:nvSpPr>
              <p:cNvPr id="15" name="Freeform 22"/>
              <p:cNvSpPr>
                <a:spLocks/>
              </p:cNvSpPr>
              <p:nvPr/>
            </p:nvSpPr>
            <p:spPr bwMode="auto">
              <a:xfrm>
                <a:off x="11113" y="115888"/>
                <a:ext cx="77788" cy="139700"/>
              </a:xfrm>
              <a:custGeom>
                <a:avLst/>
                <a:gdLst>
                  <a:gd name="T0" fmla="*/ 0 w 20"/>
                  <a:gd name="T1" fmla="*/ 0 h 36"/>
                  <a:gd name="T2" fmla="*/ 0 w 20"/>
                  <a:gd name="T3" fmla="*/ 12 h 36"/>
                  <a:gd name="T4" fmla="*/ 4 w 20"/>
                  <a:gd name="T5" fmla="*/ 18 h 36"/>
                  <a:gd name="T6" fmla="*/ 4 w 20"/>
                  <a:gd name="T7" fmla="*/ 36 h 36"/>
                  <a:gd name="T8" fmla="*/ 16 w 20"/>
                  <a:gd name="T9" fmla="*/ 36 h 36"/>
                  <a:gd name="T10" fmla="*/ 16 w 20"/>
                  <a:gd name="T11" fmla="*/ 18 h 36"/>
                  <a:gd name="T12" fmla="*/ 20 w 20"/>
                  <a:gd name="T13" fmla="*/ 12 h 36"/>
                  <a:gd name="T14" fmla="*/ 20 w 20"/>
                  <a:gd name="T15" fmla="*/ 0 h 36"/>
                  <a:gd name="T16" fmla="*/ 0 w 20"/>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6">
                    <a:moveTo>
                      <a:pt x="0" y="0"/>
                    </a:moveTo>
                    <a:cubicBezTo>
                      <a:pt x="0" y="12"/>
                      <a:pt x="0" y="12"/>
                      <a:pt x="0" y="12"/>
                    </a:cubicBezTo>
                    <a:cubicBezTo>
                      <a:pt x="0" y="15"/>
                      <a:pt x="1" y="18"/>
                      <a:pt x="4" y="18"/>
                    </a:cubicBezTo>
                    <a:cubicBezTo>
                      <a:pt x="4" y="36"/>
                      <a:pt x="4" y="36"/>
                      <a:pt x="4" y="36"/>
                    </a:cubicBezTo>
                    <a:cubicBezTo>
                      <a:pt x="16" y="36"/>
                      <a:pt x="16" y="36"/>
                      <a:pt x="16" y="36"/>
                    </a:cubicBezTo>
                    <a:cubicBezTo>
                      <a:pt x="16" y="18"/>
                      <a:pt x="16" y="18"/>
                      <a:pt x="16" y="18"/>
                    </a:cubicBezTo>
                    <a:cubicBezTo>
                      <a:pt x="19" y="18"/>
                      <a:pt x="20" y="15"/>
                      <a:pt x="20" y="12"/>
                    </a:cubicBezTo>
                    <a:cubicBezTo>
                      <a:pt x="20" y="0"/>
                      <a:pt x="20" y="0"/>
                      <a:pt x="20" y="0"/>
                    </a:cubicBezTo>
                    <a:lnTo>
                      <a:pt x="0" y="0"/>
                    </a:lnTo>
                    <a:close/>
                  </a:path>
                </a:pathLst>
              </a:custGeom>
              <a:grpFill/>
              <a:ln w="19050" cap="flat">
                <a:solidFill>
                  <a:schemeClr val="bg1"/>
                </a:solidFill>
                <a:prstDash val="solid"/>
                <a:round/>
                <a:headEnd/>
                <a:tailEnd/>
              </a:ln>
            </p:spPr>
            <p:txBody>
              <a:bodyPr vert="horz" wrap="square" lIns="152360" tIns="76180" rIns="152360" bIns="76180" numCol="1" anchor="t" anchorCtr="0" compatLnSpc="1">
                <a:prstTxWarp prst="textNoShape">
                  <a:avLst/>
                </a:prstTxWarp>
              </a:bodyPr>
              <a:lstStyle/>
              <a:p>
                <a:pPr defTabSz="1828723" hangingPunct="1"/>
                <a:endParaRPr lang="en-US" sz="3000" kern="1200">
                  <a:solidFill>
                    <a:srgbClr val="FFFFFF"/>
                  </a:solidFill>
                  <a:latin typeface="Amazon Ember Light"/>
                  <a:ea typeface="+mn-ea"/>
                  <a:cs typeface="+mn-cs"/>
                </a:endParaRPr>
              </a:p>
            </p:txBody>
          </p:sp>
          <p:sp>
            <p:nvSpPr>
              <p:cNvPr id="16" name="Freeform 23"/>
              <p:cNvSpPr>
                <a:spLocks/>
              </p:cNvSpPr>
              <p:nvPr/>
            </p:nvSpPr>
            <p:spPr bwMode="auto">
              <a:xfrm>
                <a:off x="288925" y="115888"/>
                <a:ext cx="77788" cy="139700"/>
              </a:xfrm>
              <a:custGeom>
                <a:avLst/>
                <a:gdLst>
                  <a:gd name="T0" fmla="*/ 0 w 20"/>
                  <a:gd name="T1" fmla="*/ 0 h 36"/>
                  <a:gd name="T2" fmla="*/ 0 w 20"/>
                  <a:gd name="T3" fmla="*/ 12 h 36"/>
                  <a:gd name="T4" fmla="*/ 4 w 20"/>
                  <a:gd name="T5" fmla="*/ 18 h 36"/>
                  <a:gd name="T6" fmla="*/ 4 w 20"/>
                  <a:gd name="T7" fmla="*/ 36 h 36"/>
                  <a:gd name="T8" fmla="*/ 16 w 20"/>
                  <a:gd name="T9" fmla="*/ 36 h 36"/>
                  <a:gd name="T10" fmla="*/ 16 w 20"/>
                  <a:gd name="T11" fmla="*/ 18 h 36"/>
                  <a:gd name="T12" fmla="*/ 20 w 20"/>
                  <a:gd name="T13" fmla="*/ 12 h 36"/>
                  <a:gd name="T14" fmla="*/ 20 w 20"/>
                  <a:gd name="T15" fmla="*/ 0 h 36"/>
                  <a:gd name="T16" fmla="*/ 0 w 20"/>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6">
                    <a:moveTo>
                      <a:pt x="0" y="0"/>
                    </a:moveTo>
                    <a:cubicBezTo>
                      <a:pt x="0" y="12"/>
                      <a:pt x="0" y="12"/>
                      <a:pt x="0" y="12"/>
                    </a:cubicBezTo>
                    <a:cubicBezTo>
                      <a:pt x="0" y="15"/>
                      <a:pt x="1" y="18"/>
                      <a:pt x="4" y="18"/>
                    </a:cubicBezTo>
                    <a:cubicBezTo>
                      <a:pt x="4" y="36"/>
                      <a:pt x="4" y="36"/>
                      <a:pt x="4" y="36"/>
                    </a:cubicBezTo>
                    <a:cubicBezTo>
                      <a:pt x="16" y="36"/>
                      <a:pt x="16" y="36"/>
                      <a:pt x="16" y="36"/>
                    </a:cubicBezTo>
                    <a:cubicBezTo>
                      <a:pt x="16" y="18"/>
                      <a:pt x="16" y="18"/>
                      <a:pt x="16" y="18"/>
                    </a:cubicBezTo>
                    <a:cubicBezTo>
                      <a:pt x="19" y="18"/>
                      <a:pt x="20" y="15"/>
                      <a:pt x="20" y="12"/>
                    </a:cubicBezTo>
                    <a:cubicBezTo>
                      <a:pt x="20" y="0"/>
                      <a:pt x="20" y="0"/>
                      <a:pt x="20" y="0"/>
                    </a:cubicBezTo>
                    <a:lnTo>
                      <a:pt x="0" y="0"/>
                    </a:lnTo>
                    <a:close/>
                  </a:path>
                </a:pathLst>
              </a:custGeom>
              <a:grpFill/>
              <a:ln w="19050" cap="flat">
                <a:solidFill>
                  <a:schemeClr val="bg1"/>
                </a:solidFill>
                <a:prstDash val="solid"/>
                <a:round/>
                <a:headEnd/>
                <a:tailEnd/>
              </a:ln>
            </p:spPr>
            <p:txBody>
              <a:bodyPr vert="horz" wrap="square" lIns="152360" tIns="76180" rIns="152360" bIns="76180" numCol="1" anchor="t" anchorCtr="0" compatLnSpc="1">
                <a:prstTxWarp prst="textNoShape">
                  <a:avLst/>
                </a:prstTxWarp>
              </a:bodyPr>
              <a:lstStyle/>
              <a:p>
                <a:pPr defTabSz="1828723" hangingPunct="1"/>
                <a:endParaRPr lang="en-US" sz="3000" kern="1200">
                  <a:solidFill>
                    <a:srgbClr val="FFFFFF"/>
                  </a:solidFill>
                  <a:latin typeface="Amazon Ember Light"/>
                  <a:ea typeface="+mn-ea"/>
                  <a:cs typeface="+mn-cs"/>
                </a:endParaRPr>
              </a:p>
            </p:txBody>
          </p:sp>
          <p:sp>
            <p:nvSpPr>
              <p:cNvPr id="17" name="Freeform 24"/>
              <p:cNvSpPr>
                <a:spLocks/>
              </p:cNvSpPr>
              <p:nvPr/>
            </p:nvSpPr>
            <p:spPr bwMode="auto">
              <a:xfrm>
                <a:off x="134938" y="115888"/>
                <a:ext cx="107950" cy="201613"/>
              </a:xfrm>
              <a:custGeom>
                <a:avLst/>
                <a:gdLst>
                  <a:gd name="T0" fmla="*/ 0 w 28"/>
                  <a:gd name="T1" fmla="*/ 0 h 52"/>
                  <a:gd name="T2" fmla="*/ 28 w 28"/>
                  <a:gd name="T3" fmla="*/ 0 h 52"/>
                  <a:gd name="T4" fmla="*/ 28 w 28"/>
                  <a:gd name="T5" fmla="*/ 20 h 52"/>
                  <a:gd name="T6" fmla="*/ 20 w 28"/>
                  <a:gd name="T7" fmla="*/ 28 h 52"/>
                  <a:gd name="T8" fmla="*/ 20 w 28"/>
                  <a:gd name="T9" fmla="*/ 52 h 52"/>
                  <a:gd name="T10" fmla="*/ 8 w 28"/>
                  <a:gd name="T11" fmla="*/ 52 h 52"/>
                  <a:gd name="T12" fmla="*/ 8 w 28"/>
                  <a:gd name="T13" fmla="*/ 28 h 52"/>
                  <a:gd name="T14" fmla="*/ 0 w 28"/>
                  <a:gd name="T15" fmla="*/ 20 h 52"/>
                  <a:gd name="T16" fmla="*/ 0 w 28"/>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52">
                    <a:moveTo>
                      <a:pt x="0" y="0"/>
                    </a:moveTo>
                    <a:cubicBezTo>
                      <a:pt x="28" y="0"/>
                      <a:pt x="28" y="0"/>
                      <a:pt x="28" y="0"/>
                    </a:cubicBezTo>
                    <a:cubicBezTo>
                      <a:pt x="28" y="20"/>
                      <a:pt x="28" y="20"/>
                      <a:pt x="28" y="20"/>
                    </a:cubicBezTo>
                    <a:cubicBezTo>
                      <a:pt x="28" y="24"/>
                      <a:pt x="24" y="28"/>
                      <a:pt x="20" y="28"/>
                    </a:cubicBezTo>
                    <a:cubicBezTo>
                      <a:pt x="20" y="52"/>
                      <a:pt x="20" y="52"/>
                      <a:pt x="20" y="52"/>
                    </a:cubicBezTo>
                    <a:cubicBezTo>
                      <a:pt x="8" y="52"/>
                      <a:pt x="8" y="52"/>
                      <a:pt x="8" y="52"/>
                    </a:cubicBezTo>
                    <a:cubicBezTo>
                      <a:pt x="8" y="28"/>
                      <a:pt x="8" y="28"/>
                      <a:pt x="8" y="28"/>
                    </a:cubicBezTo>
                    <a:cubicBezTo>
                      <a:pt x="4" y="28"/>
                      <a:pt x="0" y="24"/>
                      <a:pt x="0" y="20"/>
                    </a:cubicBezTo>
                    <a:lnTo>
                      <a:pt x="0" y="0"/>
                    </a:lnTo>
                    <a:close/>
                  </a:path>
                </a:pathLst>
              </a:custGeom>
              <a:grpFill/>
              <a:ln w="19050" cap="flat">
                <a:solidFill>
                  <a:schemeClr val="bg1"/>
                </a:solidFill>
                <a:prstDash val="solid"/>
                <a:round/>
                <a:headEnd/>
                <a:tailEnd/>
              </a:ln>
            </p:spPr>
            <p:txBody>
              <a:bodyPr vert="horz" wrap="square" lIns="152360" tIns="76180" rIns="152360" bIns="76180" numCol="1" anchor="t" anchorCtr="0" compatLnSpc="1">
                <a:prstTxWarp prst="textNoShape">
                  <a:avLst/>
                </a:prstTxWarp>
              </a:bodyPr>
              <a:lstStyle/>
              <a:p>
                <a:pPr defTabSz="1828723" hangingPunct="1"/>
                <a:endParaRPr lang="en-US" sz="3000" kern="1200">
                  <a:solidFill>
                    <a:srgbClr val="FFFFFF"/>
                  </a:solidFill>
                  <a:latin typeface="Amazon Ember Light"/>
                  <a:ea typeface="+mn-ea"/>
                  <a:cs typeface="+mn-cs"/>
                </a:endParaRPr>
              </a:p>
            </p:txBody>
          </p:sp>
          <p:sp>
            <p:nvSpPr>
              <p:cNvPr id="18" name="Freeform 25"/>
              <p:cNvSpPr>
                <a:spLocks/>
              </p:cNvSpPr>
              <p:nvPr/>
            </p:nvSpPr>
            <p:spPr bwMode="auto">
              <a:xfrm>
                <a:off x="26988" y="38100"/>
                <a:ext cx="46038" cy="46038"/>
              </a:xfrm>
              <a:custGeom>
                <a:avLst/>
                <a:gdLst>
                  <a:gd name="T0" fmla="*/ 12 w 12"/>
                  <a:gd name="T1" fmla="*/ 6 h 12"/>
                  <a:gd name="T2" fmla="*/ 6 w 12"/>
                  <a:gd name="T3" fmla="*/ 12 h 12"/>
                  <a:gd name="T4" fmla="*/ 6 w 12"/>
                  <a:gd name="T5" fmla="*/ 12 h 12"/>
                  <a:gd name="T6" fmla="*/ 0 w 12"/>
                  <a:gd name="T7" fmla="*/ 6 h 12"/>
                  <a:gd name="T8" fmla="*/ 0 w 12"/>
                  <a:gd name="T9" fmla="*/ 6 h 12"/>
                  <a:gd name="T10" fmla="*/ 6 w 12"/>
                  <a:gd name="T11" fmla="*/ 0 h 12"/>
                  <a:gd name="T12" fmla="*/ 6 w 12"/>
                  <a:gd name="T13" fmla="*/ 0 h 12"/>
                  <a:gd name="T14" fmla="*/ 12 w 12"/>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12" y="6"/>
                    </a:moveTo>
                    <a:cubicBezTo>
                      <a:pt x="12" y="9"/>
                      <a:pt x="9" y="12"/>
                      <a:pt x="6" y="12"/>
                    </a:cubicBezTo>
                    <a:cubicBezTo>
                      <a:pt x="6" y="12"/>
                      <a:pt x="6" y="12"/>
                      <a:pt x="6" y="12"/>
                    </a:cubicBezTo>
                    <a:cubicBezTo>
                      <a:pt x="3" y="12"/>
                      <a:pt x="0" y="9"/>
                      <a:pt x="0" y="6"/>
                    </a:cubicBezTo>
                    <a:cubicBezTo>
                      <a:pt x="0" y="6"/>
                      <a:pt x="0" y="6"/>
                      <a:pt x="0" y="6"/>
                    </a:cubicBezTo>
                    <a:cubicBezTo>
                      <a:pt x="0" y="3"/>
                      <a:pt x="3" y="0"/>
                      <a:pt x="6" y="0"/>
                    </a:cubicBezTo>
                    <a:cubicBezTo>
                      <a:pt x="6" y="0"/>
                      <a:pt x="6" y="0"/>
                      <a:pt x="6" y="0"/>
                    </a:cubicBezTo>
                    <a:cubicBezTo>
                      <a:pt x="9" y="0"/>
                      <a:pt x="12" y="3"/>
                      <a:pt x="12" y="6"/>
                    </a:cubicBezTo>
                    <a:close/>
                  </a:path>
                </a:pathLst>
              </a:custGeom>
              <a:grpFill/>
              <a:ln w="19050" cap="flat">
                <a:solidFill>
                  <a:schemeClr val="bg1"/>
                </a:solidFill>
                <a:prstDash val="solid"/>
                <a:round/>
                <a:headEnd/>
                <a:tailEnd/>
              </a:ln>
            </p:spPr>
            <p:txBody>
              <a:bodyPr vert="horz" wrap="square" lIns="152360" tIns="76180" rIns="152360" bIns="76180" numCol="1" anchor="t" anchorCtr="0" compatLnSpc="1">
                <a:prstTxWarp prst="textNoShape">
                  <a:avLst/>
                </a:prstTxWarp>
              </a:bodyPr>
              <a:lstStyle/>
              <a:p>
                <a:pPr defTabSz="1828723" hangingPunct="1"/>
                <a:endParaRPr lang="en-US" sz="3000" kern="1200">
                  <a:solidFill>
                    <a:srgbClr val="FFFFFF"/>
                  </a:solidFill>
                  <a:latin typeface="Amazon Ember Light"/>
                  <a:ea typeface="+mn-ea"/>
                  <a:cs typeface="+mn-cs"/>
                </a:endParaRPr>
              </a:p>
            </p:txBody>
          </p:sp>
          <p:sp>
            <p:nvSpPr>
              <p:cNvPr id="19" name="Freeform 26"/>
              <p:cNvSpPr>
                <a:spLocks/>
              </p:cNvSpPr>
              <p:nvPr/>
            </p:nvSpPr>
            <p:spPr bwMode="auto">
              <a:xfrm>
                <a:off x="304800" y="38100"/>
                <a:ext cx="46038" cy="46038"/>
              </a:xfrm>
              <a:custGeom>
                <a:avLst/>
                <a:gdLst>
                  <a:gd name="T0" fmla="*/ 12 w 12"/>
                  <a:gd name="T1" fmla="*/ 6 h 12"/>
                  <a:gd name="T2" fmla="*/ 6 w 12"/>
                  <a:gd name="T3" fmla="*/ 12 h 12"/>
                  <a:gd name="T4" fmla="*/ 6 w 12"/>
                  <a:gd name="T5" fmla="*/ 12 h 12"/>
                  <a:gd name="T6" fmla="*/ 0 w 12"/>
                  <a:gd name="T7" fmla="*/ 6 h 12"/>
                  <a:gd name="T8" fmla="*/ 0 w 12"/>
                  <a:gd name="T9" fmla="*/ 6 h 12"/>
                  <a:gd name="T10" fmla="*/ 6 w 12"/>
                  <a:gd name="T11" fmla="*/ 0 h 12"/>
                  <a:gd name="T12" fmla="*/ 6 w 12"/>
                  <a:gd name="T13" fmla="*/ 0 h 12"/>
                  <a:gd name="T14" fmla="*/ 12 w 12"/>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12" y="6"/>
                    </a:moveTo>
                    <a:cubicBezTo>
                      <a:pt x="12" y="9"/>
                      <a:pt x="9" y="12"/>
                      <a:pt x="6" y="12"/>
                    </a:cubicBezTo>
                    <a:cubicBezTo>
                      <a:pt x="6" y="12"/>
                      <a:pt x="6" y="12"/>
                      <a:pt x="6" y="12"/>
                    </a:cubicBezTo>
                    <a:cubicBezTo>
                      <a:pt x="3" y="12"/>
                      <a:pt x="0" y="9"/>
                      <a:pt x="0" y="6"/>
                    </a:cubicBezTo>
                    <a:cubicBezTo>
                      <a:pt x="0" y="6"/>
                      <a:pt x="0" y="6"/>
                      <a:pt x="0" y="6"/>
                    </a:cubicBezTo>
                    <a:cubicBezTo>
                      <a:pt x="0" y="3"/>
                      <a:pt x="3" y="0"/>
                      <a:pt x="6" y="0"/>
                    </a:cubicBezTo>
                    <a:cubicBezTo>
                      <a:pt x="6" y="0"/>
                      <a:pt x="6" y="0"/>
                      <a:pt x="6" y="0"/>
                    </a:cubicBezTo>
                    <a:cubicBezTo>
                      <a:pt x="9" y="0"/>
                      <a:pt x="12" y="3"/>
                      <a:pt x="12" y="6"/>
                    </a:cubicBezTo>
                    <a:close/>
                  </a:path>
                </a:pathLst>
              </a:custGeom>
              <a:grpFill/>
              <a:ln w="19050" cap="flat">
                <a:solidFill>
                  <a:schemeClr val="bg1"/>
                </a:solidFill>
                <a:prstDash val="solid"/>
                <a:round/>
                <a:headEnd/>
                <a:tailEnd/>
              </a:ln>
            </p:spPr>
            <p:txBody>
              <a:bodyPr vert="horz" wrap="square" lIns="152360" tIns="76180" rIns="152360" bIns="76180" numCol="1" anchor="t" anchorCtr="0" compatLnSpc="1">
                <a:prstTxWarp prst="textNoShape">
                  <a:avLst/>
                </a:prstTxWarp>
              </a:bodyPr>
              <a:lstStyle/>
              <a:p>
                <a:pPr defTabSz="1828723" hangingPunct="1"/>
                <a:endParaRPr lang="en-US" sz="3000" kern="1200">
                  <a:solidFill>
                    <a:srgbClr val="FFFFFF"/>
                  </a:solidFill>
                  <a:latin typeface="Amazon Ember Light"/>
                  <a:ea typeface="+mn-ea"/>
                  <a:cs typeface="+mn-cs"/>
                </a:endParaRPr>
              </a:p>
            </p:txBody>
          </p:sp>
          <p:sp>
            <p:nvSpPr>
              <p:cNvPr id="20" name="Freeform 27"/>
              <p:cNvSpPr>
                <a:spLocks/>
              </p:cNvSpPr>
              <p:nvPr/>
            </p:nvSpPr>
            <p:spPr bwMode="auto">
              <a:xfrm>
                <a:off x="150813" y="6350"/>
                <a:ext cx="76200" cy="77788"/>
              </a:xfrm>
              <a:custGeom>
                <a:avLst/>
                <a:gdLst>
                  <a:gd name="T0" fmla="*/ 20 w 20"/>
                  <a:gd name="T1" fmla="*/ 10 h 20"/>
                  <a:gd name="T2" fmla="*/ 10 w 20"/>
                  <a:gd name="T3" fmla="*/ 20 h 20"/>
                  <a:gd name="T4" fmla="*/ 10 w 20"/>
                  <a:gd name="T5" fmla="*/ 20 h 20"/>
                  <a:gd name="T6" fmla="*/ 0 w 20"/>
                  <a:gd name="T7" fmla="*/ 10 h 20"/>
                  <a:gd name="T8" fmla="*/ 0 w 20"/>
                  <a:gd name="T9" fmla="*/ 10 h 20"/>
                  <a:gd name="T10" fmla="*/ 10 w 20"/>
                  <a:gd name="T11" fmla="*/ 0 h 20"/>
                  <a:gd name="T12" fmla="*/ 10 w 20"/>
                  <a:gd name="T13" fmla="*/ 0 h 20"/>
                  <a:gd name="T14" fmla="*/ 20 w 20"/>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0">
                    <a:moveTo>
                      <a:pt x="20" y="10"/>
                    </a:moveTo>
                    <a:cubicBezTo>
                      <a:pt x="20" y="16"/>
                      <a:pt x="16" y="20"/>
                      <a:pt x="10" y="20"/>
                    </a:cubicBezTo>
                    <a:cubicBezTo>
                      <a:pt x="10" y="20"/>
                      <a:pt x="10" y="20"/>
                      <a:pt x="10" y="20"/>
                    </a:cubicBezTo>
                    <a:cubicBezTo>
                      <a:pt x="4" y="20"/>
                      <a:pt x="0" y="16"/>
                      <a:pt x="0" y="10"/>
                    </a:cubicBezTo>
                    <a:cubicBezTo>
                      <a:pt x="0" y="10"/>
                      <a:pt x="0" y="10"/>
                      <a:pt x="0" y="10"/>
                    </a:cubicBezTo>
                    <a:cubicBezTo>
                      <a:pt x="0" y="4"/>
                      <a:pt x="4" y="0"/>
                      <a:pt x="10" y="0"/>
                    </a:cubicBezTo>
                    <a:cubicBezTo>
                      <a:pt x="10" y="0"/>
                      <a:pt x="10" y="0"/>
                      <a:pt x="10" y="0"/>
                    </a:cubicBezTo>
                    <a:cubicBezTo>
                      <a:pt x="16" y="0"/>
                      <a:pt x="20" y="4"/>
                      <a:pt x="20" y="10"/>
                    </a:cubicBezTo>
                    <a:close/>
                  </a:path>
                </a:pathLst>
              </a:custGeom>
              <a:grpFill/>
              <a:ln w="19050" cap="flat">
                <a:solidFill>
                  <a:schemeClr val="bg1"/>
                </a:solidFill>
                <a:prstDash val="solid"/>
                <a:round/>
                <a:headEnd/>
                <a:tailEnd/>
              </a:ln>
            </p:spPr>
            <p:txBody>
              <a:bodyPr vert="horz" wrap="square" lIns="152360" tIns="76180" rIns="152360" bIns="76180" numCol="1" anchor="t" anchorCtr="0" compatLnSpc="1">
                <a:prstTxWarp prst="textNoShape">
                  <a:avLst/>
                </a:prstTxWarp>
              </a:bodyPr>
              <a:lstStyle/>
              <a:p>
                <a:pPr defTabSz="1828723" hangingPunct="1"/>
                <a:endParaRPr lang="en-US" sz="3000" kern="1200">
                  <a:solidFill>
                    <a:srgbClr val="FFFFFF"/>
                  </a:solidFill>
                  <a:latin typeface="Amazon Ember Light"/>
                  <a:ea typeface="+mn-ea"/>
                  <a:cs typeface="+mn-cs"/>
                </a:endParaRPr>
              </a:p>
            </p:txBody>
          </p:sp>
        </p:grpSp>
      </p:grpSp>
      <p:sp>
        <p:nvSpPr>
          <p:cNvPr id="21" name="TextBox 20"/>
          <p:cNvSpPr txBox="1"/>
          <p:nvPr/>
        </p:nvSpPr>
        <p:spPr>
          <a:xfrm>
            <a:off x="2352653" y="11408599"/>
            <a:ext cx="3608918" cy="615553"/>
          </a:xfrm>
          <a:prstGeom prst="rect">
            <a:avLst/>
          </a:prstGeom>
          <a:noFill/>
        </p:spPr>
        <p:txBody>
          <a:bodyPr wrap="square" lIns="0" tIns="0" rIns="0" bIns="0" rtlCol="0">
            <a:spAutoFit/>
          </a:bodyPr>
          <a:lstStyle/>
          <a:p>
            <a:pPr algn="ctr" defTabSz="761805" hangingPunct="1"/>
            <a:r>
              <a:rPr lang="en-US" sz="4000" b="1" kern="1200" dirty="0">
                <a:solidFill>
                  <a:srgbClr val="FFFFFF"/>
                </a:solidFill>
                <a:ea typeface="+mn-ea"/>
                <a:cs typeface="Arial" panose="020B0604020202020204" pitchFamily="34" charset="0"/>
              </a:rPr>
              <a:t>Organizations</a:t>
            </a:r>
          </a:p>
        </p:txBody>
      </p:sp>
      <p:cxnSp>
        <p:nvCxnSpPr>
          <p:cNvPr id="22" name="Straight Connector 21"/>
          <p:cNvCxnSpPr/>
          <p:nvPr/>
        </p:nvCxnSpPr>
        <p:spPr>
          <a:xfrm>
            <a:off x="3804017" y="11064133"/>
            <a:ext cx="706187" cy="0"/>
          </a:xfrm>
          <a:prstGeom prst="line">
            <a:avLst/>
          </a:prstGeom>
          <a:ln w="25400">
            <a:solidFill>
              <a:srgbClr val="FF9900"/>
            </a:solidFill>
          </a:ln>
        </p:spPr>
        <p:style>
          <a:lnRef idx="1">
            <a:schemeClr val="accent5"/>
          </a:lnRef>
          <a:fillRef idx="0">
            <a:schemeClr val="accent5"/>
          </a:fillRef>
          <a:effectRef idx="0">
            <a:schemeClr val="accent5"/>
          </a:effectRef>
          <a:fontRef idx="minor">
            <a:schemeClr val="tx1"/>
          </a:fontRef>
        </p:style>
      </p:cxnSp>
      <p:grpSp>
        <p:nvGrpSpPr>
          <p:cNvPr id="38" name="Group 37"/>
          <p:cNvGrpSpPr/>
          <p:nvPr/>
        </p:nvGrpSpPr>
        <p:grpSpPr>
          <a:xfrm>
            <a:off x="2494755" y="7367555"/>
            <a:ext cx="3324710" cy="3324710"/>
            <a:chOff x="1495336" y="3658412"/>
            <a:chExt cx="1995345" cy="1995345"/>
          </a:xfrm>
          <a:solidFill>
            <a:schemeClr val="tx1"/>
          </a:solidFill>
        </p:grpSpPr>
        <p:sp>
          <p:nvSpPr>
            <p:cNvPr id="24" name="Oval 23"/>
            <p:cNvSpPr/>
            <p:nvPr/>
          </p:nvSpPr>
          <p:spPr>
            <a:xfrm>
              <a:off x="1495336" y="3658412"/>
              <a:ext cx="1995345" cy="1995345"/>
            </a:xfrm>
            <a:prstGeom prst="ellipse">
              <a:avLst/>
            </a:prstGeom>
            <a:grpFill/>
            <a:ln w="12700">
              <a:solidFill>
                <a:schemeClr val="bg1"/>
              </a:solidFill>
            </a:ln>
            <a:effectLst>
              <a:outerShdw dist="25400" dir="5400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723" hangingPunct="1"/>
              <a:endParaRPr lang="en-US" sz="3000" kern="1200">
                <a:solidFill>
                  <a:srgbClr val="FFFFFF"/>
                </a:solidFill>
                <a:latin typeface="Amazon Ember Light"/>
              </a:endParaRPr>
            </a:p>
          </p:txBody>
        </p:sp>
        <p:grpSp>
          <p:nvGrpSpPr>
            <p:cNvPr id="25" name="Group 24"/>
            <p:cNvGrpSpPr/>
            <p:nvPr/>
          </p:nvGrpSpPr>
          <p:grpSpPr>
            <a:xfrm>
              <a:off x="2030827" y="4086917"/>
              <a:ext cx="881162" cy="922335"/>
              <a:chOff x="3206750" y="4956176"/>
              <a:chExt cx="339725" cy="355600"/>
            </a:xfrm>
            <a:grpFill/>
            <a:effectLst>
              <a:outerShdw dist="25400" dir="5400000" algn="t" rotWithShape="0">
                <a:prstClr val="black">
                  <a:alpha val="20000"/>
                </a:prstClr>
              </a:outerShdw>
            </a:effectLst>
          </p:grpSpPr>
          <p:sp>
            <p:nvSpPr>
              <p:cNvPr id="26" name="Oval 5"/>
              <p:cNvSpPr>
                <a:spLocks noChangeArrowheads="1"/>
              </p:cNvSpPr>
              <p:nvPr/>
            </p:nvSpPr>
            <p:spPr bwMode="auto">
              <a:xfrm>
                <a:off x="3333750" y="4956176"/>
                <a:ext cx="84137" cy="85725"/>
              </a:xfrm>
              <a:prstGeom prst="ellipse">
                <a:avLst/>
              </a:prstGeom>
              <a:grpFill/>
              <a:ln w="19050" cap="rnd">
                <a:solidFill>
                  <a:schemeClr val="bg1"/>
                </a:solidFill>
                <a:prstDash val="solid"/>
                <a:round/>
                <a:headEnd/>
                <a:tailEnd/>
              </a:ln>
            </p:spPr>
            <p:txBody>
              <a:bodyPr vert="horz" wrap="square" lIns="152360" tIns="76180" rIns="152360" bIns="76180" numCol="1" anchor="t" anchorCtr="0" compatLnSpc="1">
                <a:prstTxWarp prst="textNoShape">
                  <a:avLst/>
                </a:prstTxWarp>
              </a:bodyPr>
              <a:lstStyle/>
              <a:p>
                <a:pPr defTabSz="1828723" hangingPunct="1"/>
                <a:endParaRPr lang="en-US" sz="3000" kern="1200">
                  <a:solidFill>
                    <a:srgbClr val="FFFFFF"/>
                  </a:solidFill>
                  <a:latin typeface="Amazon Ember Light"/>
                  <a:ea typeface="+mn-ea"/>
                  <a:cs typeface="+mn-cs"/>
                </a:endParaRPr>
              </a:p>
            </p:txBody>
          </p:sp>
          <p:sp>
            <p:nvSpPr>
              <p:cNvPr id="27" name="Freeform 6"/>
              <p:cNvSpPr>
                <a:spLocks/>
              </p:cNvSpPr>
              <p:nvPr/>
            </p:nvSpPr>
            <p:spPr bwMode="auto">
              <a:xfrm>
                <a:off x="3306763" y="5041901"/>
                <a:ext cx="138112" cy="68263"/>
              </a:xfrm>
              <a:custGeom>
                <a:avLst/>
                <a:gdLst>
                  <a:gd name="T0" fmla="*/ 36 w 36"/>
                  <a:gd name="T1" fmla="*/ 18 h 18"/>
                  <a:gd name="T2" fmla="*/ 0 w 36"/>
                  <a:gd name="T3" fmla="*/ 18 h 18"/>
                  <a:gd name="T4" fmla="*/ 18 w 36"/>
                  <a:gd name="T5" fmla="*/ 0 h 18"/>
                  <a:gd name="T6" fmla="*/ 36 w 36"/>
                  <a:gd name="T7" fmla="*/ 18 h 18"/>
                </a:gdLst>
                <a:ahLst/>
                <a:cxnLst>
                  <a:cxn ang="0">
                    <a:pos x="T0" y="T1"/>
                  </a:cxn>
                  <a:cxn ang="0">
                    <a:pos x="T2" y="T3"/>
                  </a:cxn>
                  <a:cxn ang="0">
                    <a:pos x="T4" y="T5"/>
                  </a:cxn>
                  <a:cxn ang="0">
                    <a:pos x="T6" y="T7"/>
                  </a:cxn>
                </a:cxnLst>
                <a:rect l="0" t="0" r="r" b="b"/>
                <a:pathLst>
                  <a:path w="36" h="18">
                    <a:moveTo>
                      <a:pt x="36" y="18"/>
                    </a:moveTo>
                    <a:cubicBezTo>
                      <a:pt x="0" y="18"/>
                      <a:pt x="0" y="18"/>
                      <a:pt x="0" y="18"/>
                    </a:cubicBezTo>
                    <a:cubicBezTo>
                      <a:pt x="0" y="8"/>
                      <a:pt x="8" y="0"/>
                      <a:pt x="18" y="0"/>
                    </a:cubicBezTo>
                    <a:cubicBezTo>
                      <a:pt x="28" y="0"/>
                      <a:pt x="36" y="8"/>
                      <a:pt x="36" y="18"/>
                    </a:cubicBezTo>
                    <a:close/>
                  </a:path>
                </a:pathLst>
              </a:custGeom>
              <a:grpFill/>
              <a:ln w="19050" cap="rnd">
                <a:solidFill>
                  <a:schemeClr val="bg1"/>
                </a:solidFill>
                <a:prstDash val="solid"/>
                <a:round/>
                <a:headEnd/>
                <a:tailEnd/>
              </a:ln>
            </p:spPr>
            <p:txBody>
              <a:bodyPr vert="horz" wrap="square" lIns="152360" tIns="76180" rIns="152360" bIns="76180" numCol="1" anchor="t" anchorCtr="0" compatLnSpc="1">
                <a:prstTxWarp prst="textNoShape">
                  <a:avLst/>
                </a:prstTxWarp>
              </a:bodyPr>
              <a:lstStyle/>
              <a:p>
                <a:pPr defTabSz="1828723" hangingPunct="1"/>
                <a:endParaRPr lang="en-US" sz="3000" kern="1200">
                  <a:solidFill>
                    <a:srgbClr val="FFFFFF"/>
                  </a:solidFill>
                  <a:latin typeface="Amazon Ember Light"/>
                  <a:ea typeface="+mn-ea"/>
                  <a:cs typeface="+mn-cs"/>
                </a:endParaRPr>
              </a:p>
            </p:txBody>
          </p:sp>
          <p:sp>
            <p:nvSpPr>
              <p:cNvPr id="28" name="Oval 7"/>
              <p:cNvSpPr>
                <a:spLocks noChangeArrowheads="1"/>
              </p:cNvSpPr>
              <p:nvPr/>
            </p:nvSpPr>
            <p:spPr bwMode="auto">
              <a:xfrm>
                <a:off x="3228975" y="5195888"/>
                <a:ext cx="61912" cy="61913"/>
              </a:xfrm>
              <a:prstGeom prst="ellipse">
                <a:avLst/>
              </a:prstGeom>
              <a:grpFill/>
              <a:ln w="19050" cap="rnd">
                <a:solidFill>
                  <a:schemeClr val="bg1"/>
                </a:solidFill>
                <a:prstDash val="solid"/>
                <a:round/>
                <a:headEnd/>
                <a:tailEnd/>
              </a:ln>
            </p:spPr>
            <p:txBody>
              <a:bodyPr vert="horz" wrap="square" lIns="152360" tIns="76180" rIns="152360" bIns="76180" numCol="1" anchor="t" anchorCtr="0" compatLnSpc="1">
                <a:prstTxWarp prst="textNoShape">
                  <a:avLst/>
                </a:prstTxWarp>
              </a:bodyPr>
              <a:lstStyle/>
              <a:p>
                <a:pPr defTabSz="1828723" hangingPunct="1"/>
                <a:endParaRPr lang="en-US" sz="3000" kern="1200">
                  <a:solidFill>
                    <a:srgbClr val="FFFFFF"/>
                  </a:solidFill>
                  <a:latin typeface="Amazon Ember Light"/>
                  <a:ea typeface="+mn-ea"/>
                  <a:cs typeface="+mn-cs"/>
                </a:endParaRPr>
              </a:p>
            </p:txBody>
          </p:sp>
          <p:sp>
            <p:nvSpPr>
              <p:cNvPr id="29" name="Freeform 8"/>
              <p:cNvSpPr>
                <a:spLocks/>
              </p:cNvSpPr>
              <p:nvPr/>
            </p:nvSpPr>
            <p:spPr bwMode="auto">
              <a:xfrm>
                <a:off x="3206750" y="5257801"/>
                <a:ext cx="107950"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grpFill/>
              <a:ln w="19050" cap="rnd">
                <a:solidFill>
                  <a:schemeClr val="bg1"/>
                </a:solidFill>
                <a:prstDash val="solid"/>
                <a:round/>
                <a:headEnd/>
                <a:tailEnd/>
              </a:ln>
            </p:spPr>
            <p:txBody>
              <a:bodyPr vert="horz" wrap="square" lIns="152360" tIns="76180" rIns="152360" bIns="76180" numCol="1" anchor="t" anchorCtr="0" compatLnSpc="1">
                <a:prstTxWarp prst="textNoShape">
                  <a:avLst/>
                </a:prstTxWarp>
              </a:bodyPr>
              <a:lstStyle/>
              <a:p>
                <a:pPr defTabSz="1828723" hangingPunct="1"/>
                <a:endParaRPr lang="en-US" sz="3000" kern="1200">
                  <a:solidFill>
                    <a:srgbClr val="FFFFFF"/>
                  </a:solidFill>
                  <a:latin typeface="Amazon Ember Light"/>
                  <a:ea typeface="+mn-ea"/>
                  <a:cs typeface="+mn-cs"/>
                </a:endParaRPr>
              </a:p>
            </p:txBody>
          </p:sp>
          <p:sp>
            <p:nvSpPr>
              <p:cNvPr id="30" name="Oval 9"/>
              <p:cNvSpPr>
                <a:spLocks noChangeArrowheads="1"/>
              </p:cNvSpPr>
              <p:nvPr/>
            </p:nvSpPr>
            <p:spPr bwMode="auto">
              <a:xfrm>
                <a:off x="3460750" y="5195888"/>
                <a:ext cx="61912" cy="61913"/>
              </a:xfrm>
              <a:prstGeom prst="ellipse">
                <a:avLst/>
              </a:prstGeom>
              <a:grpFill/>
              <a:ln w="19050" cap="rnd">
                <a:solidFill>
                  <a:schemeClr val="bg1"/>
                </a:solidFill>
                <a:prstDash val="solid"/>
                <a:round/>
                <a:headEnd/>
                <a:tailEnd/>
              </a:ln>
            </p:spPr>
            <p:txBody>
              <a:bodyPr vert="horz" wrap="square" lIns="152360" tIns="76180" rIns="152360" bIns="76180" numCol="1" anchor="t" anchorCtr="0" compatLnSpc="1">
                <a:prstTxWarp prst="textNoShape">
                  <a:avLst/>
                </a:prstTxWarp>
              </a:bodyPr>
              <a:lstStyle/>
              <a:p>
                <a:pPr defTabSz="1828723" hangingPunct="1"/>
                <a:endParaRPr lang="en-US" sz="3000" kern="1200">
                  <a:solidFill>
                    <a:srgbClr val="FFFFFF"/>
                  </a:solidFill>
                  <a:latin typeface="Amazon Ember Light"/>
                  <a:ea typeface="+mn-ea"/>
                  <a:cs typeface="+mn-cs"/>
                </a:endParaRPr>
              </a:p>
            </p:txBody>
          </p:sp>
          <p:sp>
            <p:nvSpPr>
              <p:cNvPr id="31" name="Freeform 10"/>
              <p:cNvSpPr>
                <a:spLocks/>
              </p:cNvSpPr>
              <p:nvPr/>
            </p:nvSpPr>
            <p:spPr bwMode="auto">
              <a:xfrm>
                <a:off x="3438525" y="5257801"/>
                <a:ext cx="107950"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grpFill/>
              <a:ln w="19050" cap="rnd">
                <a:solidFill>
                  <a:schemeClr val="bg1"/>
                </a:solidFill>
                <a:prstDash val="solid"/>
                <a:round/>
                <a:headEnd/>
                <a:tailEnd/>
              </a:ln>
            </p:spPr>
            <p:txBody>
              <a:bodyPr vert="horz" wrap="square" lIns="152360" tIns="76180" rIns="152360" bIns="76180" numCol="1" anchor="t" anchorCtr="0" compatLnSpc="1">
                <a:prstTxWarp prst="textNoShape">
                  <a:avLst/>
                </a:prstTxWarp>
              </a:bodyPr>
              <a:lstStyle/>
              <a:p>
                <a:pPr defTabSz="1828723" hangingPunct="1"/>
                <a:endParaRPr lang="en-US" sz="3000" kern="1200">
                  <a:solidFill>
                    <a:srgbClr val="FFFFFF"/>
                  </a:solidFill>
                  <a:latin typeface="Amazon Ember Light"/>
                  <a:ea typeface="+mn-ea"/>
                  <a:cs typeface="+mn-cs"/>
                </a:endParaRPr>
              </a:p>
            </p:txBody>
          </p:sp>
          <p:sp>
            <p:nvSpPr>
              <p:cNvPr id="32" name="Oval 11"/>
              <p:cNvSpPr>
                <a:spLocks noChangeArrowheads="1"/>
              </p:cNvSpPr>
              <p:nvPr/>
            </p:nvSpPr>
            <p:spPr bwMode="auto">
              <a:xfrm>
                <a:off x="3460750" y="5195888"/>
                <a:ext cx="61912" cy="61913"/>
              </a:xfrm>
              <a:prstGeom prst="ellipse">
                <a:avLst/>
              </a:prstGeom>
              <a:grpFill/>
              <a:ln w="19050" cap="rnd">
                <a:solidFill>
                  <a:schemeClr val="bg1"/>
                </a:solidFill>
                <a:prstDash val="solid"/>
                <a:round/>
                <a:headEnd/>
                <a:tailEnd/>
              </a:ln>
            </p:spPr>
            <p:txBody>
              <a:bodyPr vert="horz" wrap="square" lIns="152360" tIns="76180" rIns="152360" bIns="76180" numCol="1" anchor="t" anchorCtr="0" compatLnSpc="1">
                <a:prstTxWarp prst="textNoShape">
                  <a:avLst/>
                </a:prstTxWarp>
              </a:bodyPr>
              <a:lstStyle/>
              <a:p>
                <a:pPr defTabSz="1828723" hangingPunct="1"/>
                <a:endParaRPr lang="en-US" sz="3000" kern="1200">
                  <a:solidFill>
                    <a:srgbClr val="FFFFFF"/>
                  </a:solidFill>
                  <a:latin typeface="Amazon Ember Light"/>
                  <a:ea typeface="+mn-ea"/>
                  <a:cs typeface="+mn-cs"/>
                </a:endParaRPr>
              </a:p>
            </p:txBody>
          </p:sp>
          <p:sp>
            <p:nvSpPr>
              <p:cNvPr id="33" name="Freeform 12"/>
              <p:cNvSpPr>
                <a:spLocks/>
              </p:cNvSpPr>
              <p:nvPr/>
            </p:nvSpPr>
            <p:spPr bwMode="auto">
              <a:xfrm>
                <a:off x="3438525" y="5257801"/>
                <a:ext cx="107950"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grpFill/>
              <a:ln w="19050" cap="rnd">
                <a:solidFill>
                  <a:schemeClr val="bg1"/>
                </a:solidFill>
                <a:prstDash val="solid"/>
                <a:round/>
                <a:headEnd/>
                <a:tailEnd/>
              </a:ln>
            </p:spPr>
            <p:txBody>
              <a:bodyPr vert="horz" wrap="square" lIns="152360" tIns="76180" rIns="152360" bIns="76180" numCol="1" anchor="t" anchorCtr="0" compatLnSpc="1">
                <a:prstTxWarp prst="textNoShape">
                  <a:avLst/>
                </a:prstTxWarp>
              </a:bodyPr>
              <a:lstStyle/>
              <a:p>
                <a:pPr defTabSz="1828723" hangingPunct="1"/>
                <a:endParaRPr lang="en-US" sz="3000" kern="1200">
                  <a:solidFill>
                    <a:srgbClr val="FFFFFF"/>
                  </a:solidFill>
                  <a:latin typeface="Amazon Ember Light"/>
                  <a:ea typeface="+mn-ea"/>
                  <a:cs typeface="+mn-cs"/>
                </a:endParaRPr>
              </a:p>
            </p:txBody>
          </p:sp>
          <p:sp>
            <p:nvSpPr>
              <p:cNvPr id="34" name="Oval 13"/>
              <p:cNvSpPr>
                <a:spLocks noChangeArrowheads="1"/>
              </p:cNvSpPr>
              <p:nvPr/>
            </p:nvSpPr>
            <p:spPr bwMode="auto">
              <a:xfrm>
                <a:off x="3344863" y="5195888"/>
                <a:ext cx="61912" cy="61913"/>
              </a:xfrm>
              <a:prstGeom prst="ellipse">
                <a:avLst/>
              </a:prstGeom>
              <a:grpFill/>
              <a:ln w="19050" cap="rnd">
                <a:solidFill>
                  <a:schemeClr val="bg1"/>
                </a:solidFill>
                <a:prstDash val="solid"/>
                <a:round/>
                <a:headEnd/>
                <a:tailEnd/>
              </a:ln>
            </p:spPr>
            <p:txBody>
              <a:bodyPr vert="horz" wrap="square" lIns="152360" tIns="76180" rIns="152360" bIns="76180" numCol="1" anchor="t" anchorCtr="0" compatLnSpc="1">
                <a:prstTxWarp prst="textNoShape">
                  <a:avLst/>
                </a:prstTxWarp>
              </a:bodyPr>
              <a:lstStyle/>
              <a:p>
                <a:pPr defTabSz="1828723" hangingPunct="1"/>
                <a:endParaRPr lang="en-US" sz="3000" kern="1200">
                  <a:solidFill>
                    <a:srgbClr val="FFFFFF"/>
                  </a:solidFill>
                  <a:latin typeface="Amazon Ember Light"/>
                  <a:ea typeface="+mn-ea"/>
                  <a:cs typeface="+mn-cs"/>
                </a:endParaRPr>
              </a:p>
            </p:txBody>
          </p:sp>
          <p:sp>
            <p:nvSpPr>
              <p:cNvPr id="35" name="Freeform 14"/>
              <p:cNvSpPr>
                <a:spLocks/>
              </p:cNvSpPr>
              <p:nvPr/>
            </p:nvSpPr>
            <p:spPr bwMode="auto">
              <a:xfrm>
                <a:off x="3322638" y="5257801"/>
                <a:ext cx="107950"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grpFill/>
              <a:ln w="19050" cap="rnd">
                <a:solidFill>
                  <a:schemeClr val="bg1"/>
                </a:solidFill>
                <a:prstDash val="solid"/>
                <a:round/>
                <a:headEnd/>
                <a:tailEnd/>
              </a:ln>
            </p:spPr>
            <p:txBody>
              <a:bodyPr vert="horz" wrap="square" lIns="152360" tIns="76180" rIns="152360" bIns="76180" numCol="1" anchor="t" anchorCtr="0" compatLnSpc="1">
                <a:prstTxWarp prst="textNoShape">
                  <a:avLst/>
                </a:prstTxWarp>
              </a:bodyPr>
              <a:lstStyle/>
              <a:p>
                <a:pPr defTabSz="1828723" hangingPunct="1"/>
                <a:endParaRPr lang="en-US" sz="3000" kern="1200">
                  <a:solidFill>
                    <a:srgbClr val="FFFFFF"/>
                  </a:solidFill>
                  <a:latin typeface="Amazon Ember Light"/>
                  <a:ea typeface="+mn-ea"/>
                  <a:cs typeface="+mn-cs"/>
                </a:endParaRPr>
              </a:p>
            </p:txBody>
          </p:sp>
          <p:sp>
            <p:nvSpPr>
              <p:cNvPr id="36" name="Freeform 15"/>
              <p:cNvSpPr>
                <a:spLocks/>
              </p:cNvSpPr>
              <p:nvPr/>
            </p:nvSpPr>
            <p:spPr bwMode="auto">
              <a:xfrm>
                <a:off x="3260725" y="5141913"/>
                <a:ext cx="231775" cy="15875"/>
              </a:xfrm>
              <a:custGeom>
                <a:avLst/>
                <a:gdLst>
                  <a:gd name="T0" fmla="*/ 0 w 146"/>
                  <a:gd name="T1" fmla="*/ 10 h 10"/>
                  <a:gd name="T2" fmla="*/ 0 w 146"/>
                  <a:gd name="T3" fmla="*/ 0 h 10"/>
                  <a:gd name="T4" fmla="*/ 146 w 146"/>
                  <a:gd name="T5" fmla="*/ 0 h 10"/>
                  <a:gd name="T6" fmla="*/ 146 w 146"/>
                  <a:gd name="T7" fmla="*/ 10 h 10"/>
                </a:gdLst>
                <a:ahLst/>
                <a:cxnLst>
                  <a:cxn ang="0">
                    <a:pos x="T0" y="T1"/>
                  </a:cxn>
                  <a:cxn ang="0">
                    <a:pos x="T2" y="T3"/>
                  </a:cxn>
                  <a:cxn ang="0">
                    <a:pos x="T4" y="T5"/>
                  </a:cxn>
                  <a:cxn ang="0">
                    <a:pos x="T6" y="T7"/>
                  </a:cxn>
                </a:cxnLst>
                <a:rect l="0" t="0" r="r" b="b"/>
                <a:pathLst>
                  <a:path w="146" h="10">
                    <a:moveTo>
                      <a:pt x="0" y="10"/>
                    </a:moveTo>
                    <a:lnTo>
                      <a:pt x="0" y="0"/>
                    </a:lnTo>
                    <a:lnTo>
                      <a:pt x="146" y="0"/>
                    </a:lnTo>
                    <a:lnTo>
                      <a:pt x="146" y="10"/>
                    </a:lnTo>
                  </a:path>
                </a:pathLst>
              </a:custGeom>
              <a:grpFill/>
              <a:ln w="19050" cap="rnd">
                <a:solidFill>
                  <a:schemeClr val="bg1"/>
                </a:solidFill>
                <a:prstDash val="solid"/>
                <a:round/>
                <a:headEnd/>
                <a:tailEnd/>
              </a:ln>
            </p:spPr>
            <p:txBody>
              <a:bodyPr vert="horz" wrap="square" lIns="152360" tIns="76180" rIns="152360" bIns="76180" numCol="1" anchor="t" anchorCtr="0" compatLnSpc="1">
                <a:prstTxWarp prst="textNoShape">
                  <a:avLst/>
                </a:prstTxWarp>
              </a:bodyPr>
              <a:lstStyle/>
              <a:p>
                <a:pPr defTabSz="1828723" hangingPunct="1"/>
                <a:endParaRPr lang="en-US" sz="3000" kern="1200">
                  <a:solidFill>
                    <a:srgbClr val="FFFFFF"/>
                  </a:solidFill>
                  <a:latin typeface="Amazon Ember Light"/>
                  <a:ea typeface="+mn-ea"/>
                  <a:cs typeface="+mn-cs"/>
                </a:endParaRPr>
              </a:p>
            </p:txBody>
          </p:sp>
          <p:sp>
            <p:nvSpPr>
              <p:cNvPr id="37" name="Line 16"/>
              <p:cNvSpPr>
                <a:spLocks noChangeShapeType="1"/>
              </p:cNvSpPr>
              <p:nvPr/>
            </p:nvSpPr>
            <p:spPr bwMode="auto">
              <a:xfrm>
                <a:off x="3376613" y="5110163"/>
                <a:ext cx="0" cy="47625"/>
              </a:xfrm>
              <a:prstGeom prst="line">
                <a:avLst/>
              </a:prstGeom>
              <a:grpFill/>
              <a:ln w="19050" cap="rnd">
                <a:solidFill>
                  <a:schemeClr val="bg1"/>
                </a:solidFill>
                <a:prstDash val="solid"/>
                <a:round/>
                <a:headEnd/>
                <a:tailEnd/>
              </a:ln>
            </p:spPr>
            <p:txBody>
              <a:bodyPr vert="horz" wrap="square" lIns="152360" tIns="76180" rIns="152360" bIns="76180" numCol="1" anchor="t" anchorCtr="0" compatLnSpc="1">
                <a:prstTxWarp prst="textNoShape">
                  <a:avLst/>
                </a:prstTxWarp>
              </a:bodyPr>
              <a:lstStyle/>
              <a:p>
                <a:pPr defTabSz="1828723" hangingPunct="1"/>
                <a:endParaRPr lang="en-US" sz="3000" kern="1200">
                  <a:solidFill>
                    <a:srgbClr val="FFFFFF"/>
                  </a:solidFill>
                  <a:latin typeface="Amazon Ember Light"/>
                  <a:ea typeface="+mn-ea"/>
                  <a:cs typeface="+mn-cs"/>
                </a:endParaRPr>
              </a:p>
            </p:txBody>
          </p:sp>
        </p:grpSp>
      </p:grpSp>
      <p:sp>
        <p:nvSpPr>
          <p:cNvPr id="39" name="Rectangle 38"/>
          <p:cNvSpPr/>
          <p:nvPr/>
        </p:nvSpPr>
        <p:spPr>
          <a:xfrm>
            <a:off x="6296065" y="6847945"/>
            <a:ext cx="3479093" cy="1327877"/>
          </a:xfrm>
          <a:prstGeom prst="rect">
            <a:avLst/>
          </a:prstGeom>
          <a:noFill/>
          <a:ln w="3175">
            <a:miter lim="400000"/>
          </a:ln>
        </p:spPr>
        <p:txBody>
          <a:bodyPr lIns="0" tIns="0" rIns="0" bIns="0" anchor="ctr">
            <a:noAutofit/>
          </a:bodyPr>
          <a:lstStyle/>
          <a:p>
            <a:pPr algn="ctr" defTabSz="365034" hangingPunct="1"/>
            <a:r>
              <a:rPr lang="en-US" sz="2667" kern="1200" dirty="0">
                <a:solidFill>
                  <a:srgbClr val="FFFFFF"/>
                </a:solidFill>
                <a:ea typeface="Helvetica Neue Light"/>
                <a:cs typeface="Arial" panose="020B0604020202020204" pitchFamily="34" charset="0"/>
                <a:sym typeface="Helvetica Neue Light"/>
              </a:rPr>
              <a:t> Curation</a:t>
            </a:r>
          </a:p>
          <a:p>
            <a:pPr algn="ctr" defTabSz="365034" hangingPunct="1"/>
            <a:r>
              <a:rPr lang="en-US" sz="2667" kern="1200" dirty="0">
                <a:solidFill>
                  <a:srgbClr val="FFFFFF"/>
                </a:solidFill>
                <a:ea typeface="Helvetica Neue Light"/>
                <a:cs typeface="Arial" panose="020B0604020202020204" pitchFamily="34" charset="0"/>
                <a:sym typeface="Helvetica Neue Light"/>
              </a:rPr>
              <a:t>Compliance</a:t>
            </a:r>
          </a:p>
          <a:p>
            <a:pPr algn="ctr" defTabSz="365034" hangingPunct="1"/>
            <a:r>
              <a:rPr lang="en-US" sz="2667" kern="1200" dirty="0">
                <a:solidFill>
                  <a:srgbClr val="FFFFFF"/>
                </a:solidFill>
                <a:ea typeface="Helvetica Neue Light"/>
                <a:cs typeface="Arial" panose="020B0604020202020204" pitchFamily="34" charset="0"/>
                <a:sym typeface="Helvetica Neue Light"/>
              </a:rPr>
              <a:t>Standardization</a:t>
            </a:r>
          </a:p>
        </p:txBody>
      </p:sp>
      <p:cxnSp>
        <p:nvCxnSpPr>
          <p:cNvPr id="41" name="Straight Connector 40"/>
          <p:cNvCxnSpPr/>
          <p:nvPr/>
        </p:nvCxnSpPr>
        <p:spPr>
          <a:xfrm>
            <a:off x="6256148" y="6780868"/>
            <a:ext cx="3558927" cy="0"/>
          </a:xfrm>
          <a:prstGeom prst="line">
            <a:avLst/>
          </a:prstGeom>
          <a:ln w="25400">
            <a:solidFill>
              <a:srgbClr val="FF9900"/>
            </a:solidFill>
          </a:ln>
        </p:spPr>
        <p:style>
          <a:lnRef idx="1">
            <a:schemeClr val="accent5"/>
          </a:lnRef>
          <a:fillRef idx="0">
            <a:schemeClr val="accent5"/>
          </a:fillRef>
          <a:effectRef idx="0">
            <a:schemeClr val="accent5"/>
          </a:effectRef>
          <a:fontRef idx="minor">
            <a:schemeClr val="tx1"/>
          </a:fontRef>
        </p:style>
      </p:cxnSp>
      <p:cxnSp>
        <p:nvCxnSpPr>
          <p:cNvPr id="42" name="Straight Connector 41"/>
          <p:cNvCxnSpPr/>
          <p:nvPr/>
        </p:nvCxnSpPr>
        <p:spPr>
          <a:xfrm>
            <a:off x="6256148" y="8236748"/>
            <a:ext cx="3558927" cy="0"/>
          </a:xfrm>
          <a:prstGeom prst="line">
            <a:avLst/>
          </a:prstGeom>
          <a:ln w="25400">
            <a:solidFill>
              <a:srgbClr val="FF9900"/>
            </a:solidFill>
          </a:ln>
        </p:spPr>
        <p:style>
          <a:lnRef idx="1">
            <a:schemeClr val="accent5"/>
          </a:lnRef>
          <a:fillRef idx="0">
            <a:schemeClr val="accent5"/>
          </a:fillRef>
          <a:effectRef idx="0">
            <a:schemeClr val="accent5"/>
          </a:effectRef>
          <a:fontRef idx="minor">
            <a:schemeClr val="tx1"/>
          </a:fontRef>
        </p:style>
      </p:cxnSp>
      <p:sp>
        <p:nvSpPr>
          <p:cNvPr id="44" name="Rectangle 43"/>
          <p:cNvSpPr/>
          <p:nvPr/>
        </p:nvSpPr>
        <p:spPr>
          <a:xfrm>
            <a:off x="14053070" y="6847945"/>
            <a:ext cx="3479093" cy="1327877"/>
          </a:xfrm>
          <a:prstGeom prst="rect">
            <a:avLst/>
          </a:prstGeom>
          <a:noFill/>
          <a:ln w="3175">
            <a:miter lim="400000"/>
          </a:ln>
        </p:spPr>
        <p:txBody>
          <a:bodyPr lIns="0" tIns="0" rIns="0" bIns="0" anchor="ctr">
            <a:noAutofit/>
          </a:bodyPr>
          <a:lstStyle/>
          <a:p>
            <a:pPr algn="ctr" defTabSz="365034" hangingPunct="1"/>
            <a:r>
              <a:rPr lang="en-US" sz="2667" kern="1200" dirty="0">
                <a:solidFill>
                  <a:srgbClr val="FFFFFF"/>
                </a:solidFill>
                <a:ea typeface="Helvetica Neue Light"/>
                <a:cs typeface="Arial" panose="020B0604020202020204" pitchFamily="34" charset="0"/>
                <a:sym typeface="Helvetica Neue Light"/>
              </a:rPr>
              <a:t>Agility </a:t>
            </a:r>
          </a:p>
          <a:p>
            <a:pPr algn="ctr" defTabSz="365034" hangingPunct="1"/>
            <a:r>
              <a:rPr lang="en-US" sz="2667" kern="1200" dirty="0">
                <a:solidFill>
                  <a:srgbClr val="FFFFFF"/>
                </a:solidFill>
                <a:ea typeface="Helvetica Neue Light"/>
                <a:cs typeface="Arial" panose="020B0604020202020204" pitchFamily="34" charset="0"/>
                <a:sym typeface="Helvetica Neue Light"/>
              </a:rPr>
              <a:t>Self-Service</a:t>
            </a:r>
          </a:p>
          <a:p>
            <a:pPr algn="ctr" defTabSz="365034" hangingPunct="1"/>
            <a:r>
              <a:rPr lang="en-US" sz="2667" kern="1200" dirty="0">
                <a:solidFill>
                  <a:srgbClr val="FFFFFF"/>
                </a:solidFill>
                <a:ea typeface="Helvetica Neue Light"/>
                <a:cs typeface="Arial" panose="020B0604020202020204" pitchFamily="34" charset="0"/>
                <a:sym typeface="Helvetica Neue Light"/>
              </a:rPr>
              <a:t>Time to market</a:t>
            </a:r>
          </a:p>
        </p:txBody>
      </p:sp>
      <p:cxnSp>
        <p:nvCxnSpPr>
          <p:cNvPr id="46" name="Straight Connector 45"/>
          <p:cNvCxnSpPr/>
          <p:nvPr/>
        </p:nvCxnSpPr>
        <p:spPr>
          <a:xfrm>
            <a:off x="14013153" y="6780868"/>
            <a:ext cx="3558927" cy="0"/>
          </a:xfrm>
          <a:prstGeom prst="line">
            <a:avLst/>
          </a:prstGeom>
          <a:ln w="25400">
            <a:solidFill>
              <a:srgbClr val="FF9900"/>
            </a:solidFill>
          </a:ln>
        </p:spPr>
        <p:style>
          <a:lnRef idx="1">
            <a:schemeClr val="accent5"/>
          </a:lnRef>
          <a:fillRef idx="0">
            <a:schemeClr val="accent5"/>
          </a:fillRef>
          <a:effectRef idx="0">
            <a:schemeClr val="accent5"/>
          </a:effectRef>
          <a:fontRef idx="minor">
            <a:schemeClr val="tx1"/>
          </a:fontRef>
        </p:style>
      </p:cxnSp>
      <p:cxnSp>
        <p:nvCxnSpPr>
          <p:cNvPr id="47" name="Straight Connector 46"/>
          <p:cNvCxnSpPr/>
          <p:nvPr/>
        </p:nvCxnSpPr>
        <p:spPr>
          <a:xfrm>
            <a:off x="14013153" y="8236748"/>
            <a:ext cx="3558927" cy="0"/>
          </a:xfrm>
          <a:prstGeom prst="line">
            <a:avLst/>
          </a:prstGeom>
          <a:ln w="25400">
            <a:solidFill>
              <a:srgbClr val="FF9900"/>
            </a:solidFill>
          </a:ln>
        </p:spPr>
        <p:style>
          <a:lnRef idx="1">
            <a:schemeClr val="accent5"/>
          </a:lnRef>
          <a:fillRef idx="0">
            <a:schemeClr val="accent5"/>
          </a:fillRef>
          <a:effectRef idx="0">
            <a:schemeClr val="accent5"/>
          </a:effectRef>
          <a:fontRef idx="minor">
            <a:schemeClr val="tx1"/>
          </a:fontRef>
        </p:style>
      </p:cxnSp>
      <p:sp>
        <p:nvSpPr>
          <p:cNvPr id="48" name="TextBox 47"/>
          <p:cNvSpPr txBox="1"/>
          <p:nvPr/>
        </p:nvSpPr>
        <p:spPr>
          <a:xfrm>
            <a:off x="14013156" y="5961096"/>
            <a:ext cx="3608918" cy="615553"/>
          </a:xfrm>
          <a:prstGeom prst="rect">
            <a:avLst/>
          </a:prstGeom>
          <a:noFill/>
        </p:spPr>
        <p:txBody>
          <a:bodyPr wrap="square" lIns="0" tIns="0" rIns="0" bIns="0" rtlCol="0">
            <a:spAutoFit/>
          </a:bodyPr>
          <a:lstStyle/>
          <a:p>
            <a:pPr algn="ctr" defTabSz="761805" hangingPunct="1"/>
            <a:r>
              <a:rPr lang="en-US" sz="4000" b="1" kern="1200" dirty="0">
                <a:solidFill>
                  <a:srgbClr val="FFFFFF"/>
                </a:solidFill>
                <a:ea typeface="+mn-ea"/>
                <a:cs typeface="Arial" panose="020B0604020202020204" pitchFamily="34" charset="0"/>
              </a:rPr>
              <a:t>Speed</a:t>
            </a:r>
          </a:p>
        </p:txBody>
      </p:sp>
      <p:sp>
        <p:nvSpPr>
          <p:cNvPr id="49" name="TextBox 48"/>
          <p:cNvSpPr txBox="1"/>
          <p:nvPr/>
        </p:nvSpPr>
        <p:spPr>
          <a:xfrm>
            <a:off x="6685387" y="5961095"/>
            <a:ext cx="2788100" cy="615553"/>
          </a:xfrm>
          <a:prstGeom prst="rect">
            <a:avLst/>
          </a:prstGeom>
          <a:noFill/>
        </p:spPr>
        <p:txBody>
          <a:bodyPr wrap="square" lIns="0" tIns="0" rIns="0" bIns="0" rtlCol="0">
            <a:spAutoFit/>
          </a:bodyPr>
          <a:lstStyle/>
          <a:p>
            <a:pPr algn="ctr" defTabSz="761805" hangingPunct="1"/>
            <a:r>
              <a:rPr lang="en-US" sz="4000" b="1" kern="1200" dirty="0">
                <a:solidFill>
                  <a:srgbClr val="FFFFFF"/>
                </a:solidFill>
                <a:ea typeface="+mn-ea"/>
                <a:cs typeface="Arial" panose="020B0604020202020204" pitchFamily="34" charset="0"/>
              </a:rPr>
              <a:t>Security</a:t>
            </a:r>
          </a:p>
        </p:txBody>
      </p:sp>
      <p:sp>
        <p:nvSpPr>
          <p:cNvPr id="51" name="Content Placeholder 2"/>
          <p:cNvSpPr txBox="1">
            <a:spLocks/>
          </p:cNvSpPr>
          <p:nvPr/>
        </p:nvSpPr>
        <p:spPr>
          <a:xfrm>
            <a:off x="6807770" y="9303818"/>
            <a:ext cx="10199846" cy="2103708"/>
          </a:xfrm>
          <a:prstGeom prst="rect">
            <a:avLst/>
          </a:prstGeom>
        </p:spPr>
        <p:txBody>
          <a:bodyPr>
            <a:norm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defTabSz="1828833"/>
            <a:r>
              <a:rPr lang="en-US" dirty="0">
                <a:solidFill>
                  <a:srgbClr val="FFFFFF"/>
                </a:solidFill>
                <a:latin typeface="Amazon Ember"/>
              </a:rPr>
              <a:t>Service catalogs enable organizations to deploy and manage infrastructure and applications that reflect the organization’s security and operational policies</a:t>
            </a:r>
          </a:p>
        </p:txBody>
      </p:sp>
      <p:sp>
        <p:nvSpPr>
          <p:cNvPr id="40" name="Title 39">
            <a:extLst>
              <a:ext uri="{FF2B5EF4-FFF2-40B4-BE49-F238E27FC236}">
                <a16:creationId xmlns:a16="http://schemas.microsoft.com/office/drawing/2014/main" id="{B419DB67-994B-A744-8796-BE246AB13F27}"/>
              </a:ext>
            </a:extLst>
          </p:cNvPr>
          <p:cNvSpPr>
            <a:spLocks noGrp="1"/>
          </p:cNvSpPr>
          <p:nvPr>
            <p:ph type="title"/>
          </p:nvPr>
        </p:nvSpPr>
        <p:spPr/>
        <p:txBody>
          <a:bodyPr/>
          <a:lstStyle/>
          <a:p>
            <a:r>
              <a:rPr lang="en-US" dirty="0"/>
              <a:t>The final handshake</a:t>
            </a:r>
          </a:p>
        </p:txBody>
      </p:sp>
    </p:spTree>
    <p:extLst>
      <p:ext uri="{BB962C8B-B14F-4D97-AF65-F5344CB8AC3E}">
        <p14:creationId xmlns:p14="http://schemas.microsoft.com/office/powerpoint/2010/main" val="1665064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52"/>
          <p:cNvSpPr>
            <a:spLocks noGrp="1"/>
          </p:cNvSpPr>
          <p:nvPr>
            <p:ph type="title"/>
          </p:nvPr>
        </p:nvSpPr>
        <p:spPr>
          <a:xfrm>
            <a:off x="420831" y="213237"/>
            <a:ext cx="23304712" cy="1799330"/>
          </a:xfrm>
        </p:spPr>
        <p:txBody>
          <a:bodyPr/>
          <a:lstStyle/>
          <a:p>
            <a:r>
              <a:rPr lang="en-US" sz="7200" dirty="0"/>
              <a:t>Self-service account provisioning in AWS Service Catalog</a:t>
            </a:r>
          </a:p>
        </p:txBody>
      </p:sp>
      <p:sp>
        <p:nvSpPr>
          <p:cNvPr id="56" name="TextBox 55"/>
          <p:cNvSpPr txBox="1"/>
          <p:nvPr/>
        </p:nvSpPr>
        <p:spPr>
          <a:xfrm>
            <a:off x="5037519" y="11613122"/>
            <a:ext cx="14431790" cy="1631024"/>
          </a:xfrm>
          <a:prstGeom prst="rect">
            <a:avLst/>
          </a:prstGeom>
          <a:noFill/>
        </p:spPr>
        <p:txBody>
          <a:bodyPr wrap="square">
            <a:spAutoFit/>
          </a:bodyPr>
          <a:lstStyle>
            <a:defPPr>
              <a:defRPr lang="en-US"/>
            </a:defPPr>
            <a:lvl1pPr algn="ctr" defTabSz="1097280">
              <a:defRPr sz="2000">
                <a:solidFill>
                  <a:schemeClr val="accent6"/>
                </a:solidFill>
                <a:latin typeface="Amazon Ember" panose="020B0603020204020204" pitchFamily="34" charset="0"/>
                <a:ea typeface="Amazon Ember" panose="020B0603020204020204" pitchFamily="34" charset="0"/>
                <a:cs typeface="Amazon Ember" panose="020B0603020204020204" pitchFamily="34" charset="0"/>
              </a:defRPr>
            </a:lvl1pPr>
          </a:lstStyle>
          <a:p>
            <a:pPr defTabSz="1828837" hangingPunct="1"/>
            <a:r>
              <a:rPr lang="en-US" sz="3333" kern="1200" dirty="0">
                <a:solidFill>
                  <a:srgbClr val="92D050"/>
                </a:solidFill>
              </a:rPr>
              <a:t>Users can configure and provision AWS accounts and resources without needing full privileges to AWS services (e.g., Amazon Elastic Compute Cloud (Amazon EC2), Amazon Relational Database Service (Amazon RDS))</a:t>
            </a:r>
          </a:p>
        </p:txBody>
      </p:sp>
      <p:sp>
        <p:nvSpPr>
          <p:cNvPr id="2" name="Rounded Rectangle 1"/>
          <p:cNvSpPr/>
          <p:nvPr/>
        </p:nvSpPr>
        <p:spPr>
          <a:xfrm>
            <a:off x="9103717" y="2446644"/>
            <a:ext cx="6176573" cy="8250578"/>
          </a:xfrm>
          <a:prstGeom prst="rect">
            <a:avLst/>
          </a:prstGeom>
          <a:solidFill>
            <a:schemeClr val="bg2"/>
          </a:solidFill>
          <a:ln w="19050">
            <a:solidFill>
              <a:schemeClr val="accent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1828837" hangingPunct="1">
              <a:defRPr/>
            </a:pPr>
            <a:endParaRPr lang="en-US" sz="3600" kern="1200" dirty="0">
              <a:solidFill>
                <a:srgbClr val="1D516C"/>
              </a:solidFill>
              <a:latin typeface="Arial"/>
              <a:cs typeface="Arial"/>
            </a:endParaRPr>
          </a:p>
        </p:txBody>
      </p:sp>
      <p:sp>
        <p:nvSpPr>
          <p:cNvPr id="6" name="Rounded Rectangle 5"/>
          <p:cNvSpPr/>
          <p:nvPr/>
        </p:nvSpPr>
        <p:spPr>
          <a:xfrm>
            <a:off x="9878627" y="3904847"/>
            <a:ext cx="2194560" cy="2194560"/>
          </a:xfrm>
          <a:prstGeom prst="rect">
            <a:avLst/>
          </a:prstGeom>
          <a:noFill/>
          <a:ln w="19050">
            <a:solidFill>
              <a:schemeClr val="accent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1828837" hangingPunct="1">
              <a:defRPr/>
            </a:pPr>
            <a:endParaRPr lang="en-US" sz="2333" kern="1200" dirty="0">
              <a:gradFill>
                <a:gsLst>
                  <a:gs pos="0">
                    <a:srgbClr val="FFFFFF"/>
                  </a:gs>
                  <a:gs pos="100000">
                    <a:srgbClr val="FFFFFF"/>
                  </a:gs>
                </a:gsLst>
                <a:lin ang="16200000" scaled="0"/>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TextBox 33"/>
          <p:cNvSpPr txBox="1">
            <a:spLocks noChangeArrowheads="1"/>
          </p:cNvSpPr>
          <p:nvPr/>
        </p:nvSpPr>
        <p:spPr bwMode="auto">
          <a:xfrm>
            <a:off x="10251372" y="4035643"/>
            <a:ext cx="1449072" cy="359009"/>
          </a:xfrm>
          <a:prstGeom prst="rect">
            <a:avLst/>
          </a:prstGeom>
          <a:noFill/>
          <a:ln w="9525">
            <a:noFill/>
            <a:miter lim="800000"/>
            <a:headEnd/>
            <a:tailEnd/>
          </a:ln>
        </p:spPr>
        <p:txBody>
          <a:bodyPr wrap="square" lIns="0" tIns="0" rIns="0" bIns="0">
            <a:spAutoFit/>
          </a:bodyPr>
          <a:lstStyle>
            <a:defPPr>
              <a:defRPr lang="en-US"/>
            </a:defPPr>
            <a:lvl1pPr algn="ctr" defTabSz="685800">
              <a:defRPr sz="800">
                <a:solidFill>
                  <a:srgbClr val="1D516C"/>
                </a:solidFill>
                <a:latin typeface="Amazon Ember" panose="020B0603020204020204" pitchFamily="34" charset="0"/>
                <a:ea typeface="Amazon Ember" panose="020B0603020204020204" pitchFamily="34" charset="0"/>
                <a:cs typeface="Amazon Ember" panose="020B0603020204020204" pitchFamily="34" charset="0"/>
              </a:defRPr>
            </a:lvl1pPr>
          </a:lstStyle>
          <a:p>
            <a:pPr defTabSz="1143023" hangingPunct="1"/>
            <a:r>
              <a:rPr lang="en-US" sz="2333" kern="1200" dirty="0">
                <a:gradFill>
                  <a:gsLst>
                    <a:gs pos="0">
                      <a:srgbClr val="FFFFFF"/>
                    </a:gs>
                    <a:gs pos="100000">
                      <a:srgbClr val="FFFFFF"/>
                    </a:gs>
                  </a:gsLst>
                  <a:lin ang="16200000" scaled="0"/>
                </a:gradFill>
              </a:rPr>
              <a:t>Product X</a:t>
            </a:r>
          </a:p>
        </p:txBody>
      </p:sp>
      <p:grpSp>
        <p:nvGrpSpPr>
          <p:cNvPr id="64" name="Group 63">
            <a:extLst>
              <a:ext uri="{FF2B5EF4-FFF2-40B4-BE49-F238E27FC236}">
                <a16:creationId xmlns:a16="http://schemas.microsoft.com/office/drawing/2014/main" id="{CBF3D30E-5303-4086-8204-C7D2C9F522D3}"/>
              </a:ext>
            </a:extLst>
          </p:cNvPr>
          <p:cNvGrpSpPr/>
          <p:nvPr/>
        </p:nvGrpSpPr>
        <p:grpSpPr>
          <a:xfrm>
            <a:off x="12346403" y="7065260"/>
            <a:ext cx="2517155" cy="2194560"/>
            <a:chOff x="4756442" y="2522074"/>
            <a:chExt cx="943933" cy="822960"/>
          </a:xfrm>
        </p:grpSpPr>
        <p:sp>
          <p:nvSpPr>
            <p:cNvPr id="13" name="Rounded Rectangle 12"/>
            <p:cNvSpPr/>
            <p:nvPr/>
          </p:nvSpPr>
          <p:spPr>
            <a:xfrm>
              <a:off x="4756442" y="2522074"/>
              <a:ext cx="943933" cy="822960"/>
            </a:xfrm>
            <a:prstGeom prst="rect">
              <a:avLst/>
            </a:prstGeom>
            <a:noFill/>
            <a:ln w="190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1828837" hangingPunct="1">
                <a:defRPr/>
              </a:pPr>
              <a:endParaRPr lang="en-US" sz="2333" kern="1200" dirty="0">
                <a:gradFill>
                  <a:gsLst>
                    <a:gs pos="0">
                      <a:srgbClr val="FFFFFF"/>
                    </a:gs>
                    <a:gs pos="100000">
                      <a:srgbClr val="FFFFFF"/>
                    </a:gs>
                  </a:gsLst>
                  <a:lin ang="16200000" scaled="0"/>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TextBox 33"/>
            <p:cNvSpPr txBox="1">
              <a:spLocks noChangeArrowheads="1"/>
            </p:cNvSpPr>
            <p:nvPr/>
          </p:nvSpPr>
          <p:spPr bwMode="auto">
            <a:xfrm>
              <a:off x="4866310" y="2563019"/>
              <a:ext cx="724196" cy="269256"/>
            </a:xfrm>
            <a:prstGeom prst="rect">
              <a:avLst/>
            </a:prstGeom>
            <a:noFill/>
            <a:ln w="9525">
              <a:noFill/>
              <a:miter lim="800000"/>
              <a:headEnd/>
              <a:tailEnd/>
            </a:ln>
          </p:spPr>
          <p:txBody>
            <a:bodyPr wrap="square" lIns="0" tIns="0" rIns="0" bIns="0">
              <a:spAutoFit/>
            </a:bodyPr>
            <a:lstStyle>
              <a:defPPr>
                <a:defRPr lang="en-US"/>
              </a:defPPr>
              <a:lvl1pPr algn="ctr" defTabSz="685800">
                <a:defRPr sz="800">
                  <a:solidFill>
                    <a:srgbClr val="1D516C"/>
                  </a:solidFill>
                  <a:latin typeface="Amazon Ember" panose="020B0603020204020204" pitchFamily="34" charset="0"/>
                  <a:ea typeface="Amazon Ember" panose="020B0603020204020204" pitchFamily="34" charset="0"/>
                  <a:cs typeface="Amazon Ember" panose="020B0603020204020204" pitchFamily="34" charset="0"/>
                </a:defRPr>
              </a:lvl1pPr>
            </a:lstStyle>
            <a:p>
              <a:pPr defTabSz="1143023" hangingPunct="1"/>
              <a:r>
                <a:rPr lang="en-US" sz="2333" kern="1200" dirty="0">
                  <a:gradFill>
                    <a:gsLst>
                      <a:gs pos="0">
                        <a:srgbClr val="FFFFFF"/>
                      </a:gs>
                      <a:gs pos="100000">
                        <a:srgbClr val="FFFFFF"/>
                      </a:gs>
                    </a:gsLst>
                    <a:lin ang="16200000" scaled="0"/>
                  </a:gradFill>
                </a:rPr>
                <a:t>Portfolio </a:t>
              </a:r>
              <a:br>
                <a:rPr lang="en-US" sz="2333" kern="1200" dirty="0">
                  <a:gradFill>
                    <a:gsLst>
                      <a:gs pos="0">
                        <a:srgbClr val="FFFFFF"/>
                      </a:gs>
                      <a:gs pos="100000">
                        <a:srgbClr val="FFFFFF"/>
                      </a:gs>
                    </a:gsLst>
                    <a:lin ang="16200000" scaled="0"/>
                  </a:gradFill>
                </a:rPr>
              </a:br>
              <a:r>
                <a:rPr lang="en-US" sz="2333" kern="1200" dirty="0">
                  <a:gradFill>
                    <a:gsLst>
                      <a:gs pos="0">
                        <a:srgbClr val="FFFFFF"/>
                      </a:gs>
                      <a:gs pos="100000">
                        <a:srgbClr val="FFFFFF"/>
                      </a:gs>
                    </a:gsLst>
                    <a:lin ang="16200000" scaled="0"/>
                  </a:gradFill>
                </a:rPr>
                <a:t>team B</a:t>
              </a:r>
            </a:p>
          </p:txBody>
        </p:sp>
      </p:grpSp>
      <p:grpSp>
        <p:nvGrpSpPr>
          <p:cNvPr id="63" name="Group 62">
            <a:extLst>
              <a:ext uri="{FF2B5EF4-FFF2-40B4-BE49-F238E27FC236}">
                <a16:creationId xmlns:a16="http://schemas.microsoft.com/office/drawing/2014/main" id="{E737AD37-60F8-4592-8C3D-BDF454CF4164}"/>
              </a:ext>
            </a:extLst>
          </p:cNvPr>
          <p:cNvGrpSpPr/>
          <p:nvPr/>
        </p:nvGrpSpPr>
        <p:grpSpPr>
          <a:xfrm>
            <a:off x="9515895" y="7065259"/>
            <a:ext cx="2557293" cy="2194559"/>
            <a:chOff x="3457326" y="2522074"/>
            <a:chExt cx="958985" cy="822960"/>
          </a:xfrm>
        </p:grpSpPr>
        <p:sp>
          <p:nvSpPr>
            <p:cNvPr id="19" name="Rounded Rectangle 18"/>
            <p:cNvSpPr/>
            <p:nvPr/>
          </p:nvSpPr>
          <p:spPr>
            <a:xfrm>
              <a:off x="3457326" y="2522074"/>
              <a:ext cx="958985" cy="822960"/>
            </a:xfrm>
            <a:prstGeom prst="rect">
              <a:avLst/>
            </a:prstGeom>
            <a:noFill/>
            <a:ln w="190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1828837" hangingPunct="1">
                <a:defRPr/>
              </a:pPr>
              <a:endParaRPr lang="en-US" sz="2333" kern="1200" dirty="0">
                <a:gradFill>
                  <a:gsLst>
                    <a:gs pos="0">
                      <a:srgbClr val="FFFFFF"/>
                    </a:gs>
                    <a:gs pos="100000">
                      <a:srgbClr val="FFFFFF"/>
                    </a:gs>
                  </a:gsLst>
                  <a:lin ang="16200000" scaled="0"/>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TextBox 33"/>
            <p:cNvSpPr txBox="1">
              <a:spLocks noChangeArrowheads="1"/>
            </p:cNvSpPr>
            <p:nvPr/>
          </p:nvSpPr>
          <p:spPr bwMode="auto">
            <a:xfrm>
              <a:off x="3650387" y="2568977"/>
              <a:ext cx="572862" cy="269256"/>
            </a:xfrm>
            <a:prstGeom prst="rect">
              <a:avLst/>
            </a:prstGeom>
            <a:noFill/>
            <a:ln w="9525">
              <a:noFill/>
              <a:miter lim="800000"/>
              <a:headEnd/>
              <a:tailEnd/>
            </a:ln>
          </p:spPr>
          <p:txBody>
            <a:bodyPr wrap="square" lIns="0" tIns="0" rIns="0" bIns="0">
              <a:spAutoFit/>
            </a:bodyPr>
            <a:lstStyle/>
            <a:p>
              <a:pPr algn="ctr" defTabSz="1828837" hangingPunct="1"/>
              <a:r>
                <a:rPr lang="en-US" sz="2333" kern="1200" dirty="0">
                  <a:gradFill>
                    <a:gsLst>
                      <a:gs pos="0">
                        <a:srgbClr val="FFFFFF"/>
                      </a:gs>
                      <a:gs pos="100000">
                        <a:srgbClr val="FFFFFF"/>
                      </a:gs>
                    </a:gsLst>
                    <a:lin ang="16200000" scaled="0"/>
                  </a:gradFill>
                  <a:latin typeface="Amazon Ember" panose="020B0603020204020204" pitchFamily="34" charset="0"/>
                  <a:ea typeface="Amazon Ember" panose="020B0603020204020204" pitchFamily="34" charset="0"/>
                  <a:cs typeface="Amazon Ember" panose="020B0603020204020204" pitchFamily="34" charset="0"/>
                </a:rPr>
                <a:t>Portfolio </a:t>
              </a:r>
              <a:br>
                <a:rPr lang="en-US" sz="2333" kern="1200" dirty="0">
                  <a:gradFill>
                    <a:gsLst>
                      <a:gs pos="0">
                        <a:srgbClr val="FFFFFF"/>
                      </a:gs>
                      <a:gs pos="100000">
                        <a:srgbClr val="FFFFFF"/>
                      </a:gs>
                    </a:gsLst>
                    <a:lin ang="16200000" scaled="0"/>
                  </a:gradFill>
                  <a:latin typeface="Amazon Ember" panose="020B0603020204020204" pitchFamily="34" charset="0"/>
                  <a:ea typeface="Amazon Ember" panose="020B0603020204020204" pitchFamily="34" charset="0"/>
                  <a:cs typeface="Amazon Ember" panose="020B0603020204020204" pitchFamily="34" charset="0"/>
                </a:rPr>
              </a:br>
              <a:r>
                <a:rPr lang="en-US" sz="2333" kern="1200" dirty="0">
                  <a:gradFill>
                    <a:gsLst>
                      <a:gs pos="0">
                        <a:srgbClr val="FFFFFF"/>
                      </a:gs>
                      <a:gs pos="100000">
                        <a:srgbClr val="FFFFFF"/>
                      </a:gs>
                    </a:gsLst>
                    <a:lin ang="16200000" scaled="0"/>
                  </a:gradFill>
                  <a:latin typeface="Amazon Ember" panose="020B0603020204020204" pitchFamily="34" charset="0"/>
                  <a:ea typeface="Amazon Ember" panose="020B0603020204020204" pitchFamily="34" charset="0"/>
                  <a:cs typeface="Amazon Ember" panose="020B0603020204020204" pitchFamily="34" charset="0"/>
                </a:rPr>
                <a:t>team A</a:t>
              </a:r>
            </a:p>
          </p:txBody>
        </p:sp>
      </p:grpSp>
      <p:sp>
        <p:nvSpPr>
          <p:cNvPr id="21" name="Rounded Rectangle 20"/>
          <p:cNvSpPr/>
          <p:nvPr/>
        </p:nvSpPr>
        <p:spPr>
          <a:xfrm>
            <a:off x="9953573" y="8094223"/>
            <a:ext cx="731520" cy="731520"/>
          </a:xfrm>
          <a:prstGeom prst="rect">
            <a:avLst/>
          </a:prstGeom>
          <a:solidFill>
            <a:schemeClr val="accent2"/>
          </a:solidFill>
          <a:ln w="19050">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1828837" hangingPunct="1">
              <a:defRPr/>
            </a:pPr>
            <a:endParaRPr lang="en-US" sz="2333" b="1" kern="1200" dirty="0">
              <a:solidFill>
                <a:srgbClr val="1D516C"/>
              </a:solidFill>
              <a:latin typeface="Helvetica Neue"/>
              <a:cs typeface="Helvetica Neue"/>
            </a:endParaRPr>
          </a:p>
        </p:txBody>
      </p:sp>
      <p:sp>
        <p:nvSpPr>
          <p:cNvPr id="22" name="Rounded Rectangle 21"/>
          <p:cNvSpPr/>
          <p:nvPr/>
        </p:nvSpPr>
        <p:spPr>
          <a:xfrm>
            <a:off x="10903983" y="8094223"/>
            <a:ext cx="731520" cy="731520"/>
          </a:xfrm>
          <a:prstGeom prst="rect">
            <a:avLst/>
          </a:prstGeom>
          <a:solidFill>
            <a:schemeClr val="accent4"/>
          </a:solidFill>
          <a:ln w="19050">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1828837" hangingPunct="1">
              <a:defRPr/>
            </a:pPr>
            <a:endParaRPr lang="en-US" sz="2333" b="1" kern="1200" dirty="0">
              <a:solidFill>
                <a:srgbClr val="1D516C"/>
              </a:solidFill>
              <a:latin typeface="Helvetica Neue"/>
              <a:cs typeface="Helvetica Neue"/>
            </a:endParaRPr>
          </a:p>
        </p:txBody>
      </p:sp>
      <p:sp>
        <p:nvSpPr>
          <p:cNvPr id="24" name="TextBox 33"/>
          <p:cNvSpPr txBox="1">
            <a:spLocks noChangeArrowheads="1"/>
          </p:cNvSpPr>
          <p:nvPr/>
        </p:nvSpPr>
        <p:spPr bwMode="auto">
          <a:xfrm>
            <a:off x="10114195" y="9265748"/>
            <a:ext cx="4153590" cy="1425840"/>
          </a:xfrm>
          <a:prstGeom prst="rect">
            <a:avLst/>
          </a:prstGeom>
          <a:noFill/>
          <a:ln w="9525">
            <a:noFill/>
            <a:miter lim="800000"/>
            <a:headEnd/>
            <a:tailEnd/>
          </a:ln>
        </p:spPr>
        <p:txBody>
          <a:bodyPr wrap="square">
            <a:spAutoFit/>
          </a:bodyPr>
          <a:lstStyle/>
          <a:p>
            <a:pPr algn="ctr" defTabSz="1828837" hangingPunct="1">
              <a:spcAft>
                <a:spcPts val="1000"/>
              </a:spcAft>
            </a:pPr>
            <a:r>
              <a:rPr lang="en-US" sz="2333" kern="1200" dirty="0">
                <a:gradFill>
                  <a:gsLst>
                    <a:gs pos="0">
                      <a:srgbClr val="FFFFFF"/>
                    </a:gs>
                    <a:gs pos="100000">
                      <a:srgbClr val="FFFFFF"/>
                    </a:gs>
                  </a:gsLst>
                  <a:lin ang="16200000" scaled="0"/>
                </a:gradFill>
                <a:latin typeface="Amazon Ember" panose="020B0603020204020204" pitchFamily="34" charset="0"/>
                <a:ea typeface="Amazon Ember" panose="020B0603020204020204" pitchFamily="34" charset="0"/>
                <a:cs typeface="Amazon Ember" panose="020B0603020204020204" pitchFamily="34" charset="0"/>
              </a:rPr>
              <a:t>Users, groups, roles</a:t>
            </a:r>
          </a:p>
          <a:p>
            <a:pPr algn="ctr" defTabSz="1828837" hangingPunct="1">
              <a:spcAft>
                <a:spcPts val="1000"/>
              </a:spcAft>
            </a:pPr>
            <a:r>
              <a:rPr lang="en-US" sz="2333" kern="1200" dirty="0">
                <a:gradFill>
                  <a:gsLst>
                    <a:gs pos="0">
                      <a:srgbClr val="FFFFFF"/>
                    </a:gs>
                    <a:gs pos="100000">
                      <a:srgbClr val="FFFFFF"/>
                    </a:gs>
                  </a:gsLst>
                  <a:lin ang="16200000" scaled="0"/>
                </a:gradFill>
                <a:latin typeface="Amazon Ember" panose="020B0603020204020204" pitchFamily="34" charset="0"/>
                <a:ea typeface="Amazon Ember" panose="020B0603020204020204" pitchFamily="34" charset="0"/>
                <a:cs typeface="Amazon Ember" panose="020B0603020204020204" pitchFamily="34" charset="0"/>
              </a:rPr>
              <a:t>Constraints </a:t>
            </a:r>
          </a:p>
          <a:p>
            <a:pPr algn="ctr" defTabSz="1828837" hangingPunct="1">
              <a:spcAft>
                <a:spcPts val="1000"/>
              </a:spcAft>
            </a:pPr>
            <a:r>
              <a:rPr lang="en-US" sz="2333" kern="1200" dirty="0">
                <a:gradFill>
                  <a:gsLst>
                    <a:gs pos="0">
                      <a:srgbClr val="FFFFFF"/>
                    </a:gs>
                    <a:gs pos="100000">
                      <a:srgbClr val="FFFFFF"/>
                    </a:gs>
                  </a:gsLst>
                  <a:lin ang="16200000" scaled="0"/>
                </a:gradFill>
                <a:latin typeface="Amazon Ember" panose="020B0603020204020204" pitchFamily="34" charset="0"/>
                <a:ea typeface="Amazon Ember" panose="020B0603020204020204" pitchFamily="34" charset="0"/>
                <a:cs typeface="Amazon Ember" panose="020B0603020204020204" pitchFamily="34" charset="0"/>
              </a:rPr>
              <a:t>Tag options</a:t>
            </a:r>
          </a:p>
        </p:txBody>
      </p:sp>
      <p:sp>
        <p:nvSpPr>
          <p:cNvPr id="26" name="Rounded Rectangle 25"/>
          <p:cNvSpPr/>
          <p:nvPr/>
        </p:nvSpPr>
        <p:spPr>
          <a:xfrm>
            <a:off x="9515894" y="3640714"/>
            <a:ext cx="5352213" cy="2995582"/>
          </a:xfrm>
          <a:prstGeom prst="rect">
            <a:avLst/>
          </a:prstGeom>
          <a:noFill/>
          <a:ln w="190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1828837" hangingPunct="1">
              <a:defRPr/>
            </a:pPr>
            <a:endParaRPr lang="en-US" sz="2333" kern="1200" dirty="0">
              <a:gradFill>
                <a:gsLst>
                  <a:gs pos="0">
                    <a:srgbClr val="FFFFFF"/>
                  </a:gs>
                  <a:gs pos="100000">
                    <a:srgbClr val="FFFFFF"/>
                  </a:gs>
                </a:gsLst>
                <a:lin ang="16200000" scaled="0"/>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7" name="TextBox 33"/>
          <p:cNvSpPr txBox="1">
            <a:spLocks noChangeArrowheads="1"/>
          </p:cNvSpPr>
          <p:nvPr/>
        </p:nvSpPr>
        <p:spPr bwMode="auto">
          <a:xfrm>
            <a:off x="10816218" y="6187788"/>
            <a:ext cx="2785488" cy="359009"/>
          </a:xfrm>
          <a:prstGeom prst="rect">
            <a:avLst/>
          </a:prstGeom>
          <a:noFill/>
          <a:ln w="9525">
            <a:noFill/>
            <a:miter lim="800000"/>
            <a:headEnd/>
            <a:tailEnd/>
          </a:ln>
        </p:spPr>
        <p:txBody>
          <a:bodyPr wrap="square" lIns="0" tIns="0" rIns="0" bIns="0">
            <a:spAutoFit/>
          </a:bodyPr>
          <a:lstStyle>
            <a:defPPr>
              <a:defRPr lang="en-US"/>
            </a:defPPr>
            <a:lvl1pPr algn="ctr" defTabSz="685800">
              <a:defRPr sz="800">
                <a:solidFill>
                  <a:srgbClr val="1D516C"/>
                </a:solidFill>
                <a:latin typeface="Amazon Ember" panose="020B0603020204020204" pitchFamily="34" charset="0"/>
                <a:ea typeface="Amazon Ember" panose="020B0603020204020204" pitchFamily="34" charset="0"/>
                <a:cs typeface="Amazon Ember" panose="020B0603020204020204" pitchFamily="34" charset="0"/>
              </a:defRPr>
            </a:lvl1pPr>
          </a:lstStyle>
          <a:p>
            <a:pPr defTabSz="1143023" hangingPunct="1"/>
            <a:r>
              <a:rPr lang="en-US" sz="2333" kern="1200" dirty="0">
                <a:gradFill>
                  <a:gsLst>
                    <a:gs pos="0">
                      <a:srgbClr val="FFFFFF"/>
                    </a:gs>
                    <a:gs pos="100000">
                      <a:srgbClr val="FFFFFF"/>
                    </a:gs>
                  </a:gsLst>
                  <a:lin ang="16200000" scaled="0"/>
                </a:gradFill>
              </a:rPr>
              <a:t>AWS Service Catalog</a:t>
            </a:r>
          </a:p>
        </p:txBody>
      </p:sp>
      <p:sp>
        <p:nvSpPr>
          <p:cNvPr id="31" name="Rounded Rectangle 30"/>
          <p:cNvSpPr/>
          <p:nvPr/>
        </p:nvSpPr>
        <p:spPr>
          <a:xfrm>
            <a:off x="12346403" y="3904847"/>
            <a:ext cx="2194560" cy="2194560"/>
          </a:xfrm>
          <a:prstGeom prst="rect">
            <a:avLst/>
          </a:prstGeom>
          <a:noFill/>
          <a:ln w="19050">
            <a:solidFill>
              <a:schemeClr val="accent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1828837" hangingPunct="1">
              <a:defRPr/>
            </a:pPr>
            <a:endParaRPr lang="en-US" sz="2333" kern="1200" dirty="0">
              <a:gradFill>
                <a:gsLst>
                  <a:gs pos="0">
                    <a:srgbClr val="FFFFFF"/>
                  </a:gs>
                  <a:gs pos="100000">
                    <a:srgbClr val="FFFFFF"/>
                  </a:gs>
                </a:gsLst>
                <a:lin ang="16200000" scaled="0"/>
              </a:gradFill>
              <a:latin typeface="Helvetica Neue"/>
              <a:cs typeface="Helvetica Neue"/>
            </a:endParaRPr>
          </a:p>
        </p:txBody>
      </p:sp>
      <p:sp>
        <p:nvSpPr>
          <p:cNvPr id="32" name="TextBox 33"/>
          <p:cNvSpPr txBox="1">
            <a:spLocks noChangeArrowheads="1"/>
          </p:cNvSpPr>
          <p:nvPr/>
        </p:nvSpPr>
        <p:spPr bwMode="auto">
          <a:xfrm>
            <a:off x="12346186" y="3940596"/>
            <a:ext cx="2178605" cy="718017"/>
          </a:xfrm>
          <a:prstGeom prst="rect">
            <a:avLst/>
          </a:prstGeom>
          <a:noFill/>
          <a:ln w="9525">
            <a:noFill/>
            <a:miter lim="800000"/>
            <a:headEnd/>
            <a:tailEnd/>
          </a:ln>
        </p:spPr>
        <p:txBody>
          <a:bodyPr wrap="square" lIns="0" tIns="0" rIns="0" bIns="0">
            <a:spAutoFit/>
          </a:bodyPr>
          <a:lstStyle>
            <a:defPPr>
              <a:defRPr lang="en-US"/>
            </a:defPPr>
            <a:lvl1pPr algn="ctr" defTabSz="685800">
              <a:defRPr sz="800">
                <a:solidFill>
                  <a:srgbClr val="1D516C"/>
                </a:solidFill>
                <a:latin typeface="Amazon Ember" panose="020B0603020204020204" pitchFamily="34" charset="0"/>
                <a:ea typeface="Amazon Ember" panose="020B0603020204020204" pitchFamily="34" charset="0"/>
                <a:cs typeface="Amazon Ember" panose="020B0603020204020204" pitchFamily="34" charset="0"/>
              </a:defRPr>
            </a:lvl1pPr>
          </a:lstStyle>
          <a:p>
            <a:pPr defTabSz="1143023" hangingPunct="1"/>
            <a:r>
              <a:rPr lang="en-US" sz="2333" kern="1200" dirty="0">
                <a:gradFill>
                  <a:gsLst>
                    <a:gs pos="0">
                      <a:srgbClr val="FFFFFF"/>
                    </a:gs>
                    <a:gs pos="100000">
                      <a:srgbClr val="FFFFFF"/>
                    </a:gs>
                  </a:gsLst>
                  <a:lin ang="16200000" scaled="0"/>
                </a:gradFill>
              </a:rPr>
              <a:t>Account </a:t>
            </a:r>
            <a:br>
              <a:rPr lang="en-US" sz="2333" kern="1200" dirty="0">
                <a:gradFill>
                  <a:gsLst>
                    <a:gs pos="0">
                      <a:srgbClr val="FFFFFF"/>
                    </a:gs>
                    <a:gs pos="100000">
                      <a:srgbClr val="FFFFFF"/>
                    </a:gs>
                  </a:gsLst>
                  <a:lin ang="16200000" scaled="0"/>
                </a:gradFill>
              </a:rPr>
            </a:br>
            <a:r>
              <a:rPr lang="en-US" sz="2333" kern="1200" dirty="0">
                <a:gradFill>
                  <a:gsLst>
                    <a:gs pos="0">
                      <a:srgbClr val="FFFFFF"/>
                    </a:gs>
                    <a:gs pos="100000">
                      <a:srgbClr val="FFFFFF"/>
                    </a:gs>
                  </a:gsLst>
                  <a:lin ang="16200000" scaled="0"/>
                </a:gradFill>
              </a:rPr>
              <a:t>factory</a:t>
            </a:r>
          </a:p>
        </p:txBody>
      </p:sp>
      <p:sp>
        <p:nvSpPr>
          <p:cNvPr id="33" name="TextBox 33"/>
          <p:cNvSpPr txBox="1">
            <a:spLocks noChangeArrowheads="1"/>
          </p:cNvSpPr>
          <p:nvPr/>
        </p:nvSpPr>
        <p:spPr bwMode="auto">
          <a:xfrm>
            <a:off x="12839548" y="5586086"/>
            <a:ext cx="1258797" cy="359009"/>
          </a:xfrm>
          <a:prstGeom prst="rect">
            <a:avLst/>
          </a:prstGeom>
          <a:noFill/>
          <a:ln w="9525">
            <a:noFill/>
            <a:miter lim="800000"/>
            <a:headEnd/>
            <a:tailEnd/>
          </a:ln>
        </p:spPr>
        <p:txBody>
          <a:bodyPr wrap="square" lIns="0" tIns="0" rIns="0" bIns="0">
            <a:spAutoFit/>
          </a:bodyPr>
          <a:lstStyle>
            <a:defPPr>
              <a:defRPr lang="en-US"/>
            </a:defPPr>
            <a:lvl1pPr algn="ctr" defTabSz="685800">
              <a:defRPr sz="800">
                <a:solidFill>
                  <a:srgbClr val="1D516C"/>
                </a:solidFill>
                <a:latin typeface="Amazon Ember" panose="020B0603020204020204" pitchFamily="34" charset="0"/>
                <a:ea typeface="Amazon Ember" panose="020B0603020204020204" pitchFamily="34" charset="0"/>
                <a:cs typeface="Amazon Ember" panose="020B0603020204020204" pitchFamily="34" charset="0"/>
              </a:defRPr>
            </a:lvl1pPr>
          </a:lstStyle>
          <a:p>
            <a:pPr defTabSz="1143023" hangingPunct="1"/>
            <a:r>
              <a:rPr lang="en-US" sz="2333" kern="1200" dirty="0">
                <a:gradFill>
                  <a:gsLst>
                    <a:gs pos="0">
                      <a:srgbClr val="FFFFFF"/>
                    </a:gs>
                    <a:gs pos="100000">
                      <a:srgbClr val="FFFFFF"/>
                    </a:gs>
                  </a:gsLst>
                  <a:lin ang="16200000" scaled="0"/>
                </a:gradFill>
              </a:rPr>
              <a:t>Versions</a:t>
            </a:r>
          </a:p>
        </p:txBody>
      </p:sp>
      <p:grpSp>
        <p:nvGrpSpPr>
          <p:cNvPr id="29" name="Graphic 59">
            <a:extLst>
              <a:ext uri="{FF2B5EF4-FFF2-40B4-BE49-F238E27FC236}">
                <a16:creationId xmlns:a16="http://schemas.microsoft.com/office/drawing/2014/main" id="{7A398137-11FF-443A-9722-C3A842FC479F}"/>
              </a:ext>
            </a:extLst>
          </p:cNvPr>
          <p:cNvGrpSpPr/>
          <p:nvPr/>
        </p:nvGrpSpPr>
        <p:grpSpPr>
          <a:xfrm>
            <a:off x="9103715" y="2460024"/>
            <a:ext cx="880533" cy="880533"/>
            <a:chOff x="9752037" y="1660460"/>
            <a:chExt cx="330200" cy="330200"/>
          </a:xfrm>
        </p:grpSpPr>
        <p:sp>
          <p:nvSpPr>
            <p:cNvPr id="30" name="Freeform: Shape 29">
              <a:extLst>
                <a:ext uri="{FF2B5EF4-FFF2-40B4-BE49-F238E27FC236}">
                  <a16:creationId xmlns:a16="http://schemas.microsoft.com/office/drawing/2014/main" id="{00042E64-76F1-4ADA-913B-7A015568491C}"/>
                </a:ext>
              </a:extLst>
            </p:cNvPr>
            <p:cNvSpPr/>
            <p:nvPr/>
          </p:nvSpPr>
          <p:spPr>
            <a:xfrm>
              <a:off x="9752037" y="1660460"/>
              <a:ext cx="330200" cy="330200"/>
            </a:xfrm>
            <a:custGeom>
              <a:avLst/>
              <a:gdLst>
                <a:gd name="connsiteX0" fmla="*/ 0 w 330200"/>
                <a:gd name="connsiteY0" fmla="*/ 0 h 330200"/>
                <a:gd name="connsiteX1" fmla="*/ 330200 w 330200"/>
                <a:gd name="connsiteY1" fmla="*/ 0 h 330200"/>
                <a:gd name="connsiteX2" fmla="*/ 330200 w 330200"/>
                <a:gd name="connsiteY2" fmla="*/ 330200 h 330200"/>
                <a:gd name="connsiteX3" fmla="*/ 0 w 330200"/>
                <a:gd name="connsiteY3" fmla="*/ 330200 h 330200"/>
              </a:gdLst>
              <a:ahLst/>
              <a:cxnLst>
                <a:cxn ang="0">
                  <a:pos x="connsiteX0" y="connsiteY0"/>
                </a:cxn>
                <a:cxn ang="0">
                  <a:pos x="connsiteX1" y="connsiteY1"/>
                </a:cxn>
                <a:cxn ang="0">
                  <a:pos x="connsiteX2" y="connsiteY2"/>
                </a:cxn>
                <a:cxn ang="0">
                  <a:pos x="connsiteX3" y="connsiteY3"/>
                </a:cxn>
              </a:cxnLst>
              <a:rect l="l" t="t" r="r" b="b"/>
              <a:pathLst>
                <a:path w="330200" h="330200">
                  <a:moveTo>
                    <a:pt x="0" y="0"/>
                  </a:moveTo>
                  <a:lnTo>
                    <a:pt x="330200" y="0"/>
                  </a:lnTo>
                  <a:lnTo>
                    <a:pt x="330200" y="330200"/>
                  </a:lnTo>
                  <a:lnTo>
                    <a:pt x="0" y="330200"/>
                  </a:lnTo>
                  <a:close/>
                </a:path>
              </a:pathLst>
            </a:custGeom>
            <a:solidFill>
              <a:schemeClr val="accent1"/>
            </a:solidFill>
            <a:ln w="9253" cap="flat">
              <a:noFill/>
              <a:prstDash val="solid"/>
              <a:miter/>
            </a:ln>
          </p:spPr>
          <p:txBody>
            <a:bodyPr rtlCol="0" anchor="ctr"/>
            <a:lstStyle/>
            <a:p>
              <a:pPr defTabSz="1828723" hangingPunct="1"/>
              <a:endParaRPr lang="en-US" sz="7680" kern="1200">
                <a:solidFill>
                  <a:srgbClr val="FFFFFF"/>
                </a:solidFill>
                <a:ea typeface="+mn-ea"/>
                <a:cs typeface="+mn-cs"/>
              </a:endParaRPr>
            </a:p>
          </p:txBody>
        </p:sp>
        <p:sp>
          <p:nvSpPr>
            <p:cNvPr id="43" name="Freeform: Shape 42">
              <a:extLst>
                <a:ext uri="{FF2B5EF4-FFF2-40B4-BE49-F238E27FC236}">
                  <a16:creationId xmlns:a16="http://schemas.microsoft.com/office/drawing/2014/main" id="{225233FB-04EB-4FC7-A057-E8AD50022EF6}"/>
                </a:ext>
              </a:extLst>
            </p:cNvPr>
            <p:cNvSpPr/>
            <p:nvPr/>
          </p:nvSpPr>
          <p:spPr>
            <a:xfrm>
              <a:off x="9796062" y="1755343"/>
              <a:ext cx="235857" cy="75474"/>
            </a:xfrm>
            <a:custGeom>
              <a:avLst/>
              <a:gdLst>
                <a:gd name="connsiteX0" fmla="*/ 63337 w 235857"/>
                <a:gd name="connsiteY0" fmla="*/ 57669 h 75474"/>
                <a:gd name="connsiteX1" fmla="*/ 64375 w 235857"/>
                <a:gd name="connsiteY1" fmla="*/ 65500 h 75474"/>
                <a:gd name="connsiteX2" fmla="*/ 67205 w 235857"/>
                <a:gd name="connsiteY2" fmla="*/ 71821 h 75474"/>
                <a:gd name="connsiteX3" fmla="*/ 67866 w 235857"/>
                <a:gd name="connsiteY3" fmla="*/ 73802 h 75474"/>
                <a:gd name="connsiteX4" fmla="*/ 66168 w 235857"/>
                <a:gd name="connsiteY4" fmla="*/ 76444 h 75474"/>
                <a:gd name="connsiteX5" fmla="*/ 60601 w 235857"/>
                <a:gd name="connsiteY5" fmla="*/ 80123 h 75474"/>
                <a:gd name="connsiteX6" fmla="*/ 58337 w 235857"/>
                <a:gd name="connsiteY6" fmla="*/ 80878 h 75474"/>
                <a:gd name="connsiteX7" fmla="*/ 55696 w 235857"/>
                <a:gd name="connsiteY7" fmla="*/ 79651 h 75474"/>
                <a:gd name="connsiteX8" fmla="*/ 52488 w 235857"/>
                <a:gd name="connsiteY8" fmla="*/ 75594 h 75474"/>
                <a:gd name="connsiteX9" fmla="*/ 49846 w 235857"/>
                <a:gd name="connsiteY9" fmla="*/ 70406 h 75474"/>
                <a:gd name="connsiteX10" fmla="*/ 23996 w 235857"/>
                <a:gd name="connsiteY10" fmla="*/ 82576 h 75474"/>
                <a:gd name="connsiteX11" fmla="*/ 6449 w 235857"/>
                <a:gd name="connsiteY11" fmla="*/ 76255 h 75474"/>
                <a:gd name="connsiteX12" fmla="*/ 33 w 235857"/>
                <a:gd name="connsiteY12" fmla="*/ 59368 h 75474"/>
                <a:gd name="connsiteX13" fmla="*/ 7958 w 235857"/>
                <a:gd name="connsiteY13" fmla="*/ 41254 h 75474"/>
                <a:gd name="connsiteX14" fmla="*/ 29563 w 235857"/>
                <a:gd name="connsiteY14" fmla="*/ 34461 h 75474"/>
                <a:gd name="connsiteX15" fmla="*/ 38997 w 235857"/>
                <a:gd name="connsiteY15" fmla="*/ 35121 h 75474"/>
                <a:gd name="connsiteX16" fmla="*/ 49092 w 235857"/>
                <a:gd name="connsiteY16" fmla="*/ 37008 h 75474"/>
                <a:gd name="connsiteX17" fmla="*/ 49092 w 235857"/>
                <a:gd name="connsiteY17" fmla="*/ 30593 h 75474"/>
                <a:gd name="connsiteX18" fmla="*/ 44941 w 235857"/>
                <a:gd name="connsiteY18" fmla="*/ 16536 h 75474"/>
                <a:gd name="connsiteX19" fmla="*/ 30600 w 235857"/>
                <a:gd name="connsiteY19" fmla="*/ 12479 h 75474"/>
                <a:gd name="connsiteX20" fmla="*/ 21166 w 235857"/>
                <a:gd name="connsiteY20" fmla="*/ 13611 h 75474"/>
                <a:gd name="connsiteX21" fmla="*/ 11732 w 235857"/>
                <a:gd name="connsiteY21" fmla="*/ 16630 h 75474"/>
                <a:gd name="connsiteX22" fmla="*/ 8619 w 235857"/>
                <a:gd name="connsiteY22" fmla="*/ 17762 h 75474"/>
                <a:gd name="connsiteX23" fmla="*/ 7298 w 235857"/>
                <a:gd name="connsiteY23" fmla="*/ 17762 h 75474"/>
                <a:gd name="connsiteX24" fmla="*/ 5411 w 235857"/>
                <a:gd name="connsiteY24" fmla="*/ 15026 h 75474"/>
                <a:gd name="connsiteX25" fmla="*/ 5411 w 235857"/>
                <a:gd name="connsiteY25" fmla="*/ 10687 h 75474"/>
                <a:gd name="connsiteX26" fmla="*/ 5977 w 235857"/>
                <a:gd name="connsiteY26" fmla="*/ 7668 h 75474"/>
                <a:gd name="connsiteX27" fmla="*/ 8524 w 235857"/>
                <a:gd name="connsiteY27" fmla="*/ 5781 h 75474"/>
                <a:gd name="connsiteX28" fmla="*/ 19562 w 235857"/>
                <a:gd name="connsiteY28" fmla="*/ 1818 h 75474"/>
                <a:gd name="connsiteX29" fmla="*/ 33242 w 235857"/>
                <a:gd name="connsiteY29" fmla="*/ 120 h 75474"/>
                <a:gd name="connsiteX30" fmla="*/ 56262 w 235857"/>
                <a:gd name="connsiteY30" fmla="*/ 7290 h 75474"/>
                <a:gd name="connsiteX31" fmla="*/ 63526 w 235857"/>
                <a:gd name="connsiteY31" fmla="*/ 28895 h 75474"/>
                <a:gd name="connsiteX32" fmla="*/ 27676 w 235857"/>
                <a:gd name="connsiteY32" fmla="*/ 71066 h 75474"/>
                <a:gd name="connsiteX33" fmla="*/ 37110 w 235857"/>
                <a:gd name="connsiteY33" fmla="*/ 69462 h 75474"/>
                <a:gd name="connsiteX34" fmla="*/ 45412 w 235857"/>
                <a:gd name="connsiteY34" fmla="*/ 63802 h 75474"/>
                <a:gd name="connsiteX35" fmla="*/ 48431 w 235857"/>
                <a:gd name="connsiteY35" fmla="*/ 58235 h 75474"/>
                <a:gd name="connsiteX36" fmla="*/ 49280 w 235857"/>
                <a:gd name="connsiteY36" fmla="*/ 50594 h 75474"/>
                <a:gd name="connsiteX37" fmla="*/ 49280 w 235857"/>
                <a:gd name="connsiteY37" fmla="*/ 46631 h 75474"/>
                <a:gd name="connsiteX38" fmla="*/ 40884 w 235857"/>
                <a:gd name="connsiteY38" fmla="*/ 45405 h 75474"/>
                <a:gd name="connsiteX39" fmla="*/ 32582 w 235857"/>
                <a:gd name="connsiteY39" fmla="*/ 45405 h 75474"/>
                <a:gd name="connsiteX40" fmla="*/ 19562 w 235857"/>
                <a:gd name="connsiteY40" fmla="*/ 48895 h 75474"/>
                <a:gd name="connsiteX41" fmla="*/ 15223 w 235857"/>
                <a:gd name="connsiteY41" fmla="*/ 59084 h 75474"/>
                <a:gd name="connsiteX42" fmla="*/ 18430 w 235857"/>
                <a:gd name="connsiteY42" fmla="*/ 68519 h 75474"/>
                <a:gd name="connsiteX43" fmla="*/ 27676 w 235857"/>
                <a:gd name="connsiteY43" fmla="*/ 71066 h 75474"/>
                <a:gd name="connsiteX44" fmla="*/ 98339 w 235857"/>
                <a:gd name="connsiteY44" fmla="*/ 80500 h 75474"/>
                <a:gd name="connsiteX45" fmla="*/ 94942 w 235857"/>
                <a:gd name="connsiteY45" fmla="*/ 79651 h 75474"/>
                <a:gd name="connsiteX46" fmla="*/ 93055 w 235857"/>
                <a:gd name="connsiteY46" fmla="*/ 76161 h 75474"/>
                <a:gd name="connsiteX47" fmla="*/ 72489 w 235857"/>
                <a:gd name="connsiteY47" fmla="*/ 8234 h 75474"/>
                <a:gd name="connsiteX48" fmla="*/ 71734 w 235857"/>
                <a:gd name="connsiteY48" fmla="*/ 4649 h 75474"/>
                <a:gd name="connsiteX49" fmla="*/ 73809 w 235857"/>
                <a:gd name="connsiteY49" fmla="*/ 2479 h 75474"/>
                <a:gd name="connsiteX50" fmla="*/ 82489 w 235857"/>
                <a:gd name="connsiteY50" fmla="*/ 2479 h 75474"/>
                <a:gd name="connsiteX51" fmla="*/ 85885 w 235857"/>
                <a:gd name="connsiteY51" fmla="*/ 3328 h 75474"/>
                <a:gd name="connsiteX52" fmla="*/ 87678 w 235857"/>
                <a:gd name="connsiteY52" fmla="*/ 6819 h 75474"/>
                <a:gd name="connsiteX53" fmla="*/ 102490 w 235857"/>
                <a:gd name="connsiteY53" fmla="*/ 65500 h 75474"/>
                <a:gd name="connsiteX54" fmla="*/ 116358 w 235857"/>
                <a:gd name="connsiteY54" fmla="*/ 6913 h 75474"/>
                <a:gd name="connsiteX55" fmla="*/ 118056 w 235857"/>
                <a:gd name="connsiteY55" fmla="*/ 3422 h 75474"/>
                <a:gd name="connsiteX56" fmla="*/ 121547 w 235857"/>
                <a:gd name="connsiteY56" fmla="*/ 2573 h 75474"/>
                <a:gd name="connsiteX57" fmla="*/ 128623 w 235857"/>
                <a:gd name="connsiteY57" fmla="*/ 2573 h 75474"/>
                <a:gd name="connsiteX58" fmla="*/ 132208 w 235857"/>
                <a:gd name="connsiteY58" fmla="*/ 3422 h 75474"/>
                <a:gd name="connsiteX59" fmla="*/ 133906 w 235857"/>
                <a:gd name="connsiteY59" fmla="*/ 6913 h 75474"/>
                <a:gd name="connsiteX60" fmla="*/ 147586 w 235857"/>
                <a:gd name="connsiteY60" fmla="*/ 65500 h 75474"/>
                <a:gd name="connsiteX61" fmla="*/ 162775 w 235857"/>
                <a:gd name="connsiteY61" fmla="*/ 6630 h 75474"/>
                <a:gd name="connsiteX62" fmla="*/ 164567 w 235857"/>
                <a:gd name="connsiteY62" fmla="*/ 3139 h 75474"/>
                <a:gd name="connsiteX63" fmla="*/ 167964 w 235857"/>
                <a:gd name="connsiteY63" fmla="*/ 2290 h 75474"/>
                <a:gd name="connsiteX64" fmla="*/ 176171 w 235857"/>
                <a:gd name="connsiteY64" fmla="*/ 2290 h 75474"/>
                <a:gd name="connsiteX65" fmla="*/ 178341 w 235857"/>
                <a:gd name="connsiteY65" fmla="*/ 4063 h 75474"/>
                <a:gd name="connsiteX66" fmla="*/ 178341 w 235857"/>
                <a:gd name="connsiteY66" fmla="*/ 4460 h 75474"/>
                <a:gd name="connsiteX67" fmla="*/ 178341 w 235857"/>
                <a:gd name="connsiteY67" fmla="*/ 5875 h 75474"/>
                <a:gd name="connsiteX68" fmla="*/ 177775 w 235857"/>
                <a:gd name="connsiteY68" fmla="*/ 8045 h 75474"/>
                <a:gd name="connsiteX69" fmla="*/ 156454 w 235857"/>
                <a:gd name="connsiteY69" fmla="*/ 75972 h 75474"/>
                <a:gd name="connsiteX70" fmla="*/ 154661 w 235857"/>
                <a:gd name="connsiteY70" fmla="*/ 79463 h 75474"/>
                <a:gd name="connsiteX71" fmla="*/ 151265 w 235857"/>
                <a:gd name="connsiteY71" fmla="*/ 80312 h 75474"/>
                <a:gd name="connsiteX72" fmla="*/ 143717 w 235857"/>
                <a:gd name="connsiteY72" fmla="*/ 80312 h 75474"/>
                <a:gd name="connsiteX73" fmla="*/ 140227 w 235857"/>
                <a:gd name="connsiteY73" fmla="*/ 79368 h 75474"/>
                <a:gd name="connsiteX74" fmla="*/ 138529 w 235857"/>
                <a:gd name="connsiteY74" fmla="*/ 75877 h 75474"/>
                <a:gd name="connsiteX75" fmla="*/ 124849 w 235857"/>
                <a:gd name="connsiteY75" fmla="*/ 19272 h 75474"/>
                <a:gd name="connsiteX76" fmla="*/ 111264 w 235857"/>
                <a:gd name="connsiteY76" fmla="*/ 75878 h 75474"/>
                <a:gd name="connsiteX77" fmla="*/ 109565 w 235857"/>
                <a:gd name="connsiteY77" fmla="*/ 79368 h 75474"/>
                <a:gd name="connsiteX78" fmla="*/ 106075 w 235857"/>
                <a:gd name="connsiteY78" fmla="*/ 80312 h 75474"/>
                <a:gd name="connsiteX79" fmla="*/ 211550 w 235857"/>
                <a:gd name="connsiteY79" fmla="*/ 82765 h 75474"/>
                <a:gd name="connsiteX80" fmla="*/ 197965 w 235857"/>
                <a:gd name="connsiteY80" fmla="*/ 81255 h 75474"/>
                <a:gd name="connsiteX81" fmla="*/ 187870 w 235857"/>
                <a:gd name="connsiteY81" fmla="*/ 77764 h 75474"/>
                <a:gd name="connsiteX82" fmla="*/ 185134 w 235857"/>
                <a:gd name="connsiteY82" fmla="*/ 75311 h 75474"/>
                <a:gd name="connsiteX83" fmla="*/ 184568 w 235857"/>
                <a:gd name="connsiteY83" fmla="*/ 72764 h 75474"/>
                <a:gd name="connsiteX84" fmla="*/ 184568 w 235857"/>
                <a:gd name="connsiteY84" fmla="*/ 68330 h 75474"/>
                <a:gd name="connsiteX85" fmla="*/ 186549 w 235857"/>
                <a:gd name="connsiteY85" fmla="*/ 65594 h 75474"/>
                <a:gd name="connsiteX86" fmla="*/ 188247 w 235857"/>
                <a:gd name="connsiteY86" fmla="*/ 65594 h 75474"/>
                <a:gd name="connsiteX87" fmla="*/ 190417 w 235857"/>
                <a:gd name="connsiteY87" fmla="*/ 66538 h 75474"/>
                <a:gd name="connsiteX88" fmla="*/ 199851 w 235857"/>
                <a:gd name="connsiteY88" fmla="*/ 69557 h 75474"/>
                <a:gd name="connsiteX89" fmla="*/ 210324 w 235857"/>
                <a:gd name="connsiteY89" fmla="*/ 70689 h 75474"/>
                <a:gd name="connsiteX90" fmla="*/ 223154 w 235857"/>
                <a:gd name="connsiteY90" fmla="*/ 67764 h 75474"/>
                <a:gd name="connsiteX91" fmla="*/ 227683 w 235857"/>
                <a:gd name="connsiteY91" fmla="*/ 59462 h 75474"/>
                <a:gd name="connsiteX92" fmla="*/ 225324 w 235857"/>
                <a:gd name="connsiteY92" fmla="*/ 53330 h 75474"/>
                <a:gd name="connsiteX93" fmla="*/ 216456 w 235857"/>
                <a:gd name="connsiteY93" fmla="*/ 48707 h 75474"/>
                <a:gd name="connsiteX94" fmla="*/ 203720 w 235857"/>
                <a:gd name="connsiteY94" fmla="*/ 44650 h 75474"/>
                <a:gd name="connsiteX95" fmla="*/ 189662 w 235857"/>
                <a:gd name="connsiteY95" fmla="*/ 35782 h 75474"/>
                <a:gd name="connsiteX96" fmla="*/ 185228 w 235857"/>
                <a:gd name="connsiteY96" fmla="*/ 22951 h 75474"/>
                <a:gd name="connsiteX97" fmla="*/ 187587 w 235857"/>
                <a:gd name="connsiteY97" fmla="*/ 13517 h 75474"/>
                <a:gd name="connsiteX98" fmla="*/ 193908 w 235857"/>
                <a:gd name="connsiteY98" fmla="*/ 6252 h 75474"/>
                <a:gd name="connsiteX99" fmla="*/ 203342 w 235857"/>
                <a:gd name="connsiteY99" fmla="*/ 1724 h 75474"/>
                <a:gd name="connsiteX100" fmla="*/ 214475 w 235857"/>
                <a:gd name="connsiteY100" fmla="*/ 215 h 75474"/>
                <a:gd name="connsiteX101" fmla="*/ 220324 w 235857"/>
                <a:gd name="connsiteY101" fmla="*/ 215 h 75474"/>
                <a:gd name="connsiteX102" fmla="*/ 226079 w 235857"/>
                <a:gd name="connsiteY102" fmla="*/ 1158 h 75474"/>
                <a:gd name="connsiteX103" fmla="*/ 231079 w 235857"/>
                <a:gd name="connsiteY103" fmla="*/ 2573 h 75474"/>
                <a:gd name="connsiteX104" fmla="*/ 234758 w 235857"/>
                <a:gd name="connsiteY104" fmla="*/ 4083 h 75474"/>
                <a:gd name="connsiteX105" fmla="*/ 237400 w 235857"/>
                <a:gd name="connsiteY105" fmla="*/ 6252 h 75474"/>
                <a:gd name="connsiteX106" fmla="*/ 238155 w 235857"/>
                <a:gd name="connsiteY106" fmla="*/ 9177 h 75474"/>
                <a:gd name="connsiteX107" fmla="*/ 238155 w 235857"/>
                <a:gd name="connsiteY107" fmla="*/ 13328 h 75474"/>
                <a:gd name="connsiteX108" fmla="*/ 236173 w 235857"/>
                <a:gd name="connsiteY108" fmla="*/ 16158 h 75474"/>
                <a:gd name="connsiteX109" fmla="*/ 232777 w 235857"/>
                <a:gd name="connsiteY109" fmla="*/ 15026 h 75474"/>
                <a:gd name="connsiteX110" fmla="*/ 215795 w 235857"/>
                <a:gd name="connsiteY110" fmla="*/ 11630 h 75474"/>
                <a:gd name="connsiteX111" fmla="*/ 204097 w 235857"/>
                <a:gd name="connsiteY111" fmla="*/ 14083 h 75474"/>
                <a:gd name="connsiteX112" fmla="*/ 199946 w 235857"/>
                <a:gd name="connsiteY112" fmla="*/ 22008 h 75474"/>
                <a:gd name="connsiteX113" fmla="*/ 202587 w 235857"/>
                <a:gd name="connsiteY113" fmla="*/ 28234 h 75474"/>
                <a:gd name="connsiteX114" fmla="*/ 212022 w 235857"/>
                <a:gd name="connsiteY114" fmla="*/ 33046 h 75474"/>
                <a:gd name="connsiteX115" fmla="*/ 224475 w 235857"/>
                <a:gd name="connsiteY115" fmla="*/ 37008 h 75474"/>
                <a:gd name="connsiteX116" fmla="*/ 238060 w 235857"/>
                <a:gd name="connsiteY116" fmla="*/ 45499 h 75474"/>
                <a:gd name="connsiteX117" fmla="*/ 242117 w 235857"/>
                <a:gd name="connsiteY117" fmla="*/ 57858 h 75474"/>
                <a:gd name="connsiteX118" fmla="*/ 239853 w 235857"/>
                <a:gd name="connsiteY118" fmla="*/ 68047 h 75474"/>
                <a:gd name="connsiteX119" fmla="*/ 233438 w 235857"/>
                <a:gd name="connsiteY119" fmla="*/ 75783 h 75474"/>
                <a:gd name="connsiteX120" fmla="*/ 224003 w 235857"/>
                <a:gd name="connsiteY120" fmla="*/ 80783 h 75474"/>
                <a:gd name="connsiteX121" fmla="*/ 211267 w 235857"/>
                <a:gd name="connsiteY121" fmla="*/ 82859 h 7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35857" h="75474">
                  <a:moveTo>
                    <a:pt x="63337" y="57669"/>
                  </a:moveTo>
                  <a:cubicBezTo>
                    <a:pt x="63258" y="60318"/>
                    <a:pt x="63608" y="62963"/>
                    <a:pt x="64375" y="65500"/>
                  </a:cubicBezTo>
                  <a:cubicBezTo>
                    <a:pt x="65133" y="67685"/>
                    <a:pt x="66080" y="69800"/>
                    <a:pt x="67205" y="71821"/>
                  </a:cubicBezTo>
                  <a:cubicBezTo>
                    <a:pt x="67608" y="72406"/>
                    <a:pt x="67836" y="73093"/>
                    <a:pt x="67866" y="73802"/>
                  </a:cubicBezTo>
                  <a:cubicBezTo>
                    <a:pt x="67765" y="74907"/>
                    <a:pt x="67131" y="75893"/>
                    <a:pt x="66168" y="76444"/>
                  </a:cubicBezTo>
                  <a:lnTo>
                    <a:pt x="60601" y="80123"/>
                  </a:lnTo>
                  <a:cubicBezTo>
                    <a:pt x="59939" y="80596"/>
                    <a:pt x="59151" y="80859"/>
                    <a:pt x="58337" y="80878"/>
                  </a:cubicBezTo>
                  <a:cubicBezTo>
                    <a:pt x="57323" y="80861"/>
                    <a:pt x="56363" y="80415"/>
                    <a:pt x="55696" y="79651"/>
                  </a:cubicBezTo>
                  <a:cubicBezTo>
                    <a:pt x="54474" y="78427"/>
                    <a:pt x="53397" y="77066"/>
                    <a:pt x="52488" y="75594"/>
                  </a:cubicBezTo>
                  <a:cubicBezTo>
                    <a:pt x="51639" y="74085"/>
                    <a:pt x="50790" y="72387"/>
                    <a:pt x="49846" y="70406"/>
                  </a:cubicBezTo>
                  <a:cubicBezTo>
                    <a:pt x="43575" y="78241"/>
                    <a:pt x="34031" y="82734"/>
                    <a:pt x="23996" y="82576"/>
                  </a:cubicBezTo>
                  <a:cubicBezTo>
                    <a:pt x="17534" y="82925"/>
                    <a:pt x="11204" y="80645"/>
                    <a:pt x="6449" y="76255"/>
                  </a:cubicBezTo>
                  <a:cubicBezTo>
                    <a:pt x="2020" y="71785"/>
                    <a:pt x="-311" y="65650"/>
                    <a:pt x="33" y="59368"/>
                  </a:cubicBezTo>
                  <a:cubicBezTo>
                    <a:pt x="-198" y="52442"/>
                    <a:pt x="2715" y="45784"/>
                    <a:pt x="7958" y="41254"/>
                  </a:cubicBezTo>
                  <a:cubicBezTo>
                    <a:pt x="14106" y="36461"/>
                    <a:pt x="21778" y="34049"/>
                    <a:pt x="29563" y="34461"/>
                  </a:cubicBezTo>
                  <a:cubicBezTo>
                    <a:pt x="32719" y="34447"/>
                    <a:pt x="35873" y="34668"/>
                    <a:pt x="38997" y="35121"/>
                  </a:cubicBezTo>
                  <a:cubicBezTo>
                    <a:pt x="42299" y="35593"/>
                    <a:pt x="45601" y="36254"/>
                    <a:pt x="49092" y="37008"/>
                  </a:cubicBezTo>
                  <a:lnTo>
                    <a:pt x="49092" y="30593"/>
                  </a:lnTo>
                  <a:cubicBezTo>
                    <a:pt x="49596" y="25545"/>
                    <a:pt x="48106" y="20500"/>
                    <a:pt x="44941" y="16536"/>
                  </a:cubicBezTo>
                  <a:cubicBezTo>
                    <a:pt x="40862" y="13387"/>
                    <a:pt x="35725" y="11934"/>
                    <a:pt x="30600" y="12479"/>
                  </a:cubicBezTo>
                  <a:cubicBezTo>
                    <a:pt x="27423" y="12494"/>
                    <a:pt x="24257" y="12874"/>
                    <a:pt x="21166" y="13611"/>
                  </a:cubicBezTo>
                  <a:cubicBezTo>
                    <a:pt x="17949" y="14375"/>
                    <a:pt x="14795" y="15384"/>
                    <a:pt x="11732" y="16630"/>
                  </a:cubicBezTo>
                  <a:lnTo>
                    <a:pt x="8619" y="17762"/>
                  </a:lnTo>
                  <a:lnTo>
                    <a:pt x="7298" y="17762"/>
                  </a:lnTo>
                  <a:cubicBezTo>
                    <a:pt x="5977" y="17762"/>
                    <a:pt x="5411" y="16819"/>
                    <a:pt x="5411" y="15026"/>
                  </a:cubicBezTo>
                  <a:lnTo>
                    <a:pt x="5411" y="10687"/>
                  </a:lnTo>
                  <a:cubicBezTo>
                    <a:pt x="5327" y="9648"/>
                    <a:pt x="5523" y="8606"/>
                    <a:pt x="5977" y="7668"/>
                  </a:cubicBezTo>
                  <a:cubicBezTo>
                    <a:pt x="6679" y="6861"/>
                    <a:pt x="7548" y="6217"/>
                    <a:pt x="8524" y="5781"/>
                  </a:cubicBezTo>
                  <a:cubicBezTo>
                    <a:pt x="12056" y="4081"/>
                    <a:pt x="15756" y="2753"/>
                    <a:pt x="19562" y="1818"/>
                  </a:cubicBezTo>
                  <a:cubicBezTo>
                    <a:pt x="24030" y="668"/>
                    <a:pt x="28628" y="97"/>
                    <a:pt x="33242" y="120"/>
                  </a:cubicBezTo>
                  <a:cubicBezTo>
                    <a:pt x="41559" y="-605"/>
                    <a:pt x="49827" y="1971"/>
                    <a:pt x="56262" y="7290"/>
                  </a:cubicBezTo>
                  <a:cubicBezTo>
                    <a:pt x="61604" y="13155"/>
                    <a:pt x="64240" y="20993"/>
                    <a:pt x="63526" y="28895"/>
                  </a:cubicBezTo>
                  <a:close/>
                  <a:moveTo>
                    <a:pt x="27676" y="71066"/>
                  </a:moveTo>
                  <a:cubicBezTo>
                    <a:pt x="30889" y="71071"/>
                    <a:pt x="34079" y="70528"/>
                    <a:pt x="37110" y="69462"/>
                  </a:cubicBezTo>
                  <a:cubicBezTo>
                    <a:pt x="40338" y="68360"/>
                    <a:pt x="43207" y="66404"/>
                    <a:pt x="45412" y="63802"/>
                  </a:cubicBezTo>
                  <a:cubicBezTo>
                    <a:pt x="46868" y="62228"/>
                    <a:pt x="47906" y="60314"/>
                    <a:pt x="48431" y="58235"/>
                  </a:cubicBezTo>
                  <a:cubicBezTo>
                    <a:pt x="49041" y="55735"/>
                    <a:pt x="49326" y="53167"/>
                    <a:pt x="49280" y="50594"/>
                  </a:cubicBezTo>
                  <a:lnTo>
                    <a:pt x="49280" y="46631"/>
                  </a:lnTo>
                  <a:cubicBezTo>
                    <a:pt x="46508" y="46055"/>
                    <a:pt x="43705" y="45646"/>
                    <a:pt x="40884" y="45405"/>
                  </a:cubicBezTo>
                  <a:cubicBezTo>
                    <a:pt x="38053" y="45405"/>
                    <a:pt x="35318" y="45405"/>
                    <a:pt x="32582" y="45405"/>
                  </a:cubicBezTo>
                  <a:cubicBezTo>
                    <a:pt x="27969" y="45035"/>
                    <a:pt x="23371" y="46268"/>
                    <a:pt x="19562" y="48895"/>
                  </a:cubicBezTo>
                  <a:cubicBezTo>
                    <a:pt x="16577" y="51408"/>
                    <a:pt x="14966" y="55191"/>
                    <a:pt x="15223" y="59084"/>
                  </a:cubicBezTo>
                  <a:cubicBezTo>
                    <a:pt x="14908" y="62541"/>
                    <a:pt x="16074" y="65970"/>
                    <a:pt x="18430" y="68519"/>
                  </a:cubicBezTo>
                  <a:cubicBezTo>
                    <a:pt x="21053" y="70559"/>
                    <a:pt x="24378" y="71475"/>
                    <a:pt x="27676" y="71066"/>
                  </a:cubicBezTo>
                  <a:close/>
                  <a:moveTo>
                    <a:pt x="98339" y="80500"/>
                  </a:moveTo>
                  <a:cubicBezTo>
                    <a:pt x="97143" y="80612"/>
                    <a:pt x="95945" y="80312"/>
                    <a:pt x="94942" y="79651"/>
                  </a:cubicBezTo>
                  <a:cubicBezTo>
                    <a:pt x="93984" y="78698"/>
                    <a:pt x="93328" y="77484"/>
                    <a:pt x="93055" y="76161"/>
                  </a:cubicBezTo>
                  <a:lnTo>
                    <a:pt x="72489" y="8234"/>
                  </a:lnTo>
                  <a:cubicBezTo>
                    <a:pt x="72071" y="7080"/>
                    <a:pt x="71816" y="5873"/>
                    <a:pt x="71734" y="4649"/>
                  </a:cubicBezTo>
                  <a:cubicBezTo>
                    <a:pt x="71734" y="3234"/>
                    <a:pt x="72394" y="2479"/>
                    <a:pt x="73809" y="2479"/>
                  </a:cubicBezTo>
                  <a:lnTo>
                    <a:pt x="82489" y="2479"/>
                  </a:lnTo>
                  <a:cubicBezTo>
                    <a:pt x="83685" y="2368"/>
                    <a:pt x="84883" y="2667"/>
                    <a:pt x="85885" y="3328"/>
                  </a:cubicBezTo>
                  <a:cubicBezTo>
                    <a:pt x="86804" y="4296"/>
                    <a:pt x="87426" y="5508"/>
                    <a:pt x="87678" y="6819"/>
                  </a:cubicBezTo>
                  <a:lnTo>
                    <a:pt x="102490" y="65500"/>
                  </a:lnTo>
                  <a:lnTo>
                    <a:pt x="116358" y="6913"/>
                  </a:lnTo>
                  <a:cubicBezTo>
                    <a:pt x="116503" y="5588"/>
                    <a:pt x="117103" y="4354"/>
                    <a:pt x="118056" y="3422"/>
                  </a:cubicBezTo>
                  <a:cubicBezTo>
                    <a:pt x="119094" y="2761"/>
                    <a:pt x="120321" y="2463"/>
                    <a:pt x="121547" y="2573"/>
                  </a:cubicBezTo>
                  <a:lnTo>
                    <a:pt x="128623" y="2573"/>
                  </a:lnTo>
                  <a:cubicBezTo>
                    <a:pt x="129878" y="2463"/>
                    <a:pt x="131135" y="2760"/>
                    <a:pt x="132208" y="3422"/>
                  </a:cubicBezTo>
                  <a:cubicBezTo>
                    <a:pt x="133092" y="4402"/>
                    <a:pt x="133681" y="5612"/>
                    <a:pt x="133906" y="6913"/>
                  </a:cubicBezTo>
                  <a:lnTo>
                    <a:pt x="147586" y="65500"/>
                  </a:lnTo>
                  <a:lnTo>
                    <a:pt x="162775" y="6630"/>
                  </a:lnTo>
                  <a:cubicBezTo>
                    <a:pt x="163026" y="5319"/>
                    <a:pt x="163648" y="4107"/>
                    <a:pt x="164567" y="3139"/>
                  </a:cubicBezTo>
                  <a:cubicBezTo>
                    <a:pt x="165570" y="2478"/>
                    <a:pt x="166768" y="2179"/>
                    <a:pt x="167964" y="2290"/>
                  </a:cubicBezTo>
                  <a:lnTo>
                    <a:pt x="176171" y="2290"/>
                  </a:lnTo>
                  <a:cubicBezTo>
                    <a:pt x="177260" y="2180"/>
                    <a:pt x="178232" y="2974"/>
                    <a:pt x="178341" y="4063"/>
                  </a:cubicBezTo>
                  <a:cubicBezTo>
                    <a:pt x="178355" y="4195"/>
                    <a:pt x="178355" y="4328"/>
                    <a:pt x="178341" y="4460"/>
                  </a:cubicBezTo>
                  <a:cubicBezTo>
                    <a:pt x="178377" y="4931"/>
                    <a:pt x="178377" y="5404"/>
                    <a:pt x="178341" y="5875"/>
                  </a:cubicBezTo>
                  <a:cubicBezTo>
                    <a:pt x="178341" y="5875"/>
                    <a:pt x="178341" y="7102"/>
                    <a:pt x="177775" y="8045"/>
                  </a:cubicBezTo>
                  <a:lnTo>
                    <a:pt x="156454" y="75972"/>
                  </a:lnTo>
                  <a:cubicBezTo>
                    <a:pt x="156202" y="77283"/>
                    <a:pt x="155580" y="78494"/>
                    <a:pt x="154661" y="79463"/>
                  </a:cubicBezTo>
                  <a:cubicBezTo>
                    <a:pt x="153647" y="80097"/>
                    <a:pt x="152458" y="80395"/>
                    <a:pt x="151265" y="80312"/>
                  </a:cubicBezTo>
                  <a:lnTo>
                    <a:pt x="143717" y="80312"/>
                  </a:lnTo>
                  <a:cubicBezTo>
                    <a:pt x="142477" y="80444"/>
                    <a:pt x="141232" y="80107"/>
                    <a:pt x="140227" y="79368"/>
                  </a:cubicBezTo>
                  <a:cubicBezTo>
                    <a:pt x="139292" y="78423"/>
                    <a:pt x="138695" y="77196"/>
                    <a:pt x="138529" y="75877"/>
                  </a:cubicBezTo>
                  <a:lnTo>
                    <a:pt x="124849" y="19272"/>
                  </a:lnTo>
                  <a:lnTo>
                    <a:pt x="111264" y="75878"/>
                  </a:lnTo>
                  <a:cubicBezTo>
                    <a:pt x="111097" y="77196"/>
                    <a:pt x="110500" y="78423"/>
                    <a:pt x="109565" y="79368"/>
                  </a:cubicBezTo>
                  <a:cubicBezTo>
                    <a:pt x="108553" y="80091"/>
                    <a:pt x="107314" y="80426"/>
                    <a:pt x="106075" y="80312"/>
                  </a:cubicBezTo>
                  <a:close/>
                  <a:moveTo>
                    <a:pt x="211550" y="82765"/>
                  </a:moveTo>
                  <a:cubicBezTo>
                    <a:pt x="206979" y="82786"/>
                    <a:pt x="202420" y="82280"/>
                    <a:pt x="197965" y="81255"/>
                  </a:cubicBezTo>
                  <a:cubicBezTo>
                    <a:pt x="194458" y="80551"/>
                    <a:pt x="191062" y="79377"/>
                    <a:pt x="187870" y="77764"/>
                  </a:cubicBezTo>
                  <a:cubicBezTo>
                    <a:pt x="186741" y="77226"/>
                    <a:pt x="185792" y="76375"/>
                    <a:pt x="185134" y="75311"/>
                  </a:cubicBezTo>
                  <a:cubicBezTo>
                    <a:pt x="184768" y="74512"/>
                    <a:pt x="184575" y="73644"/>
                    <a:pt x="184568" y="72764"/>
                  </a:cubicBezTo>
                  <a:lnTo>
                    <a:pt x="184568" y="68330"/>
                  </a:lnTo>
                  <a:cubicBezTo>
                    <a:pt x="184568" y="66538"/>
                    <a:pt x="185228" y="65594"/>
                    <a:pt x="186549" y="65594"/>
                  </a:cubicBezTo>
                  <a:cubicBezTo>
                    <a:pt x="187112" y="65504"/>
                    <a:pt x="187685" y="65504"/>
                    <a:pt x="188247" y="65594"/>
                  </a:cubicBezTo>
                  <a:lnTo>
                    <a:pt x="190417" y="66538"/>
                  </a:lnTo>
                  <a:cubicBezTo>
                    <a:pt x="193441" y="67889"/>
                    <a:pt x="196605" y="68901"/>
                    <a:pt x="199851" y="69557"/>
                  </a:cubicBezTo>
                  <a:cubicBezTo>
                    <a:pt x="203292" y="70306"/>
                    <a:pt x="206803" y="70685"/>
                    <a:pt x="210324" y="70689"/>
                  </a:cubicBezTo>
                  <a:cubicBezTo>
                    <a:pt x="214793" y="70967"/>
                    <a:pt x="219247" y="69951"/>
                    <a:pt x="223154" y="67764"/>
                  </a:cubicBezTo>
                  <a:cubicBezTo>
                    <a:pt x="226042" y="66008"/>
                    <a:pt x="227769" y="62841"/>
                    <a:pt x="227683" y="59462"/>
                  </a:cubicBezTo>
                  <a:cubicBezTo>
                    <a:pt x="227773" y="57180"/>
                    <a:pt x="226920" y="54962"/>
                    <a:pt x="225324" y="53330"/>
                  </a:cubicBezTo>
                  <a:cubicBezTo>
                    <a:pt x="222770" y="51116"/>
                    <a:pt x="219733" y="49533"/>
                    <a:pt x="216456" y="48707"/>
                  </a:cubicBezTo>
                  <a:lnTo>
                    <a:pt x="203720" y="44650"/>
                  </a:lnTo>
                  <a:cubicBezTo>
                    <a:pt x="198210" y="43265"/>
                    <a:pt x="193285" y="40158"/>
                    <a:pt x="189662" y="35782"/>
                  </a:cubicBezTo>
                  <a:cubicBezTo>
                    <a:pt x="186814" y="32109"/>
                    <a:pt x="185255" y="27599"/>
                    <a:pt x="185228" y="22951"/>
                  </a:cubicBezTo>
                  <a:cubicBezTo>
                    <a:pt x="185177" y="19654"/>
                    <a:pt x="185990" y="16402"/>
                    <a:pt x="187587" y="13517"/>
                  </a:cubicBezTo>
                  <a:cubicBezTo>
                    <a:pt x="189165" y="10682"/>
                    <a:pt x="191318" y="8207"/>
                    <a:pt x="193908" y="6252"/>
                  </a:cubicBezTo>
                  <a:cubicBezTo>
                    <a:pt x="196744" y="4170"/>
                    <a:pt x="199943" y="2634"/>
                    <a:pt x="203342" y="1724"/>
                  </a:cubicBezTo>
                  <a:cubicBezTo>
                    <a:pt x="206960" y="682"/>
                    <a:pt x="210710" y="173"/>
                    <a:pt x="214475" y="215"/>
                  </a:cubicBezTo>
                  <a:cubicBezTo>
                    <a:pt x="216422" y="77"/>
                    <a:pt x="218377" y="77"/>
                    <a:pt x="220324" y="215"/>
                  </a:cubicBezTo>
                  <a:lnTo>
                    <a:pt x="226079" y="1158"/>
                  </a:lnTo>
                  <a:lnTo>
                    <a:pt x="231079" y="2573"/>
                  </a:lnTo>
                  <a:lnTo>
                    <a:pt x="234758" y="4083"/>
                  </a:lnTo>
                  <a:cubicBezTo>
                    <a:pt x="235745" y="4666"/>
                    <a:pt x="236636" y="5398"/>
                    <a:pt x="237400" y="6252"/>
                  </a:cubicBezTo>
                  <a:cubicBezTo>
                    <a:pt x="237926" y="7135"/>
                    <a:pt x="238188" y="8150"/>
                    <a:pt x="238155" y="9177"/>
                  </a:cubicBezTo>
                  <a:lnTo>
                    <a:pt x="238155" y="13328"/>
                  </a:lnTo>
                  <a:cubicBezTo>
                    <a:pt x="238155" y="15215"/>
                    <a:pt x="237494" y="16158"/>
                    <a:pt x="236173" y="16158"/>
                  </a:cubicBezTo>
                  <a:cubicBezTo>
                    <a:pt x="234975" y="16021"/>
                    <a:pt x="233818" y="15636"/>
                    <a:pt x="232777" y="15026"/>
                  </a:cubicBezTo>
                  <a:cubicBezTo>
                    <a:pt x="227423" y="12699"/>
                    <a:pt x="221633" y="11541"/>
                    <a:pt x="215795" y="11630"/>
                  </a:cubicBezTo>
                  <a:cubicBezTo>
                    <a:pt x="211750" y="11434"/>
                    <a:pt x="207723" y="12278"/>
                    <a:pt x="204097" y="14083"/>
                  </a:cubicBezTo>
                  <a:cubicBezTo>
                    <a:pt x="201354" y="15753"/>
                    <a:pt x="199757" y="18802"/>
                    <a:pt x="199946" y="22008"/>
                  </a:cubicBezTo>
                  <a:cubicBezTo>
                    <a:pt x="199937" y="24357"/>
                    <a:pt x="200892" y="26608"/>
                    <a:pt x="202587" y="28234"/>
                  </a:cubicBezTo>
                  <a:cubicBezTo>
                    <a:pt x="205372" y="30463"/>
                    <a:pt x="208583" y="32100"/>
                    <a:pt x="212022" y="33046"/>
                  </a:cubicBezTo>
                  <a:lnTo>
                    <a:pt x="224475" y="37008"/>
                  </a:lnTo>
                  <a:cubicBezTo>
                    <a:pt x="229754" y="38409"/>
                    <a:pt x="234488" y="41368"/>
                    <a:pt x="238060" y="45499"/>
                  </a:cubicBezTo>
                  <a:cubicBezTo>
                    <a:pt x="240765" y="49045"/>
                    <a:pt x="242194" y="53399"/>
                    <a:pt x="242117" y="57858"/>
                  </a:cubicBezTo>
                  <a:cubicBezTo>
                    <a:pt x="242173" y="61385"/>
                    <a:pt x="241397" y="64876"/>
                    <a:pt x="239853" y="68047"/>
                  </a:cubicBezTo>
                  <a:cubicBezTo>
                    <a:pt x="238338" y="71085"/>
                    <a:pt x="236142" y="73732"/>
                    <a:pt x="233438" y="75783"/>
                  </a:cubicBezTo>
                  <a:cubicBezTo>
                    <a:pt x="230639" y="78033"/>
                    <a:pt x="227437" y="79730"/>
                    <a:pt x="224003" y="80783"/>
                  </a:cubicBezTo>
                  <a:cubicBezTo>
                    <a:pt x="219885" y="82107"/>
                    <a:pt x="215592" y="82807"/>
                    <a:pt x="211267" y="82859"/>
                  </a:cubicBezTo>
                  <a:close/>
                </a:path>
              </a:pathLst>
            </a:custGeom>
            <a:solidFill>
              <a:schemeClr val="tx1"/>
            </a:solidFill>
            <a:ln w="9253" cap="flat">
              <a:noFill/>
              <a:prstDash val="solid"/>
              <a:miter/>
            </a:ln>
          </p:spPr>
          <p:txBody>
            <a:bodyPr rtlCol="0" anchor="ctr"/>
            <a:lstStyle/>
            <a:p>
              <a:pPr defTabSz="1828723" hangingPunct="1"/>
              <a:endParaRPr lang="en-US" sz="7680" kern="1200">
                <a:solidFill>
                  <a:srgbClr val="FFFFFF"/>
                </a:solidFill>
                <a:ea typeface="+mn-ea"/>
                <a:cs typeface="+mn-cs"/>
              </a:endParaRPr>
            </a:p>
          </p:txBody>
        </p:sp>
        <p:sp>
          <p:nvSpPr>
            <p:cNvPr id="44" name="Freeform: Shape 43">
              <a:extLst>
                <a:ext uri="{FF2B5EF4-FFF2-40B4-BE49-F238E27FC236}">
                  <a16:creationId xmlns:a16="http://schemas.microsoft.com/office/drawing/2014/main" id="{915DA138-9F91-48A0-BBBD-99778BF01128}"/>
                </a:ext>
              </a:extLst>
            </p:cNvPr>
            <p:cNvSpPr/>
            <p:nvPr/>
          </p:nvSpPr>
          <p:spPr>
            <a:xfrm>
              <a:off x="9784969" y="1859919"/>
              <a:ext cx="235857" cy="47171"/>
            </a:xfrm>
            <a:custGeom>
              <a:avLst/>
              <a:gdLst>
                <a:gd name="connsiteX0" fmla="*/ 238965 w 235857"/>
                <a:gd name="connsiteY0" fmla="*/ 21586 h 47171"/>
                <a:gd name="connsiteX1" fmla="*/ 131885 w 235857"/>
                <a:gd name="connsiteY1" fmla="*/ 54323 h 47171"/>
                <a:gd name="connsiteX2" fmla="*/ 1126 w 235857"/>
                <a:gd name="connsiteY2" fmla="*/ 4510 h 47171"/>
                <a:gd name="connsiteX3" fmla="*/ 4145 w 235857"/>
                <a:gd name="connsiteY3" fmla="*/ 548 h 47171"/>
                <a:gd name="connsiteX4" fmla="*/ 134904 w 235857"/>
                <a:gd name="connsiteY4" fmla="*/ 35266 h 47171"/>
                <a:gd name="connsiteX5" fmla="*/ 234719 w 235857"/>
                <a:gd name="connsiteY5" fmla="*/ 14888 h 47171"/>
                <a:gd name="connsiteX6" fmla="*/ 238965 w 235857"/>
                <a:gd name="connsiteY6" fmla="*/ 21586 h 4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857" h="47171">
                  <a:moveTo>
                    <a:pt x="238965" y="21586"/>
                  </a:moveTo>
                  <a:cubicBezTo>
                    <a:pt x="207388" y="43044"/>
                    <a:pt x="170063" y="54456"/>
                    <a:pt x="131885" y="54323"/>
                  </a:cubicBezTo>
                  <a:cubicBezTo>
                    <a:pt x="83616" y="54584"/>
                    <a:pt x="36987" y="36821"/>
                    <a:pt x="1126" y="4510"/>
                  </a:cubicBezTo>
                  <a:cubicBezTo>
                    <a:pt x="-1610" y="2058"/>
                    <a:pt x="1126" y="-1339"/>
                    <a:pt x="4145" y="548"/>
                  </a:cubicBezTo>
                  <a:cubicBezTo>
                    <a:pt x="43947" y="23353"/>
                    <a:pt x="89032" y="35323"/>
                    <a:pt x="134904" y="35266"/>
                  </a:cubicBezTo>
                  <a:cubicBezTo>
                    <a:pt x="169195" y="35127"/>
                    <a:pt x="203118" y="28201"/>
                    <a:pt x="234719" y="14888"/>
                  </a:cubicBezTo>
                  <a:cubicBezTo>
                    <a:pt x="239625" y="12813"/>
                    <a:pt x="243776" y="18096"/>
                    <a:pt x="238965" y="21586"/>
                  </a:cubicBezTo>
                  <a:close/>
                </a:path>
              </a:pathLst>
            </a:custGeom>
            <a:solidFill>
              <a:schemeClr val="tx1"/>
            </a:solidFill>
            <a:ln w="9253" cap="flat">
              <a:noFill/>
              <a:prstDash val="solid"/>
              <a:miter/>
            </a:ln>
          </p:spPr>
          <p:txBody>
            <a:bodyPr rtlCol="0" anchor="ctr"/>
            <a:lstStyle/>
            <a:p>
              <a:pPr defTabSz="1828723" hangingPunct="1"/>
              <a:endParaRPr lang="en-US" sz="7680" kern="1200">
                <a:solidFill>
                  <a:srgbClr val="FFFFFF"/>
                </a:solidFill>
                <a:ea typeface="+mn-ea"/>
                <a:cs typeface="+mn-cs"/>
              </a:endParaRPr>
            </a:p>
          </p:txBody>
        </p:sp>
        <p:sp>
          <p:nvSpPr>
            <p:cNvPr id="45" name="Freeform: Shape 44">
              <a:extLst>
                <a:ext uri="{FF2B5EF4-FFF2-40B4-BE49-F238E27FC236}">
                  <a16:creationId xmlns:a16="http://schemas.microsoft.com/office/drawing/2014/main" id="{2DB68DC2-5362-4307-A183-E431A93FAD57}"/>
                </a:ext>
              </a:extLst>
            </p:cNvPr>
            <p:cNvSpPr/>
            <p:nvPr/>
          </p:nvSpPr>
          <p:spPr>
            <a:xfrm>
              <a:off x="9999774" y="1854906"/>
              <a:ext cx="47171" cy="47171"/>
            </a:xfrm>
            <a:custGeom>
              <a:avLst/>
              <a:gdLst>
                <a:gd name="connsiteX0" fmla="*/ 36235 w 47171"/>
                <a:gd name="connsiteY0" fmla="*/ 13108 h 47171"/>
                <a:gd name="connsiteX1" fmla="*/ 2366 w 47171"/>
                <a:gd name="connsiteY1" fmla="*/ 11976 h 47171"/>
                <a:gd name="connsiteX2" fmla="*/ 1705 w 47171"/>
                <a:gd name="connsiteY2" fmla="*/ 8014 h 47171"/>
                <a:gd name="connsiteX3" fmla="*/ 48877 w 47171"/>
                <a:gd name="connsiteY3" fmla="*/ 3674 h 47171"/>
                <a:gd name="connsiteX4" fmla="*/ 32461 w 47171"/>
                <a:gd name="connsiteY4" fmla="*/ 47827 h 47171"/>
                <a:gd name="connsiteX5" fmla="*/ 28876 w 47171"/>
                <a:gd name="connsiteY5" fmla="*/ 46128 h 47171"/>
                <a:gd name="connsiteX6" fmla="*/ 36235 w 47171"/>
                <a:gd name="connsiteY6" fmla="*/ 13108 h 4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171" h="47171">
                  <a:moveTo>
                    <a:pt x="36235" y="13108"/>
                  </a:moveTo>
                  <a:cubicBezTo>
                    <a:pt x="32461" y="8297"/>
                    <a:pt x="11705" y="10844"/>
                    <a:pt x="2366" y="11976"/>
                  </a:cubicBezTo>
                  <a:cubicBezTo>
                    <a:pt x="-465" y="11976"/>
                    <a:pt x="-842" y="9806"/>
                    <a:pt x="1705" y="8014"/>
                  </a:cubicBezTo>
                  <a:cubicBezTo>
                    <a:pt x="18215" y="-3590"/>
                    <a:pt x="45386" y="-288"/>
                    <a:pt x="48877" y="3674"/>
                  </a:cubicBezTo>
                  <a:cubicBezTo>
                    <a:pt x="52367" y="7637"/>
                    <a:pt x="48027" y="34807"/>
                    <a:pt x="32461" y="47827"/>
                  </a:cubicBezTo>
                  <a:cubicBezTo>
                    <a:pt x="30102" y="49808"/>
                    <a:pt x="27838" y="48676"/>
                    <a:pt x="28876" y="46128"/>
                  </a:cubicBezTo>
                  <a:cubicBezTo>
                    <a:pt x="32084" y="37166"/>
                    <a:pt x="39914" y="17637"/>
                    <a:pt x="36235" y="13108"/>
                  </a:cubicBezTo>
                  <a:close/>
                </a:path>
              </a:pathLst>
            </a:custGeom>
            <a:solidFill>
              <a:schemeClr val="tx1"/>
            </a:solidFill>
            <a:ln w="9253" cap="flat">
              <a:noFill/>
              <a:prstDash val="solid"/>
              <a:miter/>
            </a:ln>
          </p:spPr>
          <p:txBody>
            <a:bodyPr rtlCol="0" anchor="ctr"/>
            <a:lstStyle/>
            <a:p>
              <a:pPr defTabSz="1828723" hangingPunct="1"/>
              <a:endParaRPr lang="en-US" sz="7680" kern="1200">
                <a:solidFill>
                  <a:srgbClr val="FFFFFF"/>
                </a:solidFill>
                <a:ea typeface="+mn-ea"/>
                <a:cs typeface="+mn-cs"/>
              </a:endParaRPr>
            </a:p>
          </p:txBody>
        </p:sp>
      </p:grpSp>
      <p:sp>
        <p:nvSpPr>
          <p:cNvPr id="65" name="TextBox 33">
            <a:extLst>
              <a:ext uri="{FF2B5EF4-FFF2-40B4-BE49-F238E27FC236}">
                <a16:creationId xmlns:a16="http://schemas.microsoft.com/office/drawing/2014/main" id="{F161EBEC-DCBF-4F7A-888F-50D323E98324}"/>
              </a:ext>
            </a:extLst>
          </p:cNvPr>
          <p:cNvSpPr txBox="1">
            <a:spLocks noChangeArrowheads="1"/>
          </p:cNvSpPr>
          <p:nvPr/>
        </p:nvSpPr>
        <p:spPr bwMode="auto">
          <a:xfrm>
            <a:off x="10405471" y="5586086"/>
            <a:ext cx="1182222" cy="359009"/>
          </a:xfrm>
          <a:prstGeom prst="rect">
            <a:avLst/>
          </a:prstGeom>
          <a:noFill/>
          <a:ln w="9525">
            <a:noFill/>
            <a:miter lim="800000"/>
            <a:headEnd/>
            <a:tailEnd/>
          </a:ln>
        </p:spPr>
        <p:txBody>
          <a:bodyPr wrap="square" lIns="0" tIns="0" rIns="0" bIns="0">
            <a:spAutoFit/>
          </a:bodyPr>
          <a:lstStyle>
            <a:defPPr>
              <a:defRPr lang="en-US"/>
            </a:defPPr>
            <a:lvl1pPr algn="ctr" defTabSz="685800">
              <a:defRPr sz="800">
                <a:solidFill>
                  <a:srgbClr val="1D516C"/>
                </a:solidFill>
                <a:latin typeface="Amazon Ember" panose="020B0603020204020204" pitchFamily="34" charset="0"/>
                <a:ea typeface="Amazon Ember" panose="020B0603020204020204" pitchFamily="34" charset="0"/>
                <a:cs typeface="Amazon Ember" panose="020B0603020204020204" pitchFamily="34" charset="0"/>
              </a:defRPr>
            </a:lvl1pPr>
          </a:lstStyle>
          <a:p>
            <a:pPr defTabSz="1143023" hangingPunct="1"/>
            <a:r>
              <a:rPr lang="en-US" sz="2333" kern="1200" dirty="0">
                <a:gradFill>
                  <a:gsLst>
                    <a:gs pos="0">
                      <a:srgbClr val="FFFFFF"/>
                    </a:gs>
                    <a:gs pos="100000">
                      <a:srgbClr val="FFFFFF"/>
                    </a:gs>
                  </a:gsLst>
                  <a:lin ang="16200000" scaled="0"/>
                </a:gradFill>
              </a:rPr>
              <a:t>Versions</a:t>
            </a:r>
          </a:p>
        </p:txBody>
      </p:sp>
      <p:sp>
        <p:nvSpPr>
          <p:cNvPr id="67" name="Rounded Rectangle 20">
            <a:extLst>
              <a:ext uri="{FF2B5EF4-FFF2-40B4-BE49-F238E27FC236}">
                <a16:creationId xmlns:a16="http://schemas.microsoft.com/office/drawing/2014/main" id="{F1D242D3-33A4-4806-BB7B-F51D9A340EE4}"/>
              </a:ext>
            </a:extLst>
          </p:cNvPr>
          <p:cNvSpPr/>
          <p:nvPr/>
        </p:nvSpPr>
        <p:spPr>
          <a:xfrm>
            <a:off x="12764010" y="8094223"/>
            <a:ext cx="731520" cy="731520"/>
          </a:xfrm>
          <a:prstGeom prst="rect">
            <a:avLst/>
          </a:prstGeom>
          <a:solidFill>
            <a:schemeClr val="accent5"/>
          </a:solidFill>
          <a:ln w="19050">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1828837" hangingPunct="1"/>
            <a:endParaRPr lang="en-US" sz="2333" b="1" kern="1200" dirty="0">
              <a:solidFill>
                <a:srgbClr val="1D516C"/>
              </a:solidFill>
              <a:latin typeface="Helvetica Neue"/>
            </a:endParaRPr>
          </a:p>
        </p:txBody>
      </p:sp>
      <p:sp>
        <p:nvSpPr>
          <p:cNvPr id="68" name="Rounded Rectangle 21">
            <a:extLst>
              <a:ext uri="{FF2B5EF4-FFF2-40B4-BE49-F238E27FC236}">
                <a16:creationId xmlns:a16="http://schemas.microsoft.com/office/drawing/2014/main" id="{C24E841F-6FD0-4495-8147-CD625458B350}"/>
              </a:ext>
            </a:extLst>
          </p:cNvPr>
          <p:cNvSpPr/>
          <p:nvPr/>
        </p:nvSpPr>
        <p:spPr>
          <a:xfrm>
            <a:off x="13714422" y="8094223"/>
            <a:ext cx="731520" cy="731520"/>
          </a:xfrm>
          <a:prstGeom prst="rect">
            <a:avLst/>
          </a:prstGeom>
          <a:solidFill>
            <a:schemeClr val="accent3"/>
          </a:solidFill>
          <a:ln w="19050">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1828837" hangingPunct="1"/>
            <a:endParaRPr lang="en-US" sz="2333" b="1" kern="1200" dirty="0">
              <a:solidFill>
                <a:srgbClr val="1D516C"/>
              </a:solidFill>
              <a:latin typeface="Helvetica Neue"/>
            </a:endParaRPr>
          </a:p>
        </p:txBody>
      </p:sp>
      <p:sp>
        <p:nvSpPr>
          <p:cNvPr id="69" name="Rounded Rectangle 20">
            <a:extLst>
              <a:ext uri="{FF2B5EF4-FFF2-40B4-BE49-F238E27FC236}">
                <a16:creationId xmlns:a16="http://schemas.microsoft.com/office/drawing/2014/main" id="{A13CB5E2-D33C-417D-A6E2-121F6C888CF6}"/>
              </a:ext>
            </a:extLst>
          </p:cNvPr>
          <p:cNvSpPr/>
          <p:nvPr/>
        </p:nvSpPr>
        <p:spPr>
          <a:xfrm>
            <a:off x="10134942" y="4715347"/>
            <a:ext cx="731520" cy="731520"/>
          </a:xfrm>
          <a:prstGeom prst="rect">
            <a:avLst/>
          </a:prstGeom>
          <a:solidFill>
            <a:schemeClr val="accent6"/>
          </a:solidFill>
          <a:ln w="19050">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1828837" hangingPunct="1">
              <a:defRPr/>
            </a:pPr>
            <a:endParaRPr lang="en-US" sz="2333" b="1" kern="1200" dirty="0">
              <a:solidFill>
                <a:srgbClr val="1D516C"/>
              </a:solidFill>
              <a:latin typeface="Helvetica Neue"/>
              <a:cs typeface="Helvetica Neue"/>
            </a:endParaRPr>
          </a:p>
        </p:txBody>
      </p:sp>
      <p:sp>
        <p:nvSpPr>
          <p:cNvPr id="70" name="Rounded Rectangle 21">
            <a:extLst>
              <a:ext uri="{FF2B5EF4-FFF2-40B4-BE49-F238E27FC236}">
                <a16:creationId xmlns:a16="http://schemas.microsoft.com/office/drawing/2014/main" id="{DAF185C3-0CBD-4A8F-8A47-B2CC5934DF38}"/>
              </a:ext>
            </a:extLst>
          </p:cNvPr>
          <p:cNvSpPr/>
          <p:nvPr/>
        </p:nvSpPr>
        <p:spPr>
          <a:xfrm>
            <a:off x="11085352" y="4715347"/>
            <a:ext cx="731520" cy="731520"/>
          </a:xfrm>
          <a:prstGeom prst="rect">
            <a:avLst/>
          </a:prstGeom>
          <a:solidFill>
            <a:schemeClr val="accent6"/>
          </a:solidFill>
          <a:ln w="19050">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1828837" hangingPunct="1">
              <a:defRPr/>
            </a:pPr>
            <a:endParaRPr lang="en-US" sz="2333" b="1" kern="1200" dirty="0">
              <a:solidFill>
                <a:srgbClr val="1D516C"/>
              </a:solidFill>
              <a:latin typeface="Helvetica Neue"/>
              <a:cs typeface="Helvetica Neue"/>
            </a:endParaRPr>
          </a:p>
        </p:txBody>
      </p:sp>
      <p:sp>
        <p:nvSpPr>
          <p:cNvPr id="71" name="Rounded Rectangle 20">
            <a:extLst>
              <a:ext uri="{FF2B5EF4-FFF2-40B4-BE49-F238E27FC236}">
                <a16:creationId xmlns:a16="http://schemas.microsoft.com/office/drawing/2014/main" id="{B5E89758-DF23-4E49-9B0E-0BBA4222BBFE}"/>
              </a:ext>
            </a:extLst>
          </p:cNvPr>
          <p:cNvSpPr/>
          <p:nvPr/>
        </p:nvSpPr>
        <p:spPr>
          <a:xfrm>
            <a:off x="12605183" y="4715347"/>
            <a:ext cx="731520" cy="731520"/>
          </a:xfrm>
          <a:prstGeom prst="rect">
            <a:avLst/>
          </a:prstGeom>
          <a:solidFill>
            <a:schemeClr val="accent6"/>
          </a:solidFill>
          <a:ln w="19050">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1828837" hangingPunct="1"/>
            <a:endParaRPr lang="en-US" sz="2333" b="1" kern="1200" dirty="0">
              <a:solidFill>
                <a:srgbClr val="1D516C"/>
              </a:solidFill>
              <a:latin typeface="Helvetica Neue"/>
            </a:endParaRPr>
          </a:p>
        </p:txBody>
      </p:sp>
      <p:sp>
        <p:nvSpPr>
          <p:cNvPr id="72" name="Rounded Rectangle 21">
            <a:extLst>
              <a:ext uri="{FF2B5EF4-FFF2-40B4-BE49-F238E27FC236}">
                <a16:creationId xmlns:a16="http://schemas.microsoft.com/office/drawing/2014/main" id="{286C77CC-3CBA-4AE5-B12D-5EDB3E0C29C7}"/>
              </a:ext>
            </a:extLst>
          </p:cNvPr>
          <p:cNvSpPr/>
          <p:nvPr/>
        </p:nvSpPr>
        <p:spPr>
          <a:xfrm>
            <a:off x="13555595" y="4715347"/>
            <a:ext cx="731520" cy="731520"/>
          </a:xfrm>
          <a:prstGeom prst="rect">
            <a:avLst/>
          </a:prstGeom>
          <a:solidFill>
            <a:schemeClr val="accent6"/>
          </a:solidFill>
          <a:ln w="19050">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1828837" hangingPunct="1"/>
            <a:endParaRPr lang="en-US" sz="2333" b="1" kern="1200" dirty="0">
              <a:solidFill>
                <a:srgbClr val="1D516C"/>
              </a:solidFill>
              <a:latin typeface="Helvetica Neue"/>
            </a:endParaRPr>
          </a:p>
        </p:txBody>
      </p:sp>
      <p:grpSp>
        <p:nvGrpSpPr>
          <p:cNvPr id="83" name="Group 82">
            <a:extLst>
              <a:ext uri="{FF2B5EF4-FFF2-40B4-BE49-F238E27FC236}">
                <a16:creationId xmlns:a16="http://schemas.microsoft.com/office/drawing/2014/main" id="{B4C164F4-21AC-40A0-A9B9-EF5D45304CB1}"/>
              </a:ext>
            </a:extLst>
          </p:cNvPr>
          <p:cNvGrpSpPr/>
          <p:nvPr/>
        </p:nvGrpSpPr>
        <p:grpSpPr>
          <a:xfrm>
            <a:off x="12791582" y="4840248"/>
            <a:ext cx="358730" cy="481717"/>
            <a:chOff x="6320646" y="2033991"/>
            <a:chExt cx="75901" cy="101924"/>
          </a:xfrm>
        </p:grpSpPr>
        <p:sp>
          <p:nvSpPr>
            <p:cNvPr id="75" name="Freeform: Shape 74">
              <a:extLst>
                <a:ext uri="{FF2B5EF4-FFF2-40B4-BE49-F238E27FC236}">
                  <a16:creationId xmlns:a16="http://schemas.microsoft.com/office/drawing/2014/main" id="{F4A95AA9-5ABE-4F25-9EC9-B28FDDD6ED95}"/>
                </a:ext>
              </a:extLst>
            </p:cNvPr>
            <p:cNvSpPr/>
            <p:nvPr/>
          </p:nvSpPr>
          <p:spPr>
            <a:xfrm>
              <a:off x="6320646" y="2033991"/>
              <a:ext cx="75901" cy="101924"/>
            </a:xfrm>
            <a:custGeom>
              <a:avLst/>
              <a:gdLst>
                <a:gd name="connsiteX0" fmla="*/ 326675 w 328930"/>
                <a:gd name="connsiteY0" fmla="*/ 441706 h 441706"/>
                <a:gd name="connsiteX1" fmla="*/ 9398 w 328930"/>
                <a:gd name="connsiteY1" fmla="*/ 441706 h 441706"/>
                <a:gd name="connsiteX2" fmla="*/ 0 w 328930"/>
                <a:gd name="connsiteY2" fmla="*/ 432308 h 441706"/>
                <a:gd name="connsiteX3" fmla="*/ 0 w 328930"/>
                <a:gd name="connsiteY3" fmla="*/ 9398 h 441706"/>
                <a:gd name="connsiteX4" fmla="*/ 9398 w 328930"/>
                <a:gd name="connsiteY4" fmla="*/ 0 h 441706"/>
                <a:gd name="connsiteX5" fmla="*/ 326675 w 328930"/>
                <a:gd name="connsiteY5" fmla="*/ 0 h 441706"/>
                <a:gd name="connsiteX6" fmla="*/ 336073 w 328930"/>
                <a:gd name="connsiteY6" fmla="*/ 9398 h 441706"/>
                <a:gd name="connsiteX7" fmla="*/ 336073 w 328930"/>
                <a:gd name="connsiteY7" fmla="*/ 432308 h 441706"/>
                <a:gd name="connsiteX8" fmla="*/ 326675 w 328930"/>
                <a:gd name="connsiteY8" fmla="*/ 441706 h 441706"/>
                <a:gd name="connsiteX9" fmla="*/ 18796 w 328930"/>
                <a:gd name="connsiteY9" fmla="*/ 422910 h 441706"/>
                <a:gd name="connsiteX10" fmla="*/ 317277 w 328930"/>
                <a:gd name="connsiteY10" fmla="*/ 422910 h 441706"/>
                <a:gd name="connsiteX11" fmla="*/ 317277 w 328930"/>
                <a:gd name="connsiteY11" fmla="*/ 18796 h 441706"/>
                <a:gd name="connsiteX12" fmla="*/ 18796 w 328930"/>
                <a:gd name="connsiteY12" fmla="*/ 18796 h 44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930" h="441706">
                  <a:moveTo>
                    <a:pt x="326675" y="441706"/>
                  </a:moveTo>
                  <a:lnTo>
                    <a:pt x="9398" y="441706"/>
                  </a:lnTo>
                  <a:cubicBezTo>
                    <a:pt x="4208" y="441706"/>
                    <a:pt x="0" y="437499"/>
                    <a:pt x="0" y="432308"/>
                  </a:cubicBezTo>
                  <a:lnTo>
                    <a:pt x="0" y="9398"/>
                  </a:lnTo>
                  <a:cubicBezTo>
                    <a:pt x="0" y="4208"/>
                    <a:pt x="4208" y="0"/>
                    <a:pt x="9398" y="0"/>
                  </a:cubicBezTo>
                  <a:lnTo>
                    <a:pt x="326675" y="0"/>
                  </a:lnTo>
                  <a:cubicBezTo>
                    <a:pt x="331865" y="0"/>
                    <a:pt x="336073" y="4208"/>
                    <a:pt x="336073" y="9398"/>
                  </a:cubicBezTo>
                  <a:lnTo>
                    <a:pt x="336073" y="432308"/>
                  </a:lnTo>
                  <a:cubicBezTo>
                    <a:pt x="336073" y="437499"/>
                    <a:pt x="331865" y="441706"/>
                    <a:pt x="326675" y="441706"/>
                  </a:cubicBezTo>
                  <a:close/>
                  <a:moveTo>
                    <a:pt x="18796" y="422910"/>
                  </a:moveTo>
                  <a:lnTo>
                    <a:pt x="317277" y="422910"/>
                  </a:lnTo>
                  <a:lnTo>
                    <a:pt x="317277" y="18796"/>
                  </a:lnTo>
                  <a:lnTo>
                    <a:pt x="18796" y="18796"/>
                  </a:lnTo>
                  <a:close/>
                </a:path>
              </a:pathLst>
            </a:custGeom>
            <a:solidFill>
              <a:srgbClr val="000000"/>
            </a:solidFill>
            <a:ln w="9335" cap="flat">
              <a:noFill/>
              <a:prstDash val="solid"/>
              <a:miter/>
            </a:ln>
          </p:spPr>
          <p:txBody>
            <a:bodyPr rtlCol="0" anchor="ctr"/>
            <a:lstStyle/>
            <a:p>
              <a:pPr defTabSz="1828723" hangingPunct="1"/>
              <a:endParaRPr lang="en-US" sz="2333" kern="1200" dirty="0">
                <a:solidFill>
                  <a:srgbClr val="FFFFFF"/>
                </a:solidFill>
                <a:ea typeface="+mn-ea"/>
                <a:cs typeface="+mn-cs"/>
              </a:endParaRPr>
            </a:p>
          </p:txBody>
        </p:sp>
        <p:sp>
          <p:nvSpPr>
            <p:cNvPr id="76" name="Freeform: Shape 75">
              <a:extLst>
                <a:ext uri="{FF2B5EF4-FFF2-40B4-BE49-F238E27FC236}">
                  <a16:creationId xmlns:a16="http://schemas.microsoft.com/office/drawing/2014/main" id="{8C19DD6C-FF1F-4138-80E8-37D566D27FF0}"/>
                </a:ext>
              </a:extLst>
            </p:cNvPr>
            <p:cNvSpPr/>
            <p:nvPr/>
          </p:nvSpPr>
          <p:spPr>
            <a:xfrm>
              <a:off x="6330795" y="2046200"/>
              <a:ext cx="15180" cy="15180"/>
            </a:xfrm>
            <a:custGeom>
              <a:avLst/>
              <a:gdLst>
                <a:gd name="connsiteX0" fmla="*/ 62215 w 65786"/>
                <a:gd name="connsiteY0" fmla="*/ 71707 h 65786"/>
                <a:gd name="connsiteX1" fmla="*/ 9398 w 65786"/>
                <a:gd name="connsiteY1" fmla="*/ 71707 h 65786"/>
                <a:gd name="connsiteX2" fmla="*/ 0 w 65786"/>
                <a:gd name="connsiteY2" fmla="*/ 62309 h 65786"/>
                <a:gd name="connsiteX3" fmla="*/ 0 w 65786"/>
                <a:gd name="connsiteY3" fmla="*/ 9398 h 65786"/>
                <a:gd name="connsiteX4" fmla="*/ 9398 w 65786"/>
                <a:gd name="connsiteY4" fmla="*/ 0 h 65786"/>
                <a:gd name="connsiteX5" fmla="*/ 62215 w 65786"/>
                <a:gd name="connsiteY5" fmla="*/ 0 h 65786"/>
                <a:gd name="connsiteX6" fmla="*/ 71613 w 65786"/>
                <a:gd name="connsiteY6" fmla="*/ 9398 h 65786"/>
                <a:gd name="connsiteX7" fmla="*/ 71613 w 65786"/>
                <a:gd name="connsiteY7" fmla="*/ 62309 h 65786"/>
                <a:gd name="connsiteX8" fmla="*/ 62215 w 65786"/>
                <a:gd name="connsiteY8" fmla="*/ 71707 h 65786"/>
                <a:gd name="connsiteX9" fmla="*/ 18796 w 65786"/>
                <a:gd name="connsiteY9" fmla="*/ 52911 h 65786"/>
                <a:gd name="connsiteX10" fmla="*/ 52817 w 65786"/>
                <a:gd name="connsiteY10" fmla="*/ 52911 h 65786"/>
                <a:gd name="connsiteX11" fmla="*/ 52817 w 65786"/>
                <a:gd name="connsiteY11" fmla="*/ 18796 h 65786"/>
                <a:gd name="connsiteX12" fmla="*/ 18796 w 65786"/>
                <a:gd name="connsiteY12" fmla="*/ 18796 h 6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786" h="65786">
                  <a:moveTo>
                    <a:pt x="62215" y="71707"/>
                  </a:moveTo>
                  <a:lnTo>
                    <a:pt x="9398" y="71707"/>
                  </a:lnTo>
                  <a:cubicBezTo>
                    <a:pt x="4207" y="71707"/>
                    <a:pt x="0" y="67499"/>
                    <a:pt x="0" y="62309"/>
                  </a:cubicBezTo>
                  <a:lnTo>
                    <a:pt x="0" y="9398"/>
                  </a:lnTo>
                  <a:cubicBezTo>
                    <a:pt x="0" y="4208"/>
                    <a:pt x="4207" y="0"/>
                    <a:pt x="9398" y="0"/>
                  </a:cubicBezTo>
                  <a:lnTo>
                    <a:pt x="62215" y="0"/>
                  </a:lnTo>
                  <a:cubicBezTo>
                    <a:pt x="67405" y="0"/>
                    <a:pt x="71613" y="4208"/>
                    <a:pt x="71613" y="9398"/>
                  </a:cubicBezTo>
                  <a:lnTo>
                    <a:pt x="71613" y="62309"/>
                  </a:lnTo>
                  <a:cubicBezTo>
                    <a:pt x="71613" y="67499"/>
                    <a:pt x="67405" y="71707"/>
                    <a:pt x="62215" y="71707"/>
                  </a:cubicBezTo>
                  <a:close/>
                  <a:moveTo>
                    <a:pt x="18796" y="52911"/>
                  </a:moveTo>
                  <a:lnTo>
                    <a:pt x="52817" y="52911"/>
                  </a:lnTo>
                  <a:lnTo>
                    <a:pt x="52817" y="18796"/>
                  </a:lnTo>
                  <a:lnTo>
                    <a:pt x="18796"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77" name="Freeform: Shape 76">
              <a:extLst>
                <a:ext uri="{FF2B5EF4-FFF2-40B4-BE49-F238E27FC236}">
                  <a16:creationId xmlns:a16="http://schemas.microsoft.com/office/drawing/2014/main" id="{5233B77B-99DC-45A9-8965-29E7FFAF7BDD}"/>
                </a:ext>
              </a:extLst>
            </p:cNvPr>
            <p:cNvSpPr/>
            <p:nvPr/>
          </p:nvSpPr>
          <p:spPr>
            <a:xfrm>
              <a:off x="6330795" y="2074652"/>
              <a:ext cx="15180" cy="15180"/>
            </a:xfrm>
            <a:custGeom>
              <a:avLst/>
              <a:gdLst>
                <a:gd name="connsiteX0" fmla="*/ 62215 w 65786"/>
                <a:gd name="connsiteY0" fmla="*/ 71707 h 65786"/>
                <a:gd name="connsiteX1" fmla="*/ 9398 w 65786"/>
                <a:gd name="connsiteY1" fmla="*/ 71707 h 65786"/>
                <a:gd name="connsiteX2" fmla="*/ 0 w 65786"/>
                <a:gd name="connsiteY2" fmla="*/ 62309 h 65786"/>
                <a:gd name="connsiteX3" fmla="*/ 0 w 65786"/>
                <a:gd name="connsiteY3" fmla="*/ 9398 h 65786"/>
                <a:gd name="connsiteX4" fmla="*/ 9398 w 65786"/>
                <a:gd name="connsiteY4" fmla="*/ 0 h 65786"/>
                <a:gd name="connsiteX5" fmla="*/ 62215 w 65786"/>
                <a:gd name="connsiteY5" fmla="*/ 0 h 65786"/>
                <a:gd name="connsiteX6" fmla="*/ 71613 w 65786"/>
                <a:gd name="connsiteY6" fmla="*/ 9398 h 65786"/>
                <a:gd name="connsiteX7" fmla="*/ 71613 w 65786"/>
                <a:gd name="connsiteY7" fmla="*/ 62309 h 65786"/>
                <a:gd name="connsiteX8" fmla="*/ 62215 w 65786"/>
                <a:gd name="connsiteY8" fmla="*/ 71707 h 65786"/>
                <a:gd name="connsiteX9" fmla="*/ 18796 w 65786"/>
                <a:gd name="connsiteY9" fmla="*/ 52911 h 65786"/>
                <a:gd name="connsiteX10" fmla="*/ 52817 w 65786"/>
                <a:gd name="connsiteY10" fmla="*/ 52911 h 65786"/>
                <a:gd name="connsiteX11" fmla="*/ 52817 w 65786"/>
                <a:gd name="connsiteY11" fmla="*/ 18796 h 65786"/>
                <a:gd name="connsiteX12" fmla="*/ 18796 w 65786"/>
                <a:gd name="connsiteY12" fmla="*/ 18796 h 6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786" h="65786">
                  <a:moveTo>
                    <a:pt x="62215" y="71707"/>
                  </a:moveTo>
                  <a:lnTo>
                    <a:pt x="9398" y="71707"/>
                  </a:lnTo>
                  <a:cubicBezTo>
                    <a:pt x="4207" y="71707"/>
                    <a:pt x="0" y="67499"/>
                    <a:pt x="0" y="62309"/>
                  </a:cubicBezTo>
                  <a:lnTo>
                    <a:pt x="0" y="9398"/>
                  </a:lnTo>
                  <a:cubicBezTo>
                    <a:pt x="0" y="4207"/>
                    <a:pt x="4207" y="0"/>
                    <a:pt x="9398" y="0"/>
                  </a:cubicBezTo>
                  <a:lnTo>
                    <a:pt x="62215" y="0"/>
                  </a:lnTo>
                  <a:cubicBezTo>
                    <a:pt x="67405" y="0"/>
                    <a:pt x="71613" y="4207"/>
                    <a:pt x="71613" y="9398"/>
                  </a:cubicBezTo>
                  <a:lnTo>
                    <a:pt x="71613" y="62309"/>
                  </a:lnTo>
                  <a:cubicBezTo>
                    <a:pt x="71613" y="67499"/>
                    <a:pt x="67405" y="71707"/>
                    <a:pt x="62215" y="71707"/>
                  </a:cubicBezTo>
                  <a:close/>
                  <a:moveTo>
                    <a:pt x="18796" y="52911"/>
                  </a:moveTo>
                  <a:lnTo>
                    <a:pt x="52817" y="52911"/>
                  </a:lnTo>
                  <a:lnTo>
                    <a:pt x="52817" y="18796"/>
                  </a:lnTo>
                  <a:lnTo>
                    <a:pt x="18796"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78" name="Freeform: Shape 77">
              <a:extLst>
                <a:ext uri="{FF2B5EF4-FFF2-40B4-BE49-F238E27FC236}">
                  <a16:creationId xmlns:a16="http://schemas.microsoft.com/office/drawing/2014/main" id="{228EDD0C-23BE-49ED-994C-4A462DEB580E}"/>
                </a:ext>
              </a:extLst>
            </p:cNvPr>
            <p:cNvSpPr/>
            <p:nvPr/>
          </p:nvSpPr>
          <p:spPr>
            <a:xfrm>
              <a:off x="6330795" y="2103126"/>
              <a:ext cx="15180" cy="15180"/>
            </a:xfrm>
            <a:custGeom>
              <a:avLst/>
              <a:gdLst>
                <a:gd name="connsiteX0" fmla="*/ 62215 w 65786"/>
                <a:gd name="connsiteY0" fmla="*/ 71613 h 65786"/>
                <a:gd name="connsiteX1" fmla="*/ 9398 w 65786"/>
                <a:gd name="connsiteY1" fmla="*/ 71613 h 65786"/>
                <a:gd name="connsiteX2" fmla="*/ 0 w 65786"/>
                <a:gd name="connsiteY2" fmla="*/ 62215 h 65786"/>
                <a:gd name="connsiteX3" fmla="*/ 0 w 65786"/>
                <a:gd name="connsiteY3" fmla="*/ 9398 h 65786"/>
                <a:gd name="connsiteX4" fmla="*/ 9398 w 65786"/>
                <a:gd name="connsiteY4" fmla="*/ 0 h 65786"/>
                <a:gd name="connsiteX5" fmla="*/ 62215 w 65786"/>
                <a:gd name="connsiteY5" fmla="*/ 0 h 65786"/>
                <a:gd name="connsiteX6" fmla="*/ 71613 w 65786"/>
                <a:gd name="connsiteY6" fmla="*/ 9398 h 65786"/>
                <a:gd name="connsiteX7" fmla="*/ 71613 w 65786"/>
                <a:gd name="connsiteY7" fmla="*/ 62215 h 65786"/>
                <a:gd name="connsiteX8" fmla="*/ 62215 w 65786"/>
                <a:gd name="connsiteY8" fmla="*/ 71613 h 65786"/>
                <a:gd name="connsiteX9" fmla="*/ 18796 w 65786"/>
                <a:gd name="connsiteY9" fmla="*/ 52817 h 65786"/>
                <a:gd name="connsiteX10" fmla="*/ 52817 w 65786"/>
                <a:gd name="connsiteY10" fmla="*/ 52817 h 65786"/>
                <a:gd name="connsiteX11" fmla="*/ 52817 w 65786"/>
                <a:gd name="connsiteY11" fmla="*/ 18796 h 65786"/>
                <a:gd name="connsiteX12" fmla="*/ 18796 w 65786"/>
                <a:gd name="connsiteY12" fmla="*/ 18796 h 6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786" h="65786">
                  <a:moveTo>
                    <a:pt x="62215" y="71613"/>
                  </a:moveTo>
                  <a:lnTo>
                    <a:pt x="9398" y="71613"/>
                  </a:lnTo>
                  <a:cubicBezTo>
                    <a:pt x="4207" y="71613"/>
                    <a:pt x="0" y="67405"/>
                    <a:pt x="0" y="62215"/>
                  </a:cubicBezTo>
                  <a:lnTo>
                    <a:pt x="0" y="9398"/>
                  </a:lnTo>
                  <a:cubicBezTo>
                    <a:pt x="0" y="4207"/>
                    <a:pt x="4207" y="0"/>
                    <a:pt x="9398" y="0"/>
                  </a:cubicBezTo>
                  <a:lnTo>
                    <a:pt x="62215" y="0"/>
                  </a:lnTo>
                  <a:cubicBezTo>
                    <a:pt x="67405" y="0"/>
                    <a:pt x="71613" y="4207"/>
                    <a:pt x="71613" y="9398"/>
                  </a:cubicBezTo>
                  <a:lnTo>
                    <a:pt x="71613" y="62215"/>
                  </a:lnTo>
                  <a:cubicBezTo>
                    <a:pt x="71613" y="67405"/>
                    <a:pt x="67405" y="71613"/>
                    <a:pt x="62215" y="71613"/>
                  </a:cubicBezTo>
                  <a:close/>
                  <a:moveTo>
                    <a:pt x="18796" y="52817"/>
                  </a:moveTo>
                  <a:lnTo>
                    <a:pt x="52817" y="52817"/>
                  </a:lnTo>
                  <a:lnTo>
                    <a:pt x="52817" y="18796"/>
                  </a:lnTo>
                  <a:lnTo>
                    <a:pt x="18796"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79" name="Freeform: Shape 78">
              <a:extLst>
                <a:ext uri="{FF2B5EF4-FFF2-40B4-BE49-F238E27FC236}">
                  <a16:creationId xmlns:a16="http://schemas.microsoft.com/office/drawing/2014/main" id="{96CE1BEE-0777-4131-9D9E-3B5E03458DBB}"/>
                </a:ext>
              </a:extLst>
            </p:cNvPr>
            <p:cNvSpPr/>
            <p:nvPr/>
          </p:nvSpPr>
          <p:spPr>
            <a:xfrm>
              <a:off x="6351289" y="2052294"/>
              <a:ext cx="34698" cy="4337"/>
            </a:xfrm>
            <a:custGeom>
              <a:avLst/>
              <a:gdLst>
                <a:gd name="connsiteX0" fmla="*/ 0 w 150368"/>
                <a:gd name="connsiteY0" fmla="*/ 0 h 18796"/>
                <a:gd name="connsiteX1" fmla="*/ 158638 w 150368"/>
                <a:gd name="connsiteY1" fmla="*/ 0 h 18796"/>
                <a:gd name="connsiteX2" fmla="*/ 158638 w 150368"/>
                <a:gd name="connsiteY2" fmla="*/ 18796 h 18796"/>
                <a:gd name="connsiteX3" fmla="*/ 0 w 150368"/>
                <a:gd name="connsiteY3" fmla="*/ 18796 h 18796"/>
              </a:gdLst>
              <a:ahLst/>
              <a:cxnLst>
                <a:cxn ang="0">
                  <a:pos x="connsiteX0" y="connsiteY0"/>
                </a:cxn>
                <a:cxn ang="0">
                  <a:pos x="connsiteX1" y="connsiteY1"/>
                </a:cxn>
                <a:cxn ang="0">
                  <a:pos x="connsiteX2" y="connsiteY2"/>
                </a:cxn>
                <a:cxn ang="0">
                  <a:pos x="connsiteX3" y="connsiteY3"/>
                </a:cxn>
              </a:cxnLst>
              <a:rect l="l" t="t" r="r" b="b"/>
              <a:pathLst>
                <a:path w="150368" h="18796">
                  <a:moveTo>
                    <a:pt x="0" y="0"/>
                  </a:moveTo>
                  <a:lnTo>
                    <a:pt x="158638" y="0"/>
                  </a:lnTo>
                  <a:lnTo>
                    <a:pt x="158638" y="18796"/>
                  </a:lnTo>
                  <a:lnTo>
                    <a:pt x="0"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80" name="Freeform: Shape 79">
              <a:extLst>
                <a:ext uri="{FF2B5EF4-FFF2-40B4-BE49-F238E27FC236}">
                  <a16:creationId xmlns:a16="http://schemas.microsoft.com/office/drawing/2014/main" id="{36A984C3-9699-480A-A9A7-7BEEFB7C33F9}"/>
                </a:ext>
              </a:extLst>
            </p:cNvPr>
            <p:cNvSpPr/>
            <p:nvPr/>
          </p:nvSpPr>
          <p:spPr>
            <a:xfrm>
              <a:off x="6351289" y="2080746"/>
              <a:ext cx="34698" cy="4337"/>
            </a:xfrm>
            <a:custGeom>
              <a:avLst/>
              <a:gdLst>
                <a:gd name="connsiteX0" fmla="*/ 0 w 150368"/>
                <a:gd name="connsiteY0" fmla="*/ 0 h 18796"/>
                <a:gd name="connsiteX1" fmla="*/ 158638 w 150368"/>
                <a:gd name="connsiteY1" fmla="*/ 0 h 18796"/>
                <a:gd name="connsiteX2" fmla="*/ 158638 w 150368"/>
                <a:gd name="connsiteY2" fmla="*/ 18796 h 18796"/>
                <a:gd name="connsiteX3" fmla="*/ 0 w 150368"/>
                <a:gd name="connsiteY3" fmla="*/ 18796 h 18796"/>
              </a:gdLst>
              <a:ahLst/>
              <a:cxnLst>
                <a:cxn ang="0">
                  <a:pos x="connsiteX0" y="connsiteY0"/>
                </a:cxn>
                <a:cxn ang="0">
                  <a:pos x="connsiteX1" y="connsiteY1"/>
                </a:cxn>
                <a:cxn ang="0">
                  <a:pos x="connsiteX2" y="connsiteY2"/>
                </a:cxn>
                <a:cxn ang="0">
                  <a:pos x="connsiteX3" y="connsiteY3"/>
                </a:cxn>
              </a:cxnLst>
              <a:rect l="l" t="t" r="r" b="b"/>
              <a:pathLst>
                <a:path w="150368" h="18796">
                  <a:moveTo>
                    <a:pt x="0" y="0"/>
                  </a:moveTo>
                  <a:lnTo>
                    <a:pt x="158638" y="0"/>
                  </a:lnTo>
                  <a:lnTo>
                    <a:pt x="158638" y="18796"/>
                  </a:lnTo>
                  <a:lnTo>
                    <a:pt x="0"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81" name="Freeform: Shape 80">
              <a:extLst>
                <a:ext uri="{FF2B5EF4-FFF2-40B4-BE49-F238E27FC236}">
                  <a16:creationId xmlns:a16="http://schemas.microsoft.com/office/drawing/2014/main" id="{6A8602C5-A03E-4CEE-8B85-4B31B2BBA141}"/>
                </a:ext>
              </a:extLst>
            </p:cNvPr>
            <p:cNvSpPr/>
            <p:nvPr/>
          </p:nvSpPr>
          <p:spPr>
            <a:xfrm>
              <a:off x="6351289" y="2109220"/>
              <a:ext cx="34698" cy="4337"/>
            </a:xfrm>
            <a:custGeom>
              <a:avLst/>
              <a:gdLst>
                <a:gd name="connsiteX0" fmla="*/ 0 w 150368"/>
                <a:gd name="connsiteY0" fmla="*/ 0 h 18796"/>
                <a:gd name="connsiteX1" fmla="*/ 158638 w 150368"/>
                <a:gd name="connsiteY1" fmla="*/ 0 h 18796"/>
                <a:gd name="connsiteX2" fmla="*/ 158638 w 150368"/>
                <a:gd name="connsiteY2" fmla="*/ 18796 h 18796"/>
                <a:gd name="connsiteX3" fmla="*/ 0 w 150368"/>
                <a:gd name="connsiteY3" fmla="*/ 18796 h 18796"/>
              </a:gdLst>
              <a:ahLst/>
              <a:cxnLst>
                <a:cxn ang="0">
                  <a:pos x="connsiteX0" y="connsiteY0"/>
                </a:cxn>
                <a:cxn ang="0">
                  <a:pos x="connsiteX1" y="connsiteY1"/>
                </a:cxn>
                <a:cxn ang="0">
                  <a:pos x="connsiteX2" y="connsiteY2"/>
                </a:cxn>
                <a:cxn ang="0">
                  <a:pos x="connsiteX3" y="connsiteY3"/>
                </a:cxn>
              </a:cxnLst>
              <a:rect l="l" t="t" r="r" b="b"/>
              <a:pathLst>
                <a:path w="150368" h="18796">
                  <a:moveTo>
                    <a:pt x="0" y="0"/>
                  </a:moveTo>
                  <a:lnTo>
                    <a:pt x="158638" y="0"/>
                  </a:lnTo>
                  <a:lnTo>
                    <a:pt x="158638" y="18796"/>
                  </a:lnTo>
                  <a:lnTo>
                    <a:pt x="0"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grpSp>
      <p:grpSp>
        <p:nvGrpSpPr>
          <p:cNvPr id="84" name="Group 83">
            <a:extLst>
              <a:ext uri="{FF2B5EF4-FFF2-40B4-BE49-F238E27FC236}">
                <a16:creationId xmlns:a16="http://schemas.microsoft.com/office/drawing/2014/main" id="{4A2C8033-1E5C-44B2-B9BA-134D64F923FD}"/>
              </a:ext>
            </a:extLst>
          </p:cNvPr>
          <p:cNvGrpSpPr/>
          <p:nvPr/>
        </p:nvGrpSpPr>
        <p:grpSpPr>
          <a:xfrm>
            <a:off x="13741990" y="4840248"/>
            <a:ext cx="358730" cy="481717"/>
            <a:chOff x="6320646" y="2033991"/>
            <a:chExt cx="75901" cy="101924"/>
          </a:xfrm>
        </p:grpSpPr>
        <p:sp>
          <p:nvSpPr>
            <p:cNvPr id="85" name="Freeform: Shape 84">
              <a:extLst>
                <a:ext uri="{FF2B5EF4-FFF2-40B4-BE49-F238E27FC236}">
                  <a16:creationId xmlns:a16="http://schemas.microsoft.com/office/drawing/2014/main" id="{199E7F46-23AE-4BE7-8C36-C1DDB21089C9}"/>
                </a:ext>
              </a:extLst>
            </p:cNvPr>
            <p:cNvSpPr/>
            <p:nvPr/>
          </p:nvSpPr>
          <p:spPr>
            <a:xfrm>
              <a:off x="6320646" y="2033991"/>
              <a:ext cx="75901" cy="101924"/>
            </a:xfrm>
            <a:custGeom>
              <a:avLst/>
              <a:gdLst>
                <a:gd name="connsiteX0" fmla="*/ 326675 w 328930"/>
                <a:gd name="connsiteY0" fmla="*/ 441706 h 441706"/>
                <a:gd name="connsiteX1" fmla="*/ 9398 w 328930"/>
                <a:gd name="connsiteY1" fmla="*/ 441706 h 441706"/>
                <a:gd name="connsiteX2" fmla="*/ 0 w 328930"/>
                <a:gd name="connsiteY2" fmla="*/ 432308 h 441706"/>
                <a:gd name="connsiteX3" fmla="*/ 0 w 328930"/>
                <a:gd name="connsiteY3" fmla="*/ 9398 h 441706"/>
                <a:gd name="connsiteX4" fmla="*/ 9398 w 328930"/>
                <a:gd name="connsiteY4" fmla="*/ 0 h 441706"/>
                <a:gd name="connsiteX5" fmla="*/ 326675 w 328930"/>
                <a:gd name="connsiteY5" fmla="*/ 0 h 441706"/>
                <a:gd name="connsiteX6" fmla="*/ 336073 w 328930"/>
                <a:gd name="connsiteY6" fmla="*/ 9398 h 441706"/>
                <a:gd name="connsiteX7" fmla="*/ 336073 w 328930"/>
                <a:gd name="connsiteY7" fmla="*/ 432308 h 441706"/>
                <a:gd name="connsiteX8" fmla="*/ 326675 w 328930"/>
                <a:gd name="connsiteY8" fmla="*/ 441706 h 441706"/>
                <a:gd name="connsiteX9" fmla="*/ 18796 w 328930"/>
                <a:gd name="connsiteY9" fmla="*/ 422910 h 441706"/>
                <a:gd name="connsiteX10" fmla="*/ 317277 w 328930"/>
                <a:gd name="connsiteY10" fmla="*/ 422910 h 441706"/>
                <a:gd name="connsiteX11" fmla="*/ 317277 w 328930"/>
                <a:gd name="connsiteY11" fmla="*/ 18796 h 441706"/>
                <a:gd name="connsiteX12" fmla="*/ 18796 w 328930"/>
                <a:gd name="connsiteY12" fmla="*/ 18796 h 44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930" h="441706">
                  <a:moveTo>
                    <a:pt x="326675" y="441706"/>
                  </a:moveTo>
                  <a:lnTo>
                    <a:pt x="9398" y="441706"/>
                  </a:lnTo>
                  <a:cubicBezTo>
                    <a:pt x="4208" y="441706"/>
                    <a:pt x="0" y="437499"/>
                    <a:pt x="0" y="432308"/>
                  </a:cubicBezTo>
                  <a:lnTo>
                    <a:pt x="0" y="9398"/>
                  </a:lnTo>
                  <a:cubicBezTo>
                    <a:pt x="0" y="4208"/>
                    <a:pt x="4208" y="0"/>
                    <a:pt x="9398" y="0"/>
                  </a:cubicBezTo>
                  <a:lnTo>
                    <a:pt x="326675" y="0"/>
                  </a:lnTo>
                  <a:cubicBezTo>
                    <a:pt x="331865" y="0"/>
                    <a:pt x="336073" y="4208"/>
                    <a:pt x="336073" y="9398"/>
                  </a:cubicBezTo>
                  <a:lnTo>
                    <a:pt x="336073" y="432308"/>
                  </a:lnTo>
                  <a:cubicBezTo>
                    <a:pt x="336073" y="437499"/>
                    <a:pt x="331865" y="441706"/>
                    <a:pt x="326675" y="441706"/>
                  </a:cubicBezTo>
                  <a:close/>
                  <a:moveTo>
                    <a:pt x="18796" y="422910"/>
                  </a:moveTo>
                  <a:lnTo>
                    <a:pt x="317277" y="422910"/>
                  </a:lnTo>
                  <a:lnTo>
                    <a:pt x="317277" y="18796"/>
                  </a:lnTo>
                  <a:lnTo>
                    <a:pt x="18796" y="18796"/>
                  </a:lnTo>
                  <a:close/>
                </a:path>
              </a:pathLst>
            </a:custGeom>
            <a:solidFill>
              <a:srgbClr val="000000"/>
            </a:solidFill>
            <a:ln w="9335" cap="flat">
              <a:noFill/>
              <a:prstDash val="solid"/>
              <a:miter/>
            </a:ln>
          </p:spPr>
          <p:txBody>
            <a:bodyPr rtlCol="0" anchor="ctr"/>
            <a:lstStyle/>
            <a:p>
              <a:pPr defTabSz="1828723" hangingPunct="1"/>
              <a:endParaRPr lang="en-US" sz="2333" kern="1200" dirty="0">
                <a:solidFill>
                  <a:srgbClr val="FFFFFF"/>
                </a:solidFill>
                <a:ea typeface="+mn-ea"/>
                <a:cs typeface="+mn-cs"/>
              </a:endParaRPr>
            </a:p>
          </p:txBody>
        </p:sp>
        <p:sp>
          <p:nvSpPr>
            <p:cNvPr id="86" name="Freeform: Shape 85">
              <a:extLst>
                <a:ext uri="{FF2B5EF4-FFF2-40B4-BE49-F238E27FC236}">
                  <a16:creationId xmlns:a16="http://schemas.microsoft.com/office/drawing/2014/main" id="{01D39565-02C0-4A63-8981-5396018F8140}"/>
                </a:ext>
              </a:extLst>
            </p:cNvPr>
            <p:cNvSpPr/>
            <p:nvPr/>
          </p:nvSpPr>
          <p:spPr>
            <a:xfrm>
              <a:off x="6330795" y="2046200"/>
              <a:ext cx="15180" cy="15180"/>
            </a:xfrm>
            <a:custGeom>
              <a:avLst/>
              <a:gdLst>
                <a:gd name="connsiteX0" fmla="*/ 62215 w 65786"/>
                <a:gd name="connsiteY0" fmla="*/ 71707 h 65786"/>
                <a:gd name="connsiteX1" fmla="*/ 9398 w 65786"/>
                <a:gd name="connsiteY1" fmla="*/ 71707 h 65786"/>
                <a:gd name="connsiteX2" fmla="*/ 0 w 65786"/>
                <a:gd name="connsiteY2" fmla="*/ 62309 h 65786"/>
                <a:gd name="connsiteX3" fmla="*/ 0 w 65786"/>
                <a:gd name="connsiteY3" fmla="*/ 9398 h 65786"/>
                <a:gd name="connsiteX4" fmla="*/ 9398 w 65786"/>
                <a:gd name="connsiteY4" fmla="*/ 0 h 65786"/>
                <a:gd name="connsiteX5" fmla="*/ 62215 w 65786"/>
                <a:gd name="connsiteY5" fmla="*/ 0 h 65786"/>
                <a:gd name="connsiteX6" fmla="*/ 71613 w 65786"/>
                <a:gd name="connsiteY6" fmla="*/ 9398 h 65786"/>
                <a:gd name="connsiteX7" fmla="*/ 71613 w 65786"/>
                <a:gd name="connsiteY7" fmla="*/ 62309 h 65786"/>
                <a:gd name="connsiteX8" fmla="*/ 62215 w 65786"/>
                <a:gd name="connsiteY8" fmla="*/ 71707 h 65786"/>
                <a:gd name="connsiteX9" fmla="*/ 18796 w 65786"/>
                <a:gd name="connsiteY9" fmla="*/ 52911 h 65786"/>
                <a:gd name="connsiteX10" fmla="*/ 52817 w 65786"/>
                <a:gd name="connsiteY10" fmla="*/ 52911 h 65786"/>
                <a:gd name="connsiteX11" fmla="*/ 52817 w 65786"/>
                <a:gd name="connsiteY11" fmla="*/ 18796 h 65786"/>
                <a:gd name="connsiteX12" fmla="*/ 18796 w 65786"/>
                <a:gd name="connsiteY12" fmla="*/ 18796 h 6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786" h="65786">
                  <a:moveTo>
                    <a:pt x="62215" y="71707"/>
                  </a:moveTo>
                  <a:lnTo>
                    <a:pt x="9398" y="71707"/>
                  </a:lnTo>
                  <a:cubicBezTo>
                    <a:pt x="4207" y="71707"/>
                    <a:pt x="0" y="67499"/>
                    <a:pt x="0" y="62309"/>
                  </a:cubicBezTo>
                  <a:lnTo>
                    <a:pt x="0" y="9398"/>
                  </a:lnTo>
                  <a:cubicBezTo>
                    <a:pt x="0" y="4208"/>
                    <a:pt x="4207" y="0"/>
                    <a:pt x="9398" y="0"/>
                  </a:cubicBezTo>
                  <a:lnTo>
                    <a:pt x="62215" y="0"/>
                  </a:lnTo>
                  <a:cubicBezTo>
                    <a:pt x="67405" y="0"/>
                    <a:pt x="71613" y="4208"/>
                    <a:pt x="71613" y="9398"/>
                  </a:cubicBezTo>
                  <a:lnTo>
                    <a:pt x="71613" y="62309"/>
                  </a:lnTo>
                  <a:cubicBezTo>
                    <a:pt x="71613" y="67499"/>
                    <a:pt x="67405" y="71707"/>
                    <a:pt x="62215" y="71707"/>
                  </a:cubicBezTo>
                  <a:close/>
                  <a:moveTo>
                    <a:pt x="18796" y="52911"/>
                  </a:moveTo>
                  <a:lnTo>
                    <a:pt x="52817" y="52911"/>
                  </a:lnTo>
                  <a:lnTo>
                    <a:pt x="52817" y="18796"/>
                  </a:lnTo>
                  <a:lnTo>
                    <a:pt x="18796"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87" name="Freeform: Shape 86">
              <a:extLst>
                <a:ext uri="{FF2B5EF4-FFF2-40B4-BE49-F238E27FC236}">
                  <a16:creationId xmlns:a16="http://schemas.microsoft.com/office/drawing/2014/main" id="{907A2D08-2E07-45B2-AC17-05B3F1B6C3DC}"/>
                </a:ext>
              </a:extLst>
            </p:cNvPr>
            <p:cNvSpPr/>
            <p:nvPr/>
          </p:nvSpPr>
          <p:spPr>
            <a:xfrm>
              <a:off x="6330795" y="2074652"/>
              <a:ext cx="15180" cy="15180"/>
            </a:xfrm>
            <a:custGeom>
              <a:avLst/>
              <a:gdLst>
                <a:gd name="connsiteX0" fmla="*/ 62215 w 65786"/>
                <a:gd name="connsiteY0" fmla="*/ 71707 h 65786"/>
                <a:gd name="connsiteX1" fmla="*/ 9398 w 65786"/>
                <a:gd name="connsiteY1" fmla="*/ 71707 h 65786"/>
                <a:gd name="connsiteX2" fmla="*/ 0 w 65786"/>
                <a:gd name="connsiteY2" fmla="*/ 62309 h 65786"/>
                <a:gd name="connsiteX3" fmla="*/ 0 w 65786"/>
                <a:gd name="connsiteY3" fmla="*/ 9398 h 65786"/>
                <a:gd name="connsiteX4" fmla="*/ 9398 w 65786"/>
                <a:gd name="connsiteY4" fmla="*/ 0 h 65786"/>
                <a:gd name="connsiteX5" fmla="*/ 62215 w 65786"/>
                <a:gd name="connsiteY5" fmla="*/ 0 h 65786"/>
                <a:gd name="connsiteX6" fmla="*/ 71613 w 65786"/>
                <a:gd name="connsiteY6" fmla="*/ 9398 h 65786"/>
                <a:gd name="connsiteX7" fmla="*/ 71613 w 65786"/>
                <a:gd name="connsiteY7" fmla="*/ 62309 h 65786"/>
                <a:gd name="connsiteX8" fmla="*/ 62215 w 65786"/>
                <a:gd name="connsiteY8" fmla="*/ 71707 h 65786"/>
                <a:gd name="connsiteX9" fmla="*/ 18796 w 65786"/>
                <a:gd name="connsiteY9" fmla="*/ 52911 h 65786"/>
                <a:gd name="connsiteX10" fmla="*/ 52817 w 65786"/>
                <a:gd name="connsiteY10" fmla="*/ 52911 h 65786"/>
                <a:gd name="connsiteX11" fmla="*/ 52817 w 65786"/>
                <a:gd name="connsiteY11" fmla="*/ 18796 h 65786"/>
                <a:gd name="connsiteX12" fmla="*/ 18796 w 65786"/>
                <a:gd name="connsiteY12" fmla="*/ 18796 h 6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786" h="65786">
                  <a:moveTo>
                    <a:pt x="62215" y="71707"/>
                  </a:moveTo>
                  <a:lnTo>
                    <a:pt x="9398" y="71707"/>
                  </a:lnTo>
                  <a:cubicBezTo>
                    <a:pt x="4207" y="71707"/>
                    <a:pt x="0" y="67499"/>
                    <a:pt x="0" y="62309"/>
                  </a:cubicBezTo>
                  <a:lnTo>
                    <a:pt x="0" y="9398"/>
                  </a:lnTo>
                  <a:cubicBezTo>
                    <a:pt x="0" y="4207"/>
                    <a:pt x="4207" y="0"/>
                    <a:pt x="9398" y="0"/>
                  </a:cubicBezTo>
                  <a:lnTo>
                    <a:pt x="62215" y="0"/>
                  </a:lnTo>
                  <a:cubicBezTo>
                    <a:pt x="67405" y="0"/>
                    <a:pt x="71613" y="4207"/>
                    <a:pt x="71613" y="9398"/>
                  </a:cubicBezTo>
                  <a:lnTo>
                    <a:pt x="71613" y="62309"/>
                  </a:lnTo>
                  <a:cubicBezTo>
                    <a:pt x="71613" y="67499"/>
                    <a:pt x="67405" y="71707"/>
                    <a:pt x="62215" y="71707"/>
                  </a:cubicBezTo>
                  <a:close/>
                  <a:moveTo>
                    <a:pt x="18796" y="52911"/>
                  </a:moveTo>
                  <a:lnTo>
                    <a:pt x="52817" y="52911"/>
                  </a:lnTo>
                  <a:lnTo>
                    <a:pt x="52817" y="18796"/>
                  </a:lnTo>
                  <a:lnTo>
                    <a:pt x="18796"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88" name="Freeform: Shape 87">
              <a:extLst>
                <a:ext uri="{FF2B5EF4-FFF2-40B4-BE49-F238E27FC236}">
                  <a16:creationId xmlns:a16="http://schemas.microsoft.com/office/drawing/2014/main" id="{DEF44973-8D58-474C-B6D1-6B9603D326A5}"/>
                </a:ext>
              </a:extLst>
            </p:cNvPr>
            <p:cNvSpPr/>
            <p:nvPr/>
          </p:nvSpPr>
          <p:spPr>
            <a:xfrm>
              <a:off x="6330795" y="2103126"/>
              <a:ext cx="15180" cy="15180"/>
            </a:xfrm>
            <a:custGeom>
              <a:avLst/>
              <a:gdLst>
                <a:gd name="connsiteX0" fmla="*/ 62215 w 65786"/>
                <a:gd name="connsiteY0" fmla="*/ 71613 h 65786"/>
                <a:gd name="connsiteX1" fmla="*/ 9398 w 65786"/>
                <a:gd name="connsiteY1" fmla="*/ 71613 h 65786"/>
                <a:gd name="connsiteX2" fmla="*/ 0 w 65786"/>
                <a:gd name="connsiteY2" fmla="*/ 62215 h 65786"/>
                <a:gd name="connsiteX3" fmla="*/ 0 w 65786"/>
                <a:gd name="connsiteY3" fmla="*/ 9398 h 65786"/>
                <a:gd name="connsiteX4" fmla="*/ 9398 w 65786"/>
                <a:gd name="connsiteY4" fmla="*/ 0 h 65786"/>
                <a:gd name="connsiteX5" fmla="*/ 62215 w 65786"/>
                <a:gd name="connsiteY5" fmla="*/ 0 h 65786"/>
                <a:gd name="connsiteX6" fmla="*/ 71613 w 65786"/>
                <a:gd name="connsiteY6" fmla="*/ 9398 h 65786"/>
                <a:gd name="connsiteX7" fmla="*/ 71613 w 65786"/>
                <a:gd name="connsiteY7" fmla="*/ 62215 h 65786"/>
                <a:gd name="connsiteX8" fmla="*/ 62215 w 65786"/>
                <a:gd name="connsiteY8" fmla="*/ 71613 h 65786"/>
                <a:gd name="connsiteX9" fmla="*/ 18796 w 65786"/>
                <a:gd name="connsiteY9" fmla="*/ 52817 h 65786"/>
                <a:gd name="connsiteX10" fmla="*/ 52817 w 65786"/>
                <a:gd name="connsiteY10" fmla="*/ 52817 h 65786"/>
                <a:gd name="connsiteX11" fmla="*/ 52817 w 65786"/>
                <a:gd name="connsiteY11" fmla="*/ 18796 h 65786"/>
                <a:gd name="connsiteX12" fmla="*/ 18796 w 65786"/>
                <a:gd name="connsiteY12" fmla="*/ 18796 h 6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786" h="65786">
                  <a:moveTo>
                    <a:pt x="62215" y="71613"/>
                  </a:moveTo>
                  <a:lnTo>
                    <a:pt x="9398" y="71613"/>
                  </a:lnTo>
                  <a:cubicBezTo>
                    <a:pt x="4207" y="71613"/>
                    <a:pt x="0" y="67405"/>
                    <a:pt x="0" y="62215"/>
                  </a:cubicBezTo>
                  <a:lnTo>
                    <a:pt x="0" y="9398"/>
                  </a:lnTo>
                  <a:cubicBezTo>
                    <a:pt x="0" y="4207"/>
                    <a:pt x="4207" y="0"/>
                    <a:pt x="9398" y="0"/>
                  </a:cubicBezTo>
                  <a:lnTo>
                    <a:pt x="62215" y="0"/>
                  </a:lnTo>
                  <a:cubicBezTo>
                    <a:pt x="67405" y="0"/>
                    <a:pt x="71613" y="4207"/>
                    <a:pt x="71613" y="9398"/>
                  </a:cubicBezTo>
                  <a:lnTo>
                    <a:pt x="71613" y="62215"/>
                  </a:lnTo>
                  <a:cubicBezTo>
                    <a:pt x="71613" y="67405"/>
                    <a:pt x="67405" y="71613"/>
                    <a:pt x="62215" y="71613"/>
                  </a:cubicBezTo>
                  <a:close/>
                  <a:moveTo>
                    <a:pt x="18796" y="52817"/>
                  </a:moveTo>
                  <a:lnTo>
                    <a:pt x="52817" y="52817"/>
                  </a:lnTo>
                  <a:lnTo>
                    <a:pt x="52817" y="18796"/>
                  </a:lnTo>
                  <a:lnTo>
                    <a:pt x="18796"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89" name="Freeform: Shape 88">
              <a:extLst>
                <a:ext uri="{FF2B5EF4-FFF2-40B4-BE49-F238E27FC236}">
                  <a16:creationId xmlns:a16="http://schemas.microsoft.com/office/drawing/2014/main" id="{6C6D138B-A954-47E6-B373-EA9BE664D8E2}"/>
                </a:ext>
              </a:extLst>
            </p:cNvPr>
            <p:cNvSpPr/>
            <p:nvPr/>
          </p:nvSpPr>
          <p:spPr>
            <a:xfrm>
              <a:off x="6351289" y="2052294"/>
              <a:ext cx="34698" cy="4337"/>
            </a:xfrm>
            <a:custGeom>
              <a:avLst/>
              <a:gdLst>
                <a:gd name="connsiteX0" fmla="*/ 0 w 150368"/>
                <a:gd name="connsiteY0" fmla="*/ 0 h 18796"/>
                <a:gd name="connsiteX1" fmla="*/ 158638 w 150368"/>
                <a:gd name="connsiteY1" fmla="*/ 0 h 18796"/>
                <a:gd name="connsiteX2" fmla="*/ 158638 w 150368"/>
                <a:gd name="connsiteY2" fmla="*/ 18796 h 18796"/>
                <a:gd name="connsiteX3" fmla="*/ 0 w 150368"/>
                <a:gd name="connsiteY3" fmla="*/ 18796 h 18796"/>
              </a:gdLst>
              <a:ahLst/>
              <a:cxnLst>
                <a:cxn ang="0">
                  <a:pos x="connsiteX0" y="connsiteY0"/>
                </a:cxn>
                <a:cxn ang="0">
                  <a:pos x="connsiteX1" y="connsiteY1"/>
                </a:cxn>
                <a:cxn ang="0">
                  <a:pos x="connsiteX2" y="connsiteY2"/>
                </a:cxn>
                <a:cxn ang="0">
                  <a:pos x="connsiteX3" y="connsiteY3"/>
                </a:cxn>
              </a:cxnLst>
              <a:rect l="l" t="t" r="r" b="b"/>
              <a:pathLst>
                <a:path w="150368" h="18796">
                  <a:moveTo>
                    <a:pt x="0" y="0"/>
                  </a:moveTo>
                  <a:lnTo>
                    <a:pt x="158638" y="0"/>
                  </a:lnTo>
                  <a:lnTo>
                    <a:pt x="158638" y="18796"/>
                  </a:lnTo>
                  <a:lnTo>
                    <a:pt x="0"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90" name="Freeform: Shape 89">
              <a:extLst>
                <a:ext uri="{FF2B5EF4-FFF2-40B4-BE49-F238E27FC236}">
                  <a16:creationId xmlns:a16="http://schemas.microsoft.com/office/drawing/2014/main" id="{0ABAC8FB-AF84-404D-82D4-90CE9230602F}"/>
                </a:ext>
              </a:extLst>
            </p:cNvPr>
            <p:cNvSpPr/>
            <p:nvPr/>
          </p:nvSpPr>
          <p:spPr>
            <a:xfrm>
              <a:off x="6351289" y="2080746"/>
              <a:ext cx="34698" cy="4337"/>
            </a:xfrm>
            <a:custGeom>
              <a:avLst/>
              <a:gdLst>
                <a:gd name="connsiteX0" fmla="*/ 0 w 150368"/>
                <a:gd name="connsiteY0" fmla="*/ 0 h 18796"/>
                <a:gd name="connsiteX1" fmla="*/ 158638 w 150368"/>
                <a:gd name="connsiteY1" fmla="*/ 0 h 18796"/>
                <a:gd name="connsiteX2" fmla="*/ 158638 w 150368"/>
                <a:gd name="connsiteY2" fmla="*/ 18796 h 18796"/>
                <a:gd name="connsiteX3" fmla="*/ 0 w 150368"/>
                <a:gd name="connsiteY3" fmla="*/ 18796 h 18796"/>
              </a:gdLst>
              <a:ahLst/>
              <a:cxnLst>
                <a:cxn ang="0">
                  <a:pos x="connsiteX0" y="connsiteY0"/>
                </a:cxn>
                <a:cxn ang="0">
                  <a:pos x="connsiteX1" y="connsiteY1"/>
                </a:cxn>
                <a:cxn ang="0">
                  <a:pos x="connsiteX2" y="connsiteY2"/>
                </a:cxn>
                <a:cxn ang="0">
                  <a:pos x="connsiteX3" y="connsiteY3"/>
                </a:cxn>
              </a:cxnLst>
              <a:rect l="l" t="t" r="r" b="b"/>
              <a:pathLst>
                <a:path w="150368" h="18796">
                  <a:moveTo>
                    <a:pt x="0" y="0"/>
                  </a:moveTo>
                  <a:lnTo>
                    <a:pt x="158638" y="0"/>
                  </a:lnTo>
                  <a:lnTo>
                    <a:pt x="158638" y="18796"/>
                  </a:lnTo>
                  <a:lnTo>
                    <a:pt x="0"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91" name="Freeform: Shape 90">
              <a:extLst>
                <a:ext uri="{FF2B5EF4-FFF2-40B4-BE49-F238E27FC236}">
                  <a16:creationId xmlns:a16="http://schemas.microsoft.com/office/drawing/2014/main" id="{7ECD9E34-15AA-40A5-8C7C-BA24F57F289F}"/>
                </a:ext>
              </a:extLst>
            </p:cNvPr>
            <p:cNvSpPr/>
            <p:nvPr/>
          </p:nvSpPr>
          <p:spPr>
            <a:xfrm>
              <a:off x="6351289" y="2109220"/>
              <a:ext cx="34698" cy="4337"/>
            </a:xfrm>
            <a:custGeom>
              <a:avLst/>
              <a:gdLst>
                <a:gd name="connsiteX0" fmla="*/ 0 w 150368"/>
                <a:gd name="connsiteY0" fmla="*/ 0 h 18796"/>
                <a:gd name="connsiteX1" fmla="*/ 158638 w 150368"/>
                <a:gd name="connsiteY1" fmla="*/ 0 h 18796"/>
                <a:gd name="connsiteX2" fmla="*/ 158638 w 150368"/>
                <a:gd name="connsiteY2" fmla="*/ 18796 h 18796"/>
                <a:gd name="connsiteX3" fmla="*/ 0 w 150368"/>
                <a:gd name="connsiteY3" fmla="*/ 18796 h 18796"/>
              </a:gdLst>
              <a:ahLst/>
              <a:cxnLst>
                <a:cxn ang="0">
                  <a:pos x="connsiteX0" y="connsiteY0"/>
                </a:cxn>
                <a:cxn ang="0">
                  <a:pos x="connsiteX1" y="connsiteY1"/>
                </a:cxn>
                <a:cxn ang="0">
                  <a:pos x="connsiteX2" y="connsiteY2"/>
                </a:cxn>
                <a:cxn ang="0">
                  <a:pos x="connsiteX3" y="connsiteY3"/>
                </a:cxn>
              </a:cxnLst>
              <a:rect l="l" t="t" r="r" b="b"/>
              <a:pathLst>
                <a:path w="150368" h="18796">
                  <a:moveTo>
                    <a:pt x="0" y="0"/>
                  </a:moveTo>
                  <a:lnTo>
                    <a:pt x="158638" y="0"/>
                  </a:lnTo>
                  <a:lnTo>
                    <a:pt x="158638" y="18796"/>
                  </a:lnTo>
                  <a:lnTo>
                    <a:pt x="0"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grpSp>
      <p:grpSp>
        <p:nvGrpSpPr>
          <p:cNvPr id="109" name="Group 108">
            <a:extLst>
              <a:ext uri="{FF2B5EF4-FFF2-40B4-BE49-F238E27FC236}">
                <a16:creationId xmlns:a16="http://schemas.microsoft.com/office/drawing/2014/main" id="{F6EE1D5E-2B35-4692-ADB2-60CBBA2C8C94}"/>
              </a:ext>
            </a:extLst>
          </p:cNvPr>
          <p:cNvGrpSpPr/>
          <p:nvPr/>
        </p:nvGrpSpPr>
        <p:grpSpPr>
          <a:xfrm>
            <a:off x="10321338" y="4840248"/>
            <a:ext cx="358730" cy="481717"/>
            <a:chOff x="6320646" y="2033991"/>
            <a:chExt cx="75901" cy="101924"/>
          </a:xfrm>
        </p:grpSpPr>
        <p:sp>
          <p:nvSpPr>
            <p:cNvPr id="110" name="Freeform: Shape 109">
              <a:extLst>
                <a:ext uri="{FF2B5EF4-FFF2-40B4-BE49-F238E27FC236}">
                  <a16:creationId xmlns:a16="http://schemas.microsoft.com/office/drawing/2014/main" id="{F3F8C1FA-16FA-4C13-855E-F08F0E9512C4}"/>
                </a:ext>
              </a:extLst>
            </p:cNvPr>
            <p:cNvSpPr/>
            <p:nvPr/>
          </p:nvSpPr>
          <p:spPr>
            <a:xfrm>
              <a:off x="6320646" y="2033991"/>
              <a:ext cx="75901" cy="101924"/>
            </a:xfrm>
            <a:custGeom>
              <a:avLst/>
              <a:gdLst>
                <a:gd name="connsiteX0" fmla="*/ 326675 w 328930"/>
                <a:gd name="connsiteY0" fmla="*/ 441706 h 441706"/>
                <a:gd name="connsiteX1" fmla="*/ 9398 w 328930"/>
                <a:gd name="connsiteY1" fmla="*/ 441706 h 441706"/>
                <a:gd name="connsiteX2" fmla="*/ 0 w 328930"/>
                <a:gd name="connsiteY2" fmla="*/ 432308 h 441706"/>
                <a:gd name="connsiteX3" fmla="*/ 0 w 328930"/>
                <a:gd name="connsiteY3" fmla="*/ 9398 h 441706"/>
                <a:gd name="connsiteX4" fmla="*/ 9398 w 328930"/>
                <a:gd name="connsiteY4" fmla="*/ 0 h 441706"/>
                <a:gd name="connsiteX5" fmla="*/ 326675 w 328930"/>
                <a:gd name="connsiteY5" fmla="*/ 0 h 441706"/>
                <a:gd name="connsiteX6" fmla="*/ 336073 w 328930"/>
                <a:gd name="connsiteY6" fmla="*/ 9398 h 441706"/>
                <a:gd name="connsiteX7" fmla="*/ 336073 w 328930"/>
                <a:gd name="connsiteY7" fmla="*/ 432308 h 441706"/>
                <a:gd name="connsiteX8" fmla="*/ 326675 w 328930"/>
                <a:gd name="connsiteY8" fmla="*/ 441706 h 441706"/>
                <a:gd name="connsiteX9" fmla="*/ 18796 w 328930"/>
                <a:gd name="connsiteY9" fmla="*/ 422910 h 441706"/>
                <a:gd name="connsiteX10" fmla="*/ 317277 w 328930"/>
                <a:gd name="connsiteY10" fmla="*/ 422910 h 441706"/>
                <a:gd name="connsiteX11" fmla="*/ 317277 w 328930"/>
                <a:gd name="connsiteY11" fmla="*/ 18796 h 441706"/>
                <a:gd name="connsiteX12" fmla="*/ 18796 w 328930"/>
                <a:gd name="connsiteY12" fmla="*/ 18796 h 44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930" h="441706">
                  <a:moveTo>
                    <a:pt x="326675" y="441706"/>
                  </a:moveTo>
                  <a:lnTo>
                    <a:pt x="9398" y="441706"/>
                  </a:lnTo>
                  <a:cubicBezTo>
                    <a:pt x="4208" y="441706"/>
                    <a:pt x="0" y="437499"/>
                    <a:pt x="0" y="432308"/>
                  </a:cubicBezTo>
                  <a:lnTo>
                    <a:pt x="0" y="9398"/>
                  </a:lnTo>
                  <a:cubicBezTo>
                    <a:pt x="0" y="4208"/>
                    <a:pt x="4208" y="0"/>
                    <a:pt x="9398" y="0"/>
                  </a:cubicBezTo>
                  <a:lnTo>
                    <a:pt x="326675" y="0"/>
                  </a:lnTo>
                  <a:cubicBezTo>
                    <a:pt x="331865" y="0"/>
                    <a:pt x="336073" y="4208"/>
                    <a:pt x="336073" y="9398"/>
                  </a:cubicBezTo>
                  <a:lnTo>
                    <a:pt x="336073" y="432308"/>
                  </a:lnTo>
                  <a:cubicBezTo>
                    <a:pt x="336073" y="437499"/>
                    <a:pt x="331865" y="441706"/>
                    <a:pt x="326675" y="441706"/>
                  </a:cubicBezTo>
                  <a:close/>
                  <a:moveTo>
                    <a:pt x="18796" y="422910"/>
                  </a:moveTo>
                  <a:lnTo>
                    <a:pt x="317277" y="422910"/>
                  </a:lnTo>
                  <a:lnTo>
                    <a:pt x="317277" y="18796"/>
                  </a:lnTo>
                  <a:lnTo>
                    <a:pt x="18796" y="18796"/>
                  </a:lnTo>
                  <a:close/>
                </a:path>
              </a:pathLst>
            </a:custGeom>
            <a:solidFill>
              <a:srgbClr val="000000"/>
            </a:solidFill>
            <a:ln w="9335" cap="flat">
              <a:noFill/>
              <a:prstDash val="solid"/>
              <a:miter/>
            </a:ln>
          </p:spPr>
          <p:txBody>
            <a:bodyPr rtlCol="0" anchor="ctr"/>
            <a:lstStyle/>
            <a:p>
              <a:pPr defTabSz="1828723" hangingPunct="1"/>
              <a:endParaRPr lang="en-US" sz="2333" kern="1200" dirty="0">
                <a:solidFill>
                  <a:srgbClr val="FFFFFF"/>
                </a:solidFill>
                <a:ea typeface="+mn-ea"/>
                <a:cs typeface="+mn-cs"/>
              </a:endParaRPr>
            </a:p>
          </p:txBody>
        </p:sp>
        <p:sp>
          <p:nvSpPr>
            <p:cNvPr id="111" name="Freeform: Shape 110">
              <a:extLst>
                <a:ext uri="{FF2B5EF4-FFF2-40B4-BE49-F238E27FC236}">
                  <a16:creationId xmlns:a16="http://schemas.microsoft.com/office/drawing/2014/main" id="{E73C8A3D-95A7-45ED-B043-2E83387D35B6}"/>
                </a:ext>
              </a:extLst>
            </p:cNvPr>
            <p:cNvSpPr/>
            <p:nvPr/>
          </p:nvSpPr>
          <p:spPr>
            <a:xfrm>
              <a:off x="6330795" y="2046200"/>
              <a:ext cx="15180" cy="15180"/>
            </a:xfrm>
            <a:custGeom>
              <a:avLst/>
              <a:gdLst>
                <a:gd name="connsiteX0" fmla="*/ 62215 w 65786"/>
                <a:gd name="connsiteY0" fmla="*/ 71707 h 65786"/>
                <a:gd name="connsiteX1" fmla="*/ 9398 w 65786"/>
                <a:gd name="connsiteY1" fmla="*/ 71707 h 65786"/>
                <a:gd name="connsiteX2" fmla="*/ 0 w 65786"/>
                <a:gd name="connsiteY2" fmla="*/ 62309 h 65786"/>
                <a:gd name="connsiteX3" fmla="*/ 0 w 65786"/>
                <a:gd name="connsiteY3" fmla="*/ 9398 h 65786"/>
                <a:gd name="connsiteX4" fmla="*/ 9398 w 65786"/>
                <a:gd name="connsiteY4" fmla="*/ 0 h 65786"/>
                <a:gd name="connsiteX5" fmla="*/ 62215 w 65786"/>
                <a:gd name="connsiteY5" fmla="*/ 0 h 65786"/>
                <a:gd name="connsiteX6" fmla="*/ 71613 w 65786"/>
                <a:gd name="connsiteY6" fmla="*/ 9398 h 65786"/>
                <a:gd name="connsiteX7" fmla="*/ 71613 w 65786"/>
                <a:gd name="connsiteY7" fmla="*/ 62309 h 65786"/>
                <a:gd name="connsiteX8" fmla="*/ 62215 w 65786"/>
                <a:gd name="connsiteY8" fmla="*/ 71707 h 65786"/>
                <a:gd name="connsiteX9" fmla="*/ 18796 w 65786"/>
                <a:gd name="connsiteY9" fmla="*/ 52911 h 65786"/>
                <a:gd name="connsiteX10" fmla="*/ 52817 w 65786"/>
                <a:gd name="connsiteY10" fmla="*/ 52911 h 65786"/>
                <a:gd name="connsiteX11" fmla="*/ 52817 w 65786"/>
                <a:gd name="connsiteY11" fmla="*/ 18796 h 65786"/>
                <a:gd name="connsiteX12" fmla="*/ 18796 w 65786"/>
                <a:gd name="connsiteY12" fmla="*/ 18796 h 6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786" h="65786">
                  <a:moveTo>
                    <a:pt x="62215" y="71707"/>
                  </a:moveTo>
                  <a:lnTo>
                    <a:pt x="9398" y="71707"/>
                  </a:lnTo>
                  <a:cubicBezTo>
                    <a:pt x="4207" y="71707"/>
                    <a:pt x="0" y="67499"/>
                    <a:pt x="0" y="62309"/>
                  </a:cubicBezTo>
                  <a:lnTo>
                    <a:pt x="0" y="9398"/>
                  </a:lnTo>
                  <a:cubicBezTo>
                    <a:pt x="0" y="4208"/>
                    <a:pt x="4207" y="0"/>
                    <a:pt x="9398" y="0"/>
                  </a:cubicBezTo>
                  <a:lnTo>
                    <a:pt x="62215" y="0"/>
                  </a:lnTo>
                  <a:cubicBezTo>
                    <a:pt x="67405" y="0"/>
                    <a:pt x="71613" y="4208"/>
                    <a:pt x="71613" y="9398"/>
                  </a:cubicBezTo>
                  <a:lnTo>
                    <a:pt x="71613" y="62309"/>
                  </a:lnTo>
                  <a:cubicBezTo>
                    <a:pt x="71613" y="67499"/>
                    <a:pt x="67405" y="71707"/>
                    <a:pt x="62215" y="71707"/>
                  </a:cubicBezTo>
                  <a:close/>
                  <a:moveTo>
                    <a:pt x="18796" y="52911"/>
                  </a:moveTo>
                  <a:lnTo>
                    <a:pt x="52817" y="52911"/>
                  </a:lnTo>
                  <a:lnTo>
                    <a:pt x="52817" y="18796"/>
                  </a:lnTo>
                  <a:lnTo>
                    <a:pt x="18796"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112" name="Freeform: Shape 111">
              <a:extLst>
                <a:ext uri="{FF2B5EF4-FFF2-40B4-BE49-F238E27FC236}">
                  <a16:creationId xmlns:a16="http://schemas.microsoft.com/office/drawing/2014/main" id="{4C8F8720-05EA-40A2-A055-BF9105ADC4A9}"/>
                </a:ext>
              </a:extLst>
            </p:cNvPr>
            <p:cNvSpPr/>
            <p:nvPr/>
          </p:nvSpPr>
          <p:spPr>
            <a:xfrm>
              <a:off x="6330795" y="2074652"/>
              <a:ext cx="15180" cy="15180"/>
            </a:xfrm>
            <a:custGeom>
              <a:avLst/>
              <a:gdLst>
                <a:gd name="connsiteX0" fmla="*/ 62215 w 65786"/>
                <a:gd name="connsiteY0" fmla="*/ 71707 h 65786"/>
                <a:gd name="connsiteX1" fmla="*/ 9398 w 65786"/>
                <a:gd name="connsiteY1" fmla="*/ 71707 h 65786"/>
                <a:gd name="connsiteX2" fmla="*/ 0 w 65786"/>
                <a:gd name="connsiteY2" fmla="*/ 62309 h 65786"/>
                <a:gd name="connsiteX3" fmla="*/ 0 w 65786"/>
                <a:gd name="connsiteY3" fmla="*/ 9398 h 65786"/>
                <a:gd name="connsiteX4" fmla="*/ 9398 w 65786"/>
                <a:gd name="connsiteY4" fmla="*/ 0 h 65786"/>
                <a:gd name="connsiteX5" fmla="*/ 62215 w 65786"/>
                <a:gd name="connsiteY5" fmla="*/ 0 h 65786"/>
                <a:gd name="connsiteX6" fmla="*/ 71613 w 65786"/>
                <a:gd name="connsiteY6" fmla="*/ 9398 h 65786"/>
                <a:gd name="connsiteX7" fmla="*/ 71613 w 65786"/>
                <a:gd name="connsiteY7" fmla="*/ 62309 h 65786"/>
                <a:gd name="connsiteX8" fmla="*/ 62215 w 65786"/>
                <a:gd name="connsiteY8" fmla="*/ 71707 h 65786"/>
                <a:gd name="connsiteX9" fmla="*/ 18796 w 65786"/>
                <a:gd name="connsiteY9" fmla="*/ 52911 h 65786"/>
                <a:gd name="connsiteX10" fmla="*/ 52817 w 65786"/>
                <a:gd name="connsiteY10" fmla="*/ 52911 h 65786"/>
                <a:gd name="connsiteX11" fmla="*/ 52817 w 65786"/>
                <a:gd name="connsiteY11" fmla="*/ 18796 h 65786"/>
                <a:gd name="connsiteX12" fmla="*/ 18796 w 65786"/>
                <a:gd name="connsiteY12" fmla="*/ 18796 h 6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786" h="65786">
                  <a:moveTo>
                    <a:pt x="62215" y="71707"/>
                  </a:moveTo>
                  <a:lnTo>
                    <a:pt x="9398" y="71707"/>
                  </a:lnTo>
                  <a:cubicBezTo>
                    <a:pt x="4207" y="71707"/>
                    <a:pt x="0" y="67499"/>
                    <a:pt x="0" y="62309"/>
                  </a:cubicBezTo>
                  <a:lnTo>
                    <a:pt x="0" y="9398"/>
                  </a:lnTo>
                  <a:cubicBezTo>
                    <a:pt x="0" y="4207"/>
                    <a:pt x="4207" y="0"/>
                    <a:pt x="9398" y="0"/>
                  </a:cubicBezTo>
                  <a:lnTo>
                    <a:pt x="62215" y="0"/>
                  </a:lnTo>
                  <a:cubicBezTo>
                    <a:pt x="67405" y="0"/>
                    <a:pt x="71613" y="4207"/>
                    <a:pt x="71613" y="9398"/>
                  </a:cubicBezTo>
                  <a:lnTo>
                    <a:pt x="71613" y="62309"/>
                  </a:lnTo>
                  <a:cubicBezTo>
                    <a:pt x="71613" y="67499"/>
                    <a:pt x="67405" y="71707"/>
                    <a:pt x="62215" y="71707"/>
                  </a:cubicBezTo>
                  <a:close/>
                  <a:moveTo>
                    <a:pt x="18796" y="52911"/>
                  </a:moveTo>
                  <a:lnTo>
                    <a:pt x="52817" y="52911"/>
                  </a:lnTo>
                  <a:lnTo>
                    <a:pt x="52817" y="18796"/>
                  </a:lnTo>
                  <a:lnTo>
                    <a:pt x="18796"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113" name="Freeform: Shape 112">
              <a:extLst>
                <a:ext uri="{FF2B5EF4-FFF2-40B4-BE49-F238E27FC236}">
                  <a16:creationId xmlns:a16="http://schemas.microsoft.com/office/drawing/2014/main" id="{B200696B-CE02-4D5E-A118-DA87E5EE0EB0}"/>
                </a:ext>
              </a:extLst>
            </p:cNvPr>
            <p:cNvSpPr/>
            <p:nvPr/>
          </p:nvSpPr>
          <p:spPr>
            <a:xfrm>
              <a:off x="6330795" y="2103126"/>
              <a:ext cx="15180" cy="15180"/>
            </a:xfrm>
            <a:custGeom>
              <a:avLst/>
              <a:gdLst>
                <a:gd name="connsiteX0" fmla="*/ 62215 w 65786"/>
                <a:gd name="connsiteY0" fmla="*/ 71613 h 65786"/>
                <a:gd name="connsiteX1" fmla="*/ 9398 w 65786"/>
                <a:gd name="connsiteY1" fmla="*/ 71613 h 65786"/>
                <a:gd name="connsiteX2" fmla="*/ 0 w 65786"/>
                <a:gd name="connsiteY2" fmla="*/ 62215 h 65786"/>
                <a:gd name="connsiteX3" fmla="*/ 0 w 65786"/>
                <a:gd name="connsiteY3" fmla="*/ 9398 h 65786"/>
                <a:gd name="connsiteX4" fmla="*/ 9398 w 65786"/>
                <a:gd name="connsiteY4" fmla="*/ 0 h 65786"/>
                <a:gd name="connsiteX5" fmla="*/ 62215 w 65786"/>
                <a:gd name="connsiteY5" fmla="*/ 0 h 65786"/>
                <a:gd name="connsiteX6" fmla="*/ 71613 w 65786"/>
                <a:gd name="connsiteY6" fmla="*/ 9398 h 65786"/>
                <a:gd name="connsiteX7" fmla="*/ 71613 w 65786"/>
                <a:gd name="connsiteY7" fmla="*/ 62215 h 65786"/>
                <a:gd name="connsiteX8" fmla="*/ 62215 w 65786"/>
                <a:gd name="connsiteY8" fmla="*/ 71613 h 65786"/>
                <a:gd name="connsiteX9" fmla="*/ 18796 w 65786"/>
                <a:gd name="connsiteY9" fmla="*/ 52817 h 65786"/>
                <a:gd name="connsiteX10" fmla="*/ 52817 w 65786"/>
                <a:gd name="connsiteY10" fmla="*/ 52817 h 65786"/>
                <a:gd name="connsiteX11" fmla="*/ 52817 w 65786"/>
                <a:gd name="connsiteY11" fmla="*/ 18796 h 65786"/>
                <a:gd name="connsiteX12" fmla="*/ 18796 w 65786"/>
                <a:gd name="connsiteY12" fmla="*/ 18796 h 6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786" h="65786">
                  <a:moveTo>
                    <a:pt x="62215" y="71613"/>
                  </a:moveTo>
                  <a:lnTo>
                    <a:pt x="9398" y="71613"/>
                  </a:lnTo>
                  <a:cubicBezTo>
                    <a:pt x="4207" y="71613"/>
                    <a:pt x="0" y="67405"/>
                    <a:pt x="0" y="62215"/>
                  </a:cubicBezTo>
                  <a:lnTo>
                    <a:pt x="0" y="9398"/>
                  </a:lnTo>
                  <a:cubicBezTo>
                    <a:pt x="0" y="4207"/>
                    <a:pt x="4207" y="0"/>
                    <a:pt x="9398" y="0"/>
                  </a:cubicBezTo>
                  <a:lnTo>
                    <a:pt x="62215" y="0"/>
                  </a:lnTo>
                  <a:cubicBezTo>
                    <a:pt x="67405" y="0"/>
                    <a:pt x="71613" y="4207"/>
                    <a:pt x="71613" y="9398"/>
                  </a:cubicBezTo>
                  <a:lnTo>
                    <a:pt x="71613" y="62215"/>
                  </a:lnTo>
                  <a:cubicBezTo>
                    <a:pt x="71613" y="67405"/>
                    <a:pt x="67405" y="71613"/>
                    <a:pt x="62215" y="71613"/>
                  </a:cubicBezTo>
                  <a:close/>
                  <a:moveTo>
                    <a:pt x="18796" y="52817"/>
                  </a:moveTo>
                  <a:lnTo>
                    <a:pt x="52817" y="52817"/>
                  </a:lnTo>
                  <a:lnTo>
                    <a:pt x="52817" y="18796"/>
                  </a:lnTo>
                  <a:lnTo>
                    <a:pt x="18796"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114" name="Freeform: Shape 113">
              <a:extLst>
                <a:ext uri="{FF2B5EF4-FFF2-40B4-BE49-F238E27FC236}">
                  <a16:creationId xmlns:a16="http://schemas.microsoft.com/office/drawing/2014/main" id="{32392022-E6ED-4786-8049-886920641F0C}"/>
                </a:ext>
              </a:extLst>
            </p:cNvPr>
            <p:cNvSpPr/>
            <p:nvPr/>
          </p:nvSpPr>
          <p:spPr>
            <a:xfrm>
              <a:off x="6351289" y="2052294"/>
              <a:ext cx="34698" cy="4337"/>
            </a:xfrm>
            <a:custGeom>
              <a:avLst/>
              <a:gdLst>
                <a:gd name="connsiteX0" fmla="*/ 0 w 150368"/>
                <a:gd name="connsiteY0" fmla="*/ 0 h 18796"/>
                <a:gd name="connsiteX1" fmla="*/ 158638 w 150368"/>
                <a:gd name="connsiteY1" fmla="*/ 0 h 18796"/>
                <a:gd name="connsiteX2" fmla="*/ 158638 w 150368"/>
                <a:gd name="connsiteY2" fmla="*/ 18796 h 18796"/>
                <a:gd name="connsiteX3" fmla="*/ 0 w 150368"/>
                <a:gd name="connsiteY3" fmla="*/ 18796 h 18796"/>
              </a:gdLst>
              <a:ahLst/>
              <a:cxnLst>
                <a:cxn ang="0">
                  <a:pos x="connsiteX0" y="connsiteY0"/>
                </a:cxn>
                <a:cxn ang="0">
                  <a:pos x="connsiteX1" y="connsiteY1"/>
                </a:cxn>
                <a:cxn ang="0">
                  <a:pos x="connsiteX2" y="connsiteY2"/>
                </a:cxn>
                <a:cxn ang="0">
                  <a:pos x="connsiteX3" y="connsiteY3"/>
                </a:cxn>
              </a:cxnLst>
              <a:rect l="l" t="t" r="r" b="b"/>
              <a:pathLst>
                <a:path w="150368" h="18796">
                  <a:moveTo>
                    <a:pt x="0" y="0"/>
                  </a:moveTo>
                  <a:lnTo>
                    <a:pt x="158638" y="0"/>
                  </a:lnTo>
                  <a:lnTo>
                    <a:pt x="158638" y="18796"/>
                  </a:lnTo>
                  <a:lnTo>
                    <a:pt x="0"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115" name="Freeform: Shape 114">
              <a:extLst>
                <a:ext uri="{FF2B5EF4-FFF2-40B4-BE49-F238E27FC236}">
                  <a16:creationId xmlns:a16="http://schemas.microsoft.com/office/drawing/2014/main" id="{D2CD1DF7-6CF3-47DA-B122-53E29A37F100}"/>
                </a:ext>
              </a:extLst>
            </p:cNvPr>
            <p:cNvSpPr/>
            <p:nvPr/>
          </p:nvSpPr>
          <p:spPr>
            <a:xfrm>
              <a:off x="6351289" y="2080746"/>
              <a:ext cx="34698" cy="4337"/>
            </a:xfrm>
            <a:custGeom>
              <a:avLst/>
              <a:gdLst>
                <a:gd name="connsiteX0" fmla="*/ 0 w 150368"/>
                <a:gd name="connsiteY0" fmla="*/ 0 h 18796"/>
                <a:gd name="connsiteX1" fmla="*/ 158638 w 150368"/>
                <a:gd name="connsiteY1" fmla="*/ 0 h 18796"/>
                <a:gd name="connsiteX2" fmla="*/ 158638 w 150368"/>
                <a:gd name="connsiteY2" fmla="*/ 18796 h 18796"/>
                <a:gd name="connsiteX3" fmla="*/ 0 w 150368"/>
                <a:gd name="connsiteY3" fmla="*/ 18796 h 18796"/>
              </a:gdLst>
              <a:ahLst/>
              <a:cxnLst>
                <a:cxn ang="0">
                  <a:pos x="connsiteX0" y="connsiteY0"/>
                </a:cxn>
                <a:cxn ang="0">
                  <a:pos x="connsiteX1" y="connsiteY1"/>
                </a:cxn>
                <a:cxn ang="0">
                  <a:pos x="connsiteX2" y="connsiteY2"/>
                </a:cxn>
                <a:cxn ang="0">
                  <a:pos x="connsiteX3" y="connsiteY3"/>
                </a:cxn>
              </a:cxnLst>
              <a:rect l="l" t="t" r="r" b="b"/>
              <a:pathLst>
                <a:path w="150368" h="18796">
                  <a:moveTo>
                    <a:pt x="0" y="0"/>
                  </a:moveTo>
                  <a:lnTo>
                    <a:pt x="158638" y="0"/>
                  </a:lnTo>
                  <a:lnTo>
                    <a:pt x="158638" y="18796"/>
                  </a:lnTo>
                  <a:lnTo>
                    <a:pt x="0"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116" name="Freeform: Shape 115">
              <a:extLst>
                <a:ext uri="{FF2B5EF4-FFF2-40B4-BE49-F238E27FC236}">
                  <a16:creationId xmlns:a16="http://schemas.microsoft.com/office/drawing/2014/main" id="{90453940-8C12-4963-9133-FBA627349D57}"/>
                </a:ext>
              </a:extLst>
            </p:cNvPr>
            <p:cNvSpPr/>
            <p:nvPr/>
          </p:nvSpPr>
          <p:spPr>
            <a:xfrm>
              <a:off x="6351289" y="2109220"/>
              <a:ext cx="34698" cy="4337"/>
            </a:xfrm>
            <a:custGeom>
              <a:avLst/>
              <a:gdLst>
                <a:gd name="connsiteX0" fmla="*/ 0 w 150368"/>
                <a:gd name="connsiteY0" fmla="*/ 0 h 18796"/>
                <a:gd name="connsiteX1" fmla="*/ 158638 w 150368"/>
                <a:gd name="connsiteY1" fmla="*/ 0 h 18796"/>
                <a:gd name="connsiteX2" fmla="*/ 158638 w 150368"/>
                <a:gd name="connsiteY2" fmla="*/ 18796 h 18796"/>
                <a:gd name="connsiteX3" fmla="*/ 0 w 150368"/>
                <a:gd name="connsiteY3" fmla="*/ 18796 h 18796"/>
              </a:gdLst>
              <a:ahLst/>
              <a:cxnLst>
                <a:cxn ang="0">
                  <a:pos x="connsiteX0" y="connsiteY0"/>
                </a:cxn>
                <a:cxn ang="0">
                  <a:pos x="connsiteX1" y="connsiteY1"/>
                </a:cxn>
                <a:cxn ang="0">
                  <a:pos x="connsiteX2" y="connsiteY2"/>
                </a:cxn>
                <a:cxn ang="0">
                  <a:pos x="connsiteX3" y="connsiteY3"/>
                </a:cxn>
              </a:cxnLst>
              <a:rect l="l" t="t" r="r" b="b"/>
              <a:pathLst>
                <a:path w="150368" h="18796">
                  <a:moveTo>
                    <a:pt x="0" y="0"/>
                  </a:moveTo>
                  <a:lnTo>
                    <a:pt x="158638" y="0"/>
                  </a:lnTo>
                  <a:lnTo>
                    <a:pt x="158638" y="18796"/>
                  </a:lnTo>
                  <a:lnTo>
                    <a:pt x="0"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grpSp>
      <p:grpSp>
        <p:nvGrpSpPr>
          <p:cNvPr id="117" name="Group 116">
            <a:extLst>
              <a:ext uri="{FF2B5EF4-FFF2-40B4-BE49-F238E27FC236}">
                <a16:creationId xmlns:a16="http://schemas.microsoft.com/office/drawing/2014/main" id="{A6F902C5-EB9B-4CAC-86F8-E1908F15C950}"/>
              </a:ext>
            </a:extLst>
          </p:cNvPr>
          <p:cNvGrpSpPr/>
          <p:nvPr/>
        </p:nvGrpSpPr>
        <p:grpSpPr>
          <a:xfrm>
            <a:off x="11271747" y="4840248"/>
            <a:ext cx="358730" cy="481717"/>
            <a:chOff x="6320646" y="2033991"/>
            <a:chExt cx="75901" cy="101924"/>
          </a:xfrm>
        </p:grpSpPr>
        <p:sp>
          <p:nvSpPr>
            <p:cNvPr id="118" name="Freeform: Shape 117">
              <a:extLst>
                <a:ext uri="{FF2B5EF4-FFF2-40B4-BE49-F238E27FC236}">
                  <a16:creationId xmlns:a16="http://schemas.microsoft.com/office/drawing/2014/main" id="{CB7AA46D-49A6-438F-BE75-44FAFAE6E82A}"/>
                </a:ext>
              </a:extLst>
            </p:cNvPr>
            <p:cNvSpPr/>
            <p:nvPr/>
          </p:nvSpPr>
          <p:spPr>
            <a:xfrm>
              <a:off x="6320646" y="2033991"/>
              <a:ext cx="75901" cy="101924"/>
            </a:xfrm>
            <a:custGeom>
              <a:avLst/>
              <a:gdLst>
                <a:gd name="connsiteX0" fmla="*/ 326675 w 328930"/>
                <a:gd name="connsiteY0" fmla="*/ 441706 h 441706"/>
                <a:gd name="connsiteX1" fmla="*/ 9398 w 328930"/>
                <a:gd name="connsiteY1" fmla="*/ 441706 h 441706"/>
                <a:gd name="connsiteX2" fmla="*/ 0 w 328930"/>
                <a:gd name="connsiteY2" fmla="*/ 432308 h 441706"/>
                <a:gd name="connsiteX3" fmla="*/ 0 w 328930"/>
                <a:gd name="connsiteY3" fmla="*/ 9398 h 441706"/>
                <a:gd name="connsiteX4" fmla="*/ 9398 w 328930"/>
                <a:gd name="connsiteY4" fmla="*/ 0 h 441706"/>
                <a:gd name="connsiteX5" fmla="*/ 326675 w 328930"/>
                <a:gd name="connsiteY5" fmla="*/ 0 h 441706"/>
                <a:gd name="connsiteX6" fmla="*/ 336073 w 328930"/>
                <a:gd name="connsiteY6" fmla="*/ 9398 h 441706"/>
                <a:gd name="connsiteX7" fmla="*/ 336073 w 328930"/>
                <a:gd name="connsiteY7" fmla="*/ 432308 h 441706"/>
                <a:gd name="connsiteX8" fmla="*/ 326675 w 328930"/>
                <a:gd name="connsiteY8" fmla="*/ 441706 h 441706"/>
                <a:gd name="connsiteX9" fmla="*/ 18796 w 328930"/>
                <a:gd name="connsiteY9" fmla="*/ 422910 h 441706"/>
                <a:gd name="connsiteX10" fmla="*/ 317277 w 328930"/>
                <a:gd name="connsiteY10" fmla="*/ 422910 h 441706"/>
                <a:gd name="connsiteX11" fmla="*/ 317277 w 328930"/>
                <a:gd name="connsiteY11" fmla="*/ 18796 h 441706"/>
                <a:gd name="connsiteX12" fmla="*/ 18796 w 328930"/>
                <a:gd name="connsiteY12" fmla="*/ 18796 h 44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930" h="441706">
                  <a:moveTo>
                    <a:pt x="326675" y="441706"/>
                  </a:moveTo>
                  <a:lnTo>
                    <a:pt x="9398" y="441706"/>
                  </a:lnTo>
                  <a:cubicBezTo>
                    <a:pt x="4208" y="441706"/>
                    <a:pt x="0" y="437499"/>
                    <a:pt x="0" y="432308"/>
                  </a:cubicBezTo>
                  <a:lnTo>
                    <a:pt x="0" y="9398"/>
                  </a:lnTo>
                  <a:cubicBezTo>
                    <a:pt x="0" y="4208"/>
                    <a:pt x="4208" y="0"/>
                    <a:pt x="9398" y="0"/>
                  </a:cubicBezTo>
                  <a:lnTo>
                    <a:pt x="326675" y="0"/>
                  </a:lnTo>
                  <a:cubicBezTo>
                    <a:pt x="331865" y="0"/>
                    <a:pt x="336073" y="4208"/>
                    <a:pt x="336073" y="9398"/>
                  </a:cubicBezTo>
                  <a:lnTo>
                    <a:pt x="336073" y="432308"/>
                  </a:lnTo>
                  <a:cubicBezTo>
                    <a:pt x="336073" y="437499"/>
                    <a:pt x="331865" y="441706"/>
                    <a:pt x="326675" y="441706"/>
                  </a:cubicBezTo>
                  <a:close/>
                  <a:moveTo>
                    <a:pt x="18796" y="422910"/>
                  </a:moveTo>
                  <a:lnTo>
                    <a:pt x="317277" y="422910"/>
                  </a:lnTo>
                  <a:lnTo>
                    <a:pt x="317277" y="18796"/>
                  </a:lnTo>
                  <a:lnTo>
                    <a:pt x="18796" y="18796"/>
                  </a:lnTo>
                  <a:close/>
                </a:path>
              </a:pathLst>
            </a:custGeom>
            <a:solidFill>
              <a:srgbClr val="000000"/>
            </a:solidFill>
            <a:ln w="9335" cap="flat">
              <a:noFill/>
              <a:prstDash val="solid"/>
              <a:miter/>
            </a:ln>
          </p:spPr>
          <p:txBody>
            <a:bodyPr rtlCol="0" anchor="ctr"/>
            <a:lstStyle/>
            <a:p>
              <a:pPr defTabSz="1828723" hangingPunct="1"/>
              <a:endParaRPr lang="en-US" sz="2333" kern="1200" dirty="0">
                <a:solidFill>
                  <a:srgbClr val="FFFFFF"/>
                </a:solidFill>
                <a:ea typeface="+mn-ea"/>
                <a:cs typeface="+mn-cs"/>
              </a:endParaRPr>
            </a:p>
          </p:txBody>
        </p:sp>
        <p:sp>
          <p:nvSpPr>
            <p:cNvPr id="119" name="Freeform: Shape 118">
              <a:extLst>
                <a:ext uri="{FF2B5EF4-FFF2-40B4-BE49-F238E27FC236}">
                  <a16:creationId xmlns:a16="http://schemas.microsoft.com/office/drawing/2014/main" id="{54449E80-63DC-4059-A26B-706C03499892}"/>
                </a:ext>
              </a:extLst>
            </p:cNvPr>
            <p:cNvSpPr/>
            <p:nvPr/>
          </p:nvSpPr>
          <p:spPr>
            <a:xfrm>
              <a:off x="6330795" y="2046200"/>
              <a:ext cx="15180" cy="15180"/>
            </a:xfrm>
            <a:custGeom>
              <a:avLst/>
              <a:gdLst>
                <a:gd name="connsiteX0" fmla="*/ 62215 w 65786"/>
                <a:gd name="connsiteY0" fmla="*/ 71707 h 65786"/>
                <a:gd name="connsiteX1" fmla="*/ 9398 w 65786"/>
                <a:gd name="connsiteY1" fmla="*/ 71707 h 65786"/>
                <a:gd name="connsiteX2" fmla="*/ 0 w 65786"/>
                <a:gd name="connsiteY2" fmla="*/ 62309 h 65786"/>
                <a:gd name="connsiteX3" fmla="*/ 0 w 65786"/>
                <a:gd name="connsiteY3" fmla="*/ 9398 h 65786"/>
                <a:gd name="connsiteX4" fmla="*/ 9398 w 65786"/>
                <a:gd name="connsiteY4" fmla="*/ 0 h 65786"/>
                <a:gd name="connsiteX5" fmla="*/ 62215 w 65786"/>
                <a:gd name="connsiteY5" fmla="*/ 0 h 65786"/>
                <a:gd name="connsiteX6" fmla="*/ 71613 w 65786"/>
                <a:gd name="connsiteY6" fmla="*/ 9398 h 65786"/>
                <a:gd name="connsiteX7" fmla="*/ 71613 w 65786"/>
                <a:gd name="connsiteY7" fmla="*/ 62309 h 65786"/>
                <a:gd name="connsiteX8" fmla="*/ 62215 w 65786"/>
                <a:gd name="connsiteY8" fmla="*/ 71707 h 65786"/>
                <a:gd name="connsiteX9" fmla="*/ 18796 w 65786"/>
                <a:gd name="connsiteY9" fmla="*/ 52911 h 65786"/>
                <a:gd name="connsiteX10" fmla="*/ 52817 w 65786"/>
                <a:gd name="connsiteY10" fmla="*/ 52911 h 65786"/>
                <a:gd name="connsiteX11" fmla="*/ 52817 w 65786"/>
                <a:gd name="connsiteY11" fmla="*/ 18796 h 65786"/>
                <a:gd name="connsiteX12" fmla="*/ 18796 w 65786"/>
                <a:gd name="connsiteY12" fmla="*/ 18796 h 6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786" h="65786">
                  <a:moveTo>
                    <a:pt x="62215" y="71707"/>
                  </a:moveTo>
                  <a:lnTo>
                    <a:pt x="9398" y="71707"/>
                  </a:lnTo>
                  <a:cubicBezTo>
                    <a:pt x="4207" y="71707"/>
                    <a:pt x="0" y="67499"/>
                    <a:pt x="0" y="62309"/>
                  </a:cubicBezTo>
                  <a:lnTo>
                    <a:pt x="0" y="9398"/>
                  </a:lnTo>
                  <a:cubicBezTo>
                    <a:pt x="0" y="4208"/>
                    <a:pt x="4207" y="0"/>
                    <a:pt x="9398" y="0"/>
                  </a:cubicBezTo>
                  <a:lnTo>
                    <a:pt x="62215" y="0"/>
                  </a:lnTo>
                  <a:cubicBezTo>
                    <a:pt x="67405" y="0"/>
                    <a:pt x="71613" y="4208"/>
                    <a:pt x="71613" y="9398"/>
                  </a:cubicBezTo>
                  <a:lnTo>
                    <a:pt x="71613" y="62309"/>
                  </a:lnTo>
                  <a:cubicBezTo>
                    <a:pt x="71613" y="67499"/>
                    <a:pt x="67405" y="71707"/>
                    <a:pt x="62215" y="71707"/>
                  </a:cubicBezTo>
                  <a:close/>
                  <a:moveTo>
                    <a:pt x="18796" y="52911"/>
                  </a:moveTo>
                  <a:lnTo>
                    <a:pt x="52817" y="52911"/>
                  </a:lnTo>
                  <a:lnTo>
                    <a:pt x="52817" y="18796"/>
                  </a:lnTo>
                  <a:lnTo>
                    <a:pt x="18796"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120" name="Freeform: Shape 119">
              <a:extLst>
                <a:ext uri="{FF2B5EF4-FFF2-40B4-BE49-F238E27FC236}">
                  <a16:creationId xmlns:a16="http://schemas.microsoft.com/office/drawing/2014/main" id="{B965962D-79E9-4DA7-B8AF-7D748C07FE2B}"/>
                </a:ext>
              </a:extLst>
            </p:cNvPr>
            <p:cNvSpPr/>
            <p:nvPr/>
          </p:nvSpPr>
          <p:spPr>
            <a:xfrm>
              <a:off x="6330795" y="2074652"/>
              <a:ext cx="15180" cy="15180"/>
            </a:xfrm>
            <a:custGeom>
              <a:avLst/>
              <a:gdLst>
                <a:gd name="connsiteX0" fmla="*/ 62215 w 65786"/>
                <a:gd name="connsiteY0" fmla="*/ 71707 h 65786"/>
                <a:gd name="connsiteX1" fmla="*/ 9398 w 65786"/>
                <a:gd name="connsiteY1" fmla="*/ 71707 h 65786"/>
                <a:gd name="connsiteX2" fmla="*/ 0 w 65786"/>
                <a:gd name="connsiteY2" fmla="*/ 62309 h 65786"/>
                <a:gd name="connsiteX3" fmla="*/ 0 w 65786"/>
                <a:gd name="connsiteY3" fmla="*/ 9398 h 65786"/>
                <a:gd name="connsiteX4" fmla="*/ 9398 w 65786"/>
                <a:gd name="connsiteY4" fmla="*/ 0 h 65786"/>
                <a:gd name="connsiteX5" fmla="*/ 62215 w 65786"/>
                <a:gd name="connsiteY5" fmla="*/ 0 h 65786"/>
                <a:gd name="connsiteX6" fmla="*/ 71613 w 65786"/>
                <a:gd name="connsiteY6" fmla="*/ 9398 h 65786"/>
                <a:gd name="connsiteX7" fmla="*/ 71613 w 65786"/>
                <a:gd name="connsiteY7" fmla="*/ 62309 h 65786"/>
                <a:gd name="connsiteX8" fmla="*/ 62215 w 65786"/>
                <a:gd name="connsiteY8" fmla="*/ 71707 h 65786"/>
                <a:gd name="connsiteX9" fmla="*/ 18796 w 65786"/>
                <a:gd name="connsiteY9" fmla="*/ 52911 h 65786"/>
                <a:gd name="connsiteX10" fmla="*/ 52817 w 65786"/>
                <a:gd name="connsiteY10" fmla="*/ 52911 h 65786"/>
                <a:gd name="connsiteX11" fmla="*/ 52817 w 65786"/>
                <a:gd name="connsiteY11" fmla="*/ 18796 h 65786"/>
                <a:gd name="connsiteX12" fmla="*/ 18796 w 65786"/>
                <a:gd name="connsiteY12" fmla="*/ 18796 h 6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786" h="65786">
                  <a:moveTo>
                    <a:pt x="62215" y="71707"/>
                  </a:moveTo>
                  <a:lnTo>
                    <a:pt x="9398" y="71707"/>
                  </a:lnTo>
                  <a:cubicBezTo>
                    <a:pt x="4207" y="71707"/>
                    <a:pt x="0" y="67499"/>
                    <a:pt x="0" y="62309"/>
                  </a:cubicBezTo>
                  <a:lnTo>
                    <a:pt x="0" y="9398"/>
                  </a:lnTo>
                  <a:cubicBezTo>
                    <a:pt x="0" y="4207"/>
                    <a:pt x="4207" y="0"/>
                    <a:pt x="9398" y="0"/>
                  </a:cubicBezTo>
                  <a:lnTo>
                    <a:pt x="62215" y="0"/>
                  </a:lnTo>
                  <a:cubicBezTo>
                    <a:pt x="67405" y="0"/>
                    <a:pt x="71613" y="4207"/>
                    <a:pt x="71613" y="9398"/>
                  </a:cubicBezTo>
                  <a:lnTo>
                    <a:pt x="71613" y="62309"/>
                  </a:lnTo>
                  <a:cubicBezTo>
                    <a:pt x="71613" y="67499"/>
                    <a:pt x="67405" y="71707"/>
                    <a:pt x="62215" y="71707"/>
                  </a:cubicBezTo>
                  <a:close/>
                  <a:moveTo>
                    <a:pt x="18796" y="52911"/>
                  </a:moveTo>
                  <a:lnTo>
                    <a:pt x="52817" y="52911"/>
                  </a:lnTo>
                  <a:lnTo>
                    <a:pt x="52817" y="18796"/>
                  </a:lnTo>
                  <a:lnTo>
                    <a:pt x="18796"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121" name="Freeform: Shape 120">
              <a:extLst>
                <a:ext uri="{FF2B5EF4-FFF2-40B4-BE49-F238E27FC236}">
                  <a16:creationId xmlns:a16="http://schemas.microsoft.com/office/drawing/2014/main" id="{8D7F8DBD-0009-4A78-977E-1B118122FBE8}"/>
                </a:ext>
              </a:extLst>
            </p:cNvPr>
            <p:cNvSpPr/>
            <p:nvPr/>
          </p:nvSpPr>
          <p:spPr>
            <a:xfrm>
              <a:off x="6330795" y="2103126"/>
              <a:ext cx="15180" cy="15180"/>
            </a:xfrm>
            <a:custGeom>
              <a:avLst/>
              <a:gdLst>
                <a:gd name="connsiteX0" fmla="*/ 62215 w 65786"/>
                <a:gd name="connsiteY0" fmla="*/ 71613 h 65786"/>
                <a:gd name="connsiteX1" fmla="*/ 9398 w 65786"/>
                <a:gd name="connsiteY1" fmla="*/ 71613 h 65786"/>
                <a:gd name="connsiteX2" fmla="*/ 0 w 65786"/>
                <a:gd name="connsiteY2" fmla="*/ 62215 h 65786"/>
                <a:gd name="connsiteX3" fmla="*/ 0 w 65786"/>
                <a:gd name="connsiteY3" fmla="*/ 9398 h 65786"/>
                <a:gd name="connsiteX4" fmla="*/ 9398 w 65786"/>
                <a:gd name="connsiteY4" fmla="*/ 0 h 65786"/>
                <a:gd name="connsiteX5" fmla="*/ 62215 w 65786"/>
                <a:gd name="connsiteY5" fmla="*/ 0 h 65786"/>
                <a:gd name="connsiteX6" fmla="*/ 71613 w 65786"/>
                <a:gd name="connsiteY6" fmla="*/ 9398 h 65786"/>
                <a:gd name="connsiteX7" fmla="*/ 71613 w 65786"/>
                <a:gd name="connsiteY7" fmla="*/ 62215 h 65786"/>
                <a:gd name="connsiteX8" fmla="*/ 62215 w 65786"/>
                <a:gd name="connsiteY8" fmla="*/ 71613 h 65786"/>
                <a:gd name="connsiteX9" fmla="*/ 18796 w 65786"/>
                <a:gd name="connsiteY9" fmla="*/ 52817 h 65786"/>
                <a:gd name="connsiteX10" fmla="*/ 52817 w 65786"/>
                <a:gd name="connsiteY10" fmla="*/ 52817 h 65786"/>
                <a:gd name="connsiteX11" fmla="*/ 52817 w 65786"/>
                <a:gd name="connsiteY11" fmla="*/ 18796 h 65786"/>
                <a:gd name="connsiteX12" fmla="*/ 18796 w 65786"/>
                <a:gd name="connsiteY12" fmla="*/ 18796 h 6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786" h="65786">
                  <a:moveTo>
                    <a:pt x="62215" y="71613"/>
                  </a:moveTo>
                  <a:lnTo>
                    <a:pt x="9398" y="71613"/>
                  </a:lnTo>
                  <a:cubicBezTo>
                    <a:pt x="4207" y="71613"/>
                    <a:pt x="0" y="67405"/>
                    <a:pt x="0" y="62215"/>
                  </a:cubicBezTo>
                  <a:lnTo>
                    <a:pt x="0" y="9398"/>
                  </a:lnTo>
                  <a:cubicBezTo>
                    <a:pt x="0" y="4207"/>
                    <a:pt x="4207" y="0"/>
                    <a:pt x="9398" y="0"/>
                  </a:cubicBezTo>
                  <a:lnTo>
                    <a:pt x="62215" y="0"/>
                  </a:lnTo>
                  <a:cubicBezTo>
                    <a:pt x="67405" y="0"/>
                    <a:pt x="71613" y="4207"/>
                    <a:pt x="71613" y="9398"/>
                  </a:cubicBezTo>
                  <a:lnTo>
                    <a:pt x="71613" y="62215"/>
                  </a:lnTo>
                  <a:cubicBezTo>
                    <a:pt x="71613" y="67405"/>
                    <a:pt x="67405" y="71613"/>
                    <a:pt x="62215" y="71613"/>
                  </a:cubicBezTo>
                  <a:close/>
                  <a:moveTo>
                    <a:pt x="18796" y="52817"/>
                  </a:moveTo>
                  <a:lnTo>
                    <a:pt x="52817" y="52817"/>
                  </a:lnTo>
                  <a:lnTo>
                    <a:pt x="52817" y="18796"/>
                  </a:lnTo>
                  <a:lnTo>
                    <a:pt x="18796"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122" name="Freeform: Shape 121">
              <a:extLst>
                <a:ext uri="{FF2B5EF4-FFF2-40B4-BE49-F238E27FC236}">
                  <a16:creationId xmlns:a16="http://schemas.microsoft.com/office/drawing/2014/main" id="{F7EA2803-7106-4FC1-ADD1-7176E3052FDF}"/>
                </a:ext>
              </a:extLst>
            </p:cNvPr>
            <p:cNvSpPr/>
            <p:nvPr/>
          </p:nvSpPr>
          <p:spPr>
            <a:xfrm>
              <a:off x="6351289" y="2052294"/>
              <a:ext cx="34698" cy="4337"/>
            </a:xfrm>
            <a:custGeom>
              <a:avLst/>
              <a:gdLst>
                <a:gd name="connsiteX0" fmla="*/ 0 w 150368"/>
                <a:gd name="connsiteY0" fmla="*/ 0 h 18796"/>
                <a:gd name="connsiteX1" fmla="*/ 158638 w 150368"/>
                <a:gd name="connsiteY1" fmla="*/ 0 h 18796"/>
                <a:gd name="connsiteX2" fmla="*/ 158638 w 150368"/>
                <a:gd name="connsiteY2" fmla="*/ 18796 h 18796"/>
                <a:gd name="connsiteX3" fmla="*/ 0 w 150368"/>
                <a:gd name="connsiteY3" fmla="*/ 18796 h 18796"/>
              </a:gdLst>
              <a:ahLst/>
              <a:cxnLst>
                <a:cxn ang="0">
                  <a:pos x="connsiteX0" y="connsiteY0"/>
                </a:cxn>
                <a:cxn ang="0">
                  <a:pos x="connsiteX1" y="connsiteY1"/>
                </a:cxn>
                <a:cxn ang="0">
                  <a:pos x="connsiteX2" y="connsiteY2"/>
                </a:cxn>
                <a:cxn ang="0">
                  <a:pos x="connsiteX3" y="connsiteY3"/>
                </a:cxn>
              </a:cxnLst>
              <a:rect l="l" t="t" r="r" b="b"/>
              <a:pathLst>
                <a:path w="150368" h="18796">
                  <a:moveTo>
                    <a:pt x="0" y="0"/>
                  </a:moveTo>
                  <a:lnTo>
                    <a:pt x="158638" y="0"/>
                  </a:lnTo>
                  <a:lnTo>
                    <a:pt x="158638" y="18796"/>
                  </a:lnTo>
                  <a:lnTo>
                    <a:pt x="0"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123" name="Freeform: Shape 122">
              <a:extLst>
                <a:ext uri="{FF2B5EF4-FFF2-40B4-BE49-F238E27FC236}">
                  <a16:creationId xmlns:a16="http://schemas.microsoft.com/office/drawing/2014/main" id="{ADBB01BE-D4DF-4DDD-BFD0-DF1D11C10837}"/>
                </a:ext>
              </a:extLst>
            </p:cNvPr>
            <p:cNvSpPr/>
            <p:nvPr/>
          </p:nvSpPr>
          <p:spPr>
            <a:xfrm>
              <a:off x="6351289" y="2080746"/>
              <a:ext cx="34698" cy="4337"/>
            </a:xfrm>
            <a:custGeom>
              <a:avLst/>
              <a:gdLst>
                <a:gd name="connsiteX0" fmla="*/ 0 w 150368"/>
                <a:gd name="connsiteY0" fmla="*/ 0 h 18796"/>
                <a:gd name="connsiteX1" fmla="*/ 158638 w 150368"/>
                <a:gd name="connsiteY1" fmla="*/ 0 h 18796"/>
                <a:gd name="connsiteX2" fmla="*/ 158638 w 150368"/>
                <a:gd name="connsiteY2" fmla="*/ 18796 h 18796"/>
                <a:gd name="connsiteX3" fmla="*/ 0 w 150368"/>
                <a:gd name="connsiteY3" fmla="*/ 18796 h 18796"/>
              </a:gdLst>
              <a:ahLst/>
              <a:cxnLst>
                <a:cxn ang="0">
                  <a:pos x="connsiteX0" y="connsiteY0"/>
                </a:cxn>
                <a:cxn ang="0">
                  <a:pos x="connsiteX1" y="connsiteY1"/>
                </a:cxn>
                <a:cxn ang="0">
                  <a:pos x="connsiteX2" y="connsiteY2"/>
                </a:cxn>
                <a:cxn ang="0">
                  <a:pos x="connsiteX3" y="connsiteY3"/>
                </a:cxn>
              </a:cxnLst>
              <a:rect l="l" t="t" r="r" b="b"/>
              <a:pathLst>
                <a:path w="150368" h="18796">
                  <a:moveTo>
                    <a:pt x="0" y="0"/>
                  </a:moveTo>
                  <a:lnTo>
                    <a:pt x="158638" y="0"/>
                  </a:lnTo>
                  <a:lnTo>
                    <a:pt x="158638" y="18796"/>
                  </a:lnTo>
                  <a:lnTo>
                    <a:pt x="0"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124" name="Freeform: Shape 123">
              <a:extLst>
                <a:ext uri="{FF2B5EF4-FFF2-40B4-BE49-F238E27FC236}">
                  <a16:creationId xmlns:a16="http://schemas.microsoft.com/office/drawing/2014/main" id="{0A902E76-3E35-4459-BB79-CBAC23897118}"/>
                </a:ext>
              </a:extLst>
            </p:cNvPr>
            <p:cNvSpPr/>
            <p:nvPr/>
          </p:nvSpPr>
          <p:spPr>
            <a:xfrm>
              <a:off x="6351289" y="2109220"/>
              <a:ext cx="34698" cy="4337"/>
            </a:xfrm>
            <a:custGeom>
              <a:avLst/>
              <a:gdLst>
                <a:gd name="connsiteX0" fmla="*/ 0 w 150368"/>
                <a:gd name="connsiteY0" fmla="*/ 0 h 18796"/>
                <a:gd name="connsiteX1" fmla="*/ 158638 w 150368"/>
                <a:gd name="connsiteY1" fmla="*/ 0 h 18796"/>
                <a:gd name="connsiteX2" fmla="*/ 158638 w 150368"/>
                <a:gd name="connsiteY2" fmla="*/ 18796 h 18796"/>
                <a:gd name="connsiteX3" fmla="*/ 0 w 150368"/>
                <a:gd name="connsiteY3" fmla="*/ 18796 h 18796"/>
              </a:gdLst>
              <a:ahLst/>
              <a:cxnLst>
                <a:cxn ang="0">
                  <a:pos x="connsiteX0" y="connsiteY0"/>
                </a:cxn>
                <a:cxn ang="0">
                  <a:pos x="connsiteX1" y="connsiteY1"/>
                </a:cxn>
                <a:cxn ang="0">
                  <a:pos x="connsiteX2" y="connsiteY2"/>
                </a:cxn>
                <a:cxn ang="0">
                  <a:pos x="connsiteX3" y="connsiteY3"/>
                </a:cxn>
              </a:cxnLst>
              <a:rect l="l" t="t" r="r" b="b"/>
              <a:pathLst>
                <a:path w="150368" h="18796">
                  <a:moveTo>
                    <a:pt x="0" y="0"/>
                  </a:moveTo>
                  <a:lnTo>
                    <a:pt x="158638" y="0"/>
                  </a:lnTo>
                  <a:lnTo>
                    <a:pt x="158638" y="18796"/>
                  </a:lnTo>
                  <a:lnTo>
                    <a:pt x="0"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grpSp>
      <p:cxnSp>
        <p:nvCxnSpPr>
          <p:cNvPr id="128" name="Straight Connector 127">
            <a:extLst>
              <a:ext uri="{FF2B5EF4-FFF2-40B4-BE49-F238E27FC236}">
                <a16:creationId xmlns:a16="http://schemas.microsoft.com/office/drawing/2014/main" id="{2D6DAD2F-B75E-40C6-81A6-94BA68AE4925}"/>
              </a:ext>
            </a:extLst>
          </p:cNvPr>
          <p:cNvCxnSpPr/>
          <p:nvPr/>
        </p:nvCxnSpPr>
        <p:spPr>
          <a:xfrm>
            <a:off x="12192000" y="6636295"/>
            <a:ext cx="0" cy="214850"/>
          </a:xfrm>
          <a:prstGeom prst="line">
            <a:avLst/>
          </a:prstGeom>
          <a:ln w="19050">
            <a:solidFill>
              <a:schemeClr val="accent1"/>
            </a:solidFill>
            <a:tailEnd type="none" w="med" len="sm"/>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7339902C-7EC6-4B88-9F08-79E86DB63703}"/>
              </a:ext>
            </a:extLst>
          </p:cNvPr>
          <p:cNvCxnSpPr/>
          <p:nvPr/>
        </p:nvCxnSpPr>
        <p:spPr>
          <a:xfrm>
            <a:off x="13601703" y="6850412"/>
            <a:ext cx="0" cy="214850"/>
          </a:xfrm>
          <a:prstGeom prst="line">
            <a:avLst/>
          </a:prstGeom>
          <a:ln w="19050">
            <a:solidFill>
              <a:schemeClr val="accent1"/>
            </a:solidFill>
            <a:tailEnd type="none" w="med" len="sm"/>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a:extLst>
              <a:ext uri="{FF2B5EF4-FFF2-40B4-BE49-F238E27FC236}">
                <a16:creationId xmlns:a16="http://schemas.microsoft.com/office/drawing/2014/main" id="{771EC09B-3A62-4CDB-A4E4-391D5B66B876}"/>
              </a:ext>
            </a:extLst>
          </p:cNvPr>
          <p:cNvCxnSpPr/>
          <p:nvPr/>
        </p:nvCxnSpPr>
        <p:spPr>
          <a:xfrm>
            <a:off x="10794538" y="6850412"/>
            <a:ext cx="0" cy="214850"/>
          </a:xfrm>
          <a:prstGeom prst="line">
            <a:avLst/>
          </a:prstGeom>
          <a:ln w="19050">
            <a:solidFill>
              <a:schemeClr val="accent1"/>
            </a:solidFill>
            <a:tailEnd type="none" w="med" len="sm"/>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11252B86-F2DA-41F5-9B6B-E678128C2C7E}"/>
              </a:ext>
            </a:extLst>
          </p:cNvPr>
          <p:cNvCxnSpPr>
            <a:cxnSpLocks/>
          </p:cNvCxnSpPr>
          <p:nvPr/>
        </p:nvCxnSpPr>
        <p:spPr>
          <a:xfrm flipH="1">
            <a:off x="10782301" y="6851143"/>
            <a:ext cx="2819405" cy="0"/>
          </a:xfrm>
          <a:prstGeom prst="line">
            <a:avLst/>
          </a:prstGeom>
          <a:ln w="19050">
            <a:solidFill>
              <a:schemeClr val="accent1"/>
            </a:solidFill>
            <a:tailEnd type="none" w="med" len="sm"/>
          </a:ln>
          <a:effectLst/>
        </p:spPr>
        <p:style>
          <a:lnRef idx="2">
            <a:schemeClr val="accent1"/>
          </a:lnRef>
          <a:fillRef idx="0">
            <a:schemeClr val="accent1"/>
          </a:fillRef>
          <a:effectRef idx="1">
            <a:schemeClr val="accent1"/>
          </a:effectRef>
          <a:fontRef idx="minor">
            <a:schemeClr val="tx1"/>
          </a:fontRef>
        </p:style>
      </p:cxnSp>
      <p:grpSp>
        <p:nvGrpSpPr>
          <p:cNvPr id="180" name="Group 179">
            <a:extLst>
              <a:ext uri="{FF2B5EF4-FFF2-40B4-BE49-F238E27FC236}">
                <a16:creationId xmlns:a16="http://schemas.microsoft.com/office/drawing/2014/main" id="{FFB15C66-E437-4359-B05E-50A4D1D3091B}"/>
              </a:ext>
            </a:extLst>
          </p:cNvPr>
          <p:cNvGrpSpPr/>
          <p:nvPr/>
        </p:nvGrpSpPr>
        <p:grpSpPr>
          <a:xfrm>
            <a:off x="15929110" y="6957836"/>
            <a:ext cx="2897253" cy="1959649"/>
            <a:chOff x="2087666" y="2953269"/>
            <a:chExt cx="1086470" cy="734868"/>
          </a:xfrm>
        </p:grpSpPr>
        <p:sp>
          <p:nvSpPr>
            <p:cNvPr id="59" name="Oval 58"/>
            <p:cNvSpPr/>
            <p:nvPr/>
          </p:nvSpPr>
          <p:spPr>
            <a:xfrm>
              <a:off x="2519459" y="2953269"/>
              <a:ext cx="222885" cy="227957"/>
            </a:xfrm>
            <a:prstGeom prst="ellipse">
              <a:avLst/>
            </a:prstGeom>
            <a:solidFill>
              <a:schemeClr val="accent6"/>
            </a:solidFill>
            <a:ln>
              <a:noFill/>
            </a:ln>
            <a:effectLst>
              <a:outerShdw blurRad="88900" dist="38100" dir="2700000" algn="ctr" rotWithShape="0">
                <a:srgbClr val="000000">
                  <a:alpha val="3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828837" hangingPunct="1"/>
              <a:r>
                <a:rPr lang="en-US" sz="3000" b="1" kern="12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3</a:t>
              </a:r>
            </a:p>
          </p:txBody>
        </p:sp>
        <p:sp>
          <p:nvSpPr>
            <p:cNvPr id="135" name="TextBox 134">
              <a:extLst>
                <a:ext uri="{FF2B5EF4-FFF2-40B4-BE49-F238E27FC236}">
                  <a16:creationId xmlns:a16="http://schemas.microsoft.com/office/drawing/2014/main" id="{2E13641A-1F73-41D9-A0E8-EE80F270A0DD}"/>
                </a:ext>
              </a:extLst>
            </p:cNvPr>
            <p:cNvSpPr txBox="1"/>
            <p:nvPr/>
          </p:nvSpPr>
          <p:spPr>
            <a:xfrm>
              <a:off x="2087666" y="3307264"/>
              <a:ext cx="1086470" cy="380873"/>
            </a:xfrm>
            <a:prstGeom prst="rect">
              <a:avLst/>
            </a:prstGeom>
            <a:noFill/>
          </p:spPr>
          <p:txBody>
            <a:bodyPr wrap="square" rtlCol="0">
              <a:spAutoFit/>
            </a:bodyPr>
            <a:lstStyle/>
            <a:p>
              <a:pPr algn="ctr" defTabSz="914418" hangingPunct="1"/>
              <a:r>
                <a:rPr lang="en-US" sz="3000" kern="1200" dirty="0">
                  <a:gradFill>
                    <a:gsLst>
                      <a:gs pos="0">
                        <a:srgbClr val="FFFFFF"/>
                      </a:gs>
                      <a:gs pos="100000">
                        <a:srgbClr val="FFFFFF"/>
                      </a:gs>
                    </a:gsLst>
                    <a:lin ang="16200000" scaled="0"/>
                  </a:gradFill>
                  <a:latin typeface="Amazon Ember" panose="020B0603020204020204" pitchFamily="34" charset="0"/>
                  <a:ea typeface="Amazon Ember" panose="020B0603020204020204" pitchFamily="34" charset="0"/>
                  <a:cs typeface="Amazon Ember" panose="020B0603020204020204" pitchFamily="34" charset="0"/>
                </a:rPr>
                <a:t>Self-service provisioning</a:t>
              </a:r>
            </a:p>
          </p:txBody>
        </p:sp>
      </p:grpSp>
      <p:grpSp>
        <p:nvGrpSpPr>
          <p:cNvPr id="184" name="Group 183">
            <a:extLst>
              <a:ext uri="{FF2B5EF4-FFF2-40B4-BE49-F238E27FC236}">
                <a16:creationId xmlns:a16="http://schemas.microsoft.com/office/drawing/2014/main" id="{F50D0721-8CAB-44EB-957C-0E3EFD5E389D}"/>
              </a:ext>
            </a:extLst>
          </p:cNvPr>
          <p:cNvGrpSpPr/>
          <p:nvPr/>
        </p:nvGrpSpPr>
        <p:grpSpPr>
          <a:xfrm>
            <a:off x="5454654" y="8400268"/>
            <a:ext cx="2349122" cy="1959651"/>
            <a:chOff x="6065224" y="2953269"/>
            <a:chExt cx="880921" cy="734869"/>
          </a:xfrm>
        </p:grpSpPr>
        <p:sp>
          <p:nvSpPr>
            <p:cNvPr id="48" name="TextBox 47"/>
            <p:cNvSpPr txBox="1"/>
            <p:nvPr/>
          </p:nvSpPr>
          <p:spPr>
            <a:xfrm>
              <a:off x="6065224" y="3307264"/>
              <a:ext cx="880921" cy="380874"/>
            </a:xfrm>
            <a:prstGeom prst="rect">
              <a:avLst/>
            </a:prstGeom>
            <a:noFill/>
          </p:spPr>
          <p:txBody>
            <a:bodyPr wrap="square" rtlCol="0">
              <a:spAutoFit/>
            </a:bodyPr>
            <a:lstStyle/>
            <a:p>
              <a:pPr algn="ctr" defTabSz="914418" hangingPunct="1"/>
              <a:r>
                <a:rPr lang="en-US" sz="3000" kern="1200" dirty="0">
                  <a:gradFill>
                    <a:gsLst>
                      <a:gs pos="0">
                        <a:srgbClr val="FFFFFF"/>
                      </a:gs>
                      <a:gs pos="100000">
                        <a:srgbClr val="FFFFFF"/>
                      </a:gs>
                    </a:gsLst>
                    <a:lin ang="16200000" scaled="0"/>
                  </a:gradFill>
                  <a:latin typeface="Amazon Ember" panose="020B0603020204020204" pitchFamily="34" charset="0"/>
                  <a:ea typeface="Amazon Ember" panose="020B0603020204020204" pitchFamily="34" charset="0"/>
                  <a:cs typeface="Amazon Ember" panose="020B0603020204020204" pitchFamily="34" charset="0"/>
                </a:rPr>
                <a:t>Organize</a:t>
              </a:r>
            </a:p>
            <a:p>
              <a:pPr algn="ctr" defTabSz="914418" hangingPunct="1"/>
              <a:r>
                <a:rPr lang="en-US" sz="3000" kern="1200" dirty="0">
                  <a:gradFill>
                    <a:gsLst>
                      <a:gs pos="0">
                        <a:srgbClr val="FFFFFF"/>
                      </a:gs>
                      <a:gs pos="100000">
                        <a:srgbClr val="FFFFFF"/>
                      </a:gs>
                    </a:gsLst>
                    <a:lin ang="16200000" scaled="0"/>
                  </a:gradFill>
                  <a:latin typeface="Amazon Ember" panose="020B0603020204020204" pitchFamily="34" charset="0"/>
                  <a:ea typeface="Amazon Ember" panose="020B0603020204020204" pitchFamily="34" charset="0"/>
                  <a:cs typeface="Amazon Ember" panose="020B0603020204020204" pitchFamily="34" charset="0"/>
                </a:rPr>
                <a:t>and entitle</a:t>
              </a:r>
            </a:p>
          </p:txBody>
        </p:sp>
        <p:sp>
          <p:nvSpPr>
            <p:cNvPr id="58" name="Oval 57"/>
            <p:cNvSpPr/>
            <p:nvPr/>
          </p:nvSpPr>
          <p:spPr>
            <a:xfrm>
              <a:off x="6394242" y="2953269"/>
              <a:ext cx="222885" cy="227957"/>
            </a:xfrm>
            <a:prstGeom prst="ellipse">
              <a:avLst/>
            </a:prstGeom>
            <a:solidFill>
              <a:schemeClr val="accent6"/>
            </a:solidFill>
            <a:ln>
              <a:noFill/>
            </a:ln>
            <a:effectLst>
              <a:outerShdw blurRad="88900" dist="38100" dir="2700000" algn="ctr" rotWithShape="0">
                <a:srgbClr val="000000">
                  <a:alpha val="3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828837" hangingPunct="1"/>
              <a:r>
                <a:rPr lang="en-US" sz="3000" b="1" kern="12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2</a:t>
              </a:r>
            </a:p>
          </p:txBody>
        </p:sp>
      </p:grpSp>
      <p:grpSp>
        <p:nvGrpSpPr>
          <p:cNvPr id="183" name="Group 182">
            <a:extLst>
              <a:ext uri="{FF2B5EF4-FFF2-40B4-BE49-F238E27FC236}">
                <a16:creationId xmlns:a16="http://schemas.microsoft.com/office/drawing/2014/main" id="{3328D1F0-F3AD-49DA-B035-658E7C972CFB}"/>
              </a:ext>
            </a:extLst>
          </p:cNvPr>
          <p:cNvGrpSpPr/>
          <p:nvPr/>
        </p:nvGrpSpPr>
        <p:grpSpPr>
          <a:xfrm>
            <a:off x="4877967" y="4225883"/>
            <a:ext cx="3468530" cy="2413353"/>
            <a:chOff x="5855335" y="1333583"/>
            <a:chExt cx="1300699" cy="905008"/>
          </a:xfrm>
        </p:grpSpPr>
        <p:sp>
          <p:nvSpPr>
            <p:cNvPr id="41" name="TextBox 40"/>
            <p:cNvSpPr txBox="1"/>
            <p:nvPr/>
          </p:nvSpPr>
          <p:spPr>
            <a:xfrm>
              <a:off x="6107880" y="1684593"/>
              <a:ext cx="795609" cy="553998"/>
            </a:xfrm>
            <a:prstGeom prst="rect">
              <a:avLst/>
            </a:prstGeom>
            <a:noFill/>
          </p:spPr>
          <p:txBody>
            <a:bodyPr wrap="square" rtlCol="0">
              <a:spAutoFit/>
            </a:bodyPr>
            <a:lstStyle/>
            <a:p>
              <a:pPr algn="ctr" defTabSz="914418" hangingPunct="1"/>
              <a:r>
                <a:rPr lang="en-US" sz="3000" kern="1200" dirty="0">
                  <a:gradFill>
                    <a:gsLst>
                      <a:gs pos="0">
                        <a:srgbClr val="FFFFFF"/>
                      </a:gs>
                      <a:gs pos="100000">
                        <a:srgbClr val="FFFFFF"/>
                      </a:gs>
                    </a:gsLst>
                    <a:lin ang="16200000" scaled="0"/>
                  </a:gradFill>
                  <a:latin typeface="Amazon Ember" panose="020B0603020204020204" pitchFamily="34" charset="0"/>
                  <a:ea typeface="Amazon Ember" panose="020B0603020204020204" pitchFamily="34" charset="0"/>
                  <a:cs typeface="Amazon Ember" panose="020B0603020204020204" pitchFamily="34" charset="0"/>
                </a:rPr>
                <a:t>Publish account factory</a:t>
              </a:r>
            </a:p>
          </p:txBody>
        </p:sp>
        <p:sp>
          <p:nvSpPr>
            <p:cNvPr id="57" name="Oval 56"/>
            <p:cNvSpPr/>
            <p:nvPr/>
          </p:nvSpPr>
          <p:spPr>
            <a:xfrm>
              <a:off x="6394242" y="1333583"/>
              <a:ext cx="222885" cy="227957"/>
            </a:xfrm>
            <a:prstGeom prst="ellipse">
              <a:avLst/>
            </a:prstGeom>
            <a:solidFill>
              <a:schemeClr val="accent6"/>
            </a:solidFill>
            <a:ln>
              <a:noFill/>
            </a:ln>
            <a:effectLst>
              <a:outerShdw blurRad="88900" dist="38100" dir="2700000" algn="ctr" rotWithShape="0">
                <a:srgbClr val="000000">
                  <a:alpha val="3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828837" hangingPunct="1"/>
              <a:r>
                <a:rPr lang="en-US" sz="3000" b="1" kern="12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1</a:t>
              </a:r>
            </a:p>
          </p:txBody>
        </p:sp>
        <p:cxnSp>
          <p:nvCxnSpPr>
            <p:cNvPr id="148" name="Straight Arrow Connector 147">
              <a:extLst>
                <a:ext uri="{FF2B5EF4-FFF2-40B4-BE49-F238E27FC236}">
                  <a16:creationId xmlns:a16="http://schemas.microsoft.com/office/drawing/2014/main" id="{AD67CED6-DDB5-4DA1-B510-E7AB89697128}"/>
                </a:ext>
              </a:extLst>
            </p:cNvPr>
            <p:cNvCxnSpPr>
              <a:cxnSpLocks/>
            </p:cNvCxnSpPr>
            <p:nvPr/>
          </p:nvCxnSpPr>
          <p:spPr>
            <a:xfrm flipH="1">
              <a:off x="5855335" y="1651641"/>
              <a:ext cx="1300699" cy="0"/>
            </a:xfrm>
            <a:prstGeom prst="straightConnector1">
              <a:avLst/>
            </a:prstGeom>
            <a:ln w="19050">
              <a:solidFill>
                <a:schemeClr val="accent6"/>
              </a:solidFill>
              <a:headEnd type="triangle"/>
              <a:tailEnd type="none" w="med" len="sm"/>
            </a:ln>
            <a:effectLst/>
          </p:spPr>
          <p:style>
            <a:lnRef idx="2">
              <a:schemeClr val="accent1"/>
            </a:lnRef>
            <a:fillRef idx="0">
              <a:schemeClr val="accent1"/>
            </a:fillRef>
            <a:effectRef idx="1">
              <a:schemeClr val="accent1"/>
            </a:effectRef>
            <a:fontRef idx="minor">
              <a:schemeClr val="tx1"/>
            </a:fontRef>
          </p:style>
        </p:cxnSp>
      </p:grpSp>
      <p:grpSp>
        <p:nvGrpSpPr>
          <p:cNvPr id="182" name="Group 181">
            <a:extLst>
              <a:ext uri="{FF2B5EF4-FFF2-40B4-BE49-F238E27FC236}">
                <a16:creationId xmlns:a16="http://schemas.microsoft.com/office/drawing/2014/main" id="{BD450E70-D077-48FD-B93E-6CA8692D0825}"/>
              </a:ext>
            </a:extLst>
          </p:cNvPr>
          <p:cNvGrpSpPr/>
          <p:nvPr/>
        </p:nvGrpSpPr>
        <p:grpSpPr>
          <a:xfrm>
            <a:off x="81054" y="2713046"/>
            <a:ext cx="4925193" cy="4665597"/>
            <a:chOff x="7106226" y="834283"/>
            <a:chExt cx="1846948" cy="1749599"/>
          </a:xfrm>
        </p:grpSpPr>
        <p:sp>
          <p:nvSpPr>
            <p:cNvPr id="144" name="Oval 143">
              <a:extLst>
                <a:ext uri="{FF2B5EF4-FFF2-40B4-BE49-F238E27FC236}">
                  <a16:creationId xmlns:a16="http://schemas.microsoft.com/office/drawing/2014/main" id="{DACA8FE0-8AA5-4A1B-8D20-C2ACD8358161}"/>
                </a:ext>
              </a:extLst>
            </p:cNvPr>
            <p:cNvSpPr/>
            <p:nvPr/>
          </p:nvSpPr>
          <p:spPr>
            <a:xfrm>
              <a:off x="7686701" y="834283"/>
              <a:ext cx="651016" cy="651016"/>
            </a:xfrm>
            <a:prstGeom prst="ellipse">
              <a:avLst/>
            </a:prstGeom>
            <a:solidFill>
              <a:schemeClr val="bg2"/>
            </a:solidFill>
            <a:ln w="19050">
              <a:solidFill>
                <a:schemeClr val="tx1"/>
              </a:solidFill>
            </a:ln>
            <a:effectLst>
              <a:outerShdw blurRad="88900" dist="38100" dir="27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37" hangingPunct="1"/>
              <a:endParaRPr lang="en-US" sz="3000" kern="1200">
                <a:solidFill>
                  <a:srgbClr val="FFFFFF"/>
                </a:solidFill>
                <a:latin typeface="Arial"/>
              </a:endParaRPr>
            </a:p>
          </p:txBody>
        </p:sp>
        <p:sp>
          <p:nvSpPr>
            <p:cNvPr id="145" name="TextBox 144">
              <a:extLst>
                <a:ext uri="{FF2B5EF4-FFF2-40B4-BE49-F238E27FC236}">
                  <a16:creationId xmlns:a16="http://schemas.microsoft.com/office/drawing/2014/main" id="{D2777160-013D-4D5B-AFFE-BA058CD61AE7}"/>
                </a:ext>
              </a:extLst>
            </p:cNvPr>
            <p:cNvSpPr txBox="1"/>
            <p:nvPr/>
          </p:nvSpPr>
          <p:spPr>
            <a:xfrm>
              <a:off x="7106226" y="1510511"/>
              <a:ext cx="1846948" cy="1073371"/>
            </a:xfrm>
            <a:prstGeom prst="rect">
              <a:avLst/>
            </a:prstGeom>
            <a:noFill/>
          </p:spPr>
          <p:txBody>
            <a:bodyPr wrap="square" rtlCol="0">
              <a:spAutoFit/>
            </a:bodyPr>
            <a:lstStyle/>
            <a:p>
              <a:pPr algn="ctr" defTabSz="914418" hangingPunct="1"/>
              <a:r>
                <a:rPr lang="en-US" sz="3000" b="1" kern="1200" dirty="0">
                  <a:gradFill>
                    <a:gsLst>
                      <a:gs pos="0">
                        <a:srgbClr val="FFFFFF"/>
                      </a:gs>
                      <a:gs pos="100000">
                        <a:srgbClr val="FFFFFF"/>
                      </a:gs>
                    </a:gsLst>
                    <a:lin ang="16200000" scaled="0"/>
                  </a:gradFill>
                  <a:latin typeface="Amazon Ember" panose="020B0603020204020204" pitchFamily="34" charset="0"/>
                  <a:ea typeface="Amazon Ember" panose="020B0603020204020204" pitchFamily="34" charset="0"/>
                  <a:cs typeface="Amazon Ember" panose="020B0603020204020204" pitchFamily="34" charset="0"/>
                </a:rPr>
                <a:t>AWS Control </a:t>
              </a:r>
              <a:br>
                <a:rPr lang="en-US" sz="3000" b="1" kern="1200" dirty="0">
                  <a:gradFill>
                    <a:gsLst>
                      <a:gs pos="0">
                        <a:srgbClr val="FFFFFF"/>
                      </a:gs>
                      <a:gs pos="100000">
                        <a:srgbClr val="FFFFFF"/>
                      </a:gs>
                    </a:gsLst>
                    <a:lin ang="16200000" scaled="0"/>
                  </a:gradFill>
                  <a:latin typeface="Amazon Ember" panose="020B0603020204020204" pitchFamily="34" charset="0"/>
                  <a:ea typeface="Amazon Ember" panose="020B0603020204020204" pitchFamily="34" charset="0"/>
                  <a:cs typeface="Amazon Ember" panose="020B0603020204020204" pitchFamily="34" charset="0"/>
                </a:rPr>
              </a:br>
              <a:r>
                <a:rPr lang="en-US" sz="3000" b="1" kern="1200" dirty="0">
                  <a:gradFill>
                    <a:gsLst>
                      <a:gs pos="0">
                        <a:srgbClr val="FFFFFF"/>
                      </a:gs>
                      <a:gs pos="100000">
                        <a:srgbClr val="FFFFFF"/>
                      </a:gs>
                    </a:gsLst>
                    <a:lin ang="16200000" scaled="0"/>
                  </a:gradFill>
                  <a:latin typeface="Amazon Ember" panose="020B0603020204020204" pitchFamily="34" charset="0"/>
                  <a:ea typeface="Amazon Ember" panose="020B0603020204020204" pitchFamily="34" charset="0"/>
                  <a:cs typeface="Amazon Ember" panose="020B0603020204020204" pitchFamily="34" charset="0"/>
                </a:rPr>
                <a:t>Tower administrator</a:t>
              </a:r>
            </a:p>
            <a:p>
              <a:pPr algn="ctr" defTabSz="914418" hangingPunct="1"/>
              <a:r>
                <a:rPr lang="en-US" sz="3000" kern="1200" dirty="0">
                  <a:gradFill>
                    <a:gsLst>
                      <a:gs pos="0">
                        <a:srgbClr val="FFFFFF"/>
                      </a:gs>
                      <a:gs pos="100000">
                        <a:srgbClr val="FFFFFF"/>
                      </a:gs>
                    </a:gsLst>
                    <a:lin ang="16200000" scaled="0"/>
                  </a:gradFill>
                  <a:latin typeface="Amazon Ember" panose="020B0603020204020204" pitchFamily="34" charset="0"/>
                  <a:ea typeface="Amazon Ember" panose="020B0603020204020204" pitchFamily="34" charset="0"/>
                  <a:cs typeface="Amazon Ember" panose="020B0603020204020204" pitchFamily="34" charset="0"/>
                </a:rPr>
                <a:t>Publishes account factory as a product to AWS Service Catalog</a:t>
              </a:r>
            </a:p>
            <a:p>
              <a:pPr algn="ctr" defTabSz="914418" hangingPunct="1"/>
              <a:endParaRPr lang="en-US" sz="3000" kern="1200" dirty="0">
                <a:gradFill>
                  <a:gsLst>
                    <a:gs pos="0">
                      <a:srgbClr val="FFFFFF"/>
                    </a:gs>
                    <a:gs pos="100000">
                      <a:srgbClr val="FFFFFF"/>
                    </a:gs>
                  </a:gsLst>
                  <a:lin ang="16200000" scaled="0"/>
                </a:gra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9" name="Graphic 294">
              <a:extLst>
                <a:ext uri="{FF2B5EF4-FFF2-40B4-BE49-F238E27FC236}">
                  <a16:creationId xmlns:a16="http://schemas.microsoft.com/office/drawing/2014/main" id="{51483942-8245-42D8-A43D-919F064038C5}"/>
                </a:ext>
              </a:extLst>
            </p:cNvPr>
            <p:cNvGrpSpPr/>
            <p:nvPr/>
          </p:nvGrpSpPr>
          <p:grpSpPr>
            <a:xfrm>
              <a:off x="7758718" y="906300"/>
              <a:ext cx="506982" cy="506982"/>
              <a:chOff x="2605031" y="2246899"/>
              <a:chExt cx="643689" cy="643689"/>
            </a:xfrm>
          </p:grpSpPr>
          <p:sp>
            <p:nvSpPr>
              <p:cNvPr id="150" name="Freeform: Shape 149">
                <a:extLst>
                  <a:ext uri="{FF2B5EF4-FFF2-40B4-BE49-F238E27FC236}">
                    <a16:creationId xmlns:a16="http://schemas.microsoft.com/office/drawing/2014/main" id="{C41D959B-E98E-498D-892C-83D495A2CA32}"/>
                  </a:ext>
                </a:extLst>
              </p:cNvPr>
              <p:cNvSpPr/>
              <p:nvPr/>
            </p:nvSpPr>
            <p:spPr>
              <a:xfrm>
                <a:off x="2827104" y="2627319"/>
                <a:ext cx="25748" cy="160922"/>
              </a:xfrm>
              <a:custGeom>
                <a:avLst/>
                <a:gdLst>
                  <a:gd name="connsiteX0" fmla="*/ 4828 w 25747"/>
                  <a:gd name="connsiteY0" fmla="*/ 156738 h 160922"/>
                  <a:gd name="connsiteX1" fmla="*/ 4828 w 25747"/>
                  <a:gd name="connsiteY1" fmla="*/ 92048 h 160922"/>
                  <a:gd name="connsiteX2" fmla="*/ 21564 w 25747"/>
                  <a:gd name="connsiteY2" fmla="*/ 4828 h 160922"/>
                </a:gdLst>
                <a:ahLst/>
                <a:cxnLst>
                  <a:cxn ang="0">
                    <a:pos x="connsiteX0" y="connsiteY0"/>
                  </a:cxn>
                  <a:cxn ang="0">
                    <a:pos x="connsiteX1" y="connsiteY1"/>
                  </a:cxn>
                  <a:cxn ang="0">
                    <a:pos x="connsiteX2" y="connsiteY2"/>
                  </a:cxn>
                </a:cxnLst>
                <a:rect l="l" t="t" r="r" b="b"/>
                <a:pathLst>
                  <a:path w="25747" h="160922">
                    <a:moveTo>
                      <a:pt x="4828" y="156738"/>
                    </a:moveTo>
                    <a:lnTo>
                      <a:pt x="4828" y="92048"/>
                    </a:lnTo>
                    <a:lnTo>
                      <a:pt x="21564" y="4828"/>
                    </a:lnTo>
                  </a:path>
                </a:pathLst>
              </a:custGeom>
              <a:noFill/>
              <a:ln w="19050" cap="flat">
                <a:solidFill>
                  <a:schemeClr val="tx1"/>
                </a:solidFill>
                <a:prstDash val="solid"/>
                <a:round/>
              </a:ln>
            </p:spPr>
            <p:txBody>
              <a:bodyPr rtlCol="0" anchor="ctr"/>
              <a:lstStyle/>
              <a:p>
                <a:pPr defTabSz="1828723" hangingPunct="1"/>
                <a:endParaRPr lang="en-US" sz="3000" kern="1200">
                  <a:solidFill>
                    <a:srgbClr val="FFFFFF"/>
                  </a:solidFill>
                  <a:ea typeface="+mn-ea"/>
                  <a:cs typeface="+mn-cs"/>
                </a:endParaRPr>
              </a:p>
            </p:txBody>
          </p:sp>
          <p:sp>
            <p:nvSpPr>
              <p:cNvPr id="151" name="Freeform: Shape 150">
                <a:extLst>
                  <a:ext uri="{FF2B5EF4-FFF2-40B4-BE49-F238E27FC236}">
                    <a16:creationId xmlns:a16="http://schemas.microsoft.com/office/drawing/2014/main" id="{854E715A-0E05-471A-A0E7-1A0E39046028}"/>
                  </a:ext>
                </a:extLst>
              </p:cNvPr>
              <p:cNvSpPr/>
              <p:nvPr/>
            </p:nvSpPr>
            <p:spPr>
              <a:xfrm>
                <a:off x="2843840" y="2507593"/>
                <a:ext cx="170578" cy="106209"/>
              </a:xfrm>
              <a:custGeom>
                <a:avLst/>
                <a:gdLst>
                  <a:gd name="connsiteX0" fmla="*/ 4828 w 170577"/>
                  <a:gd name="connsiteY0" fmla="*/ 4828 h 106208"/>
                  <a:gd name="connsiteX1" fmla="*/ 81749 w 170577"/>
                  <a:gd name="connsiteY1" fmla="*/ 104278 h 106208"/>
                  <a:gd name="connsiteX2" fmla="*/ 168003 w 170577"/>
                  <a:gd name="connsiteY2" fmla="*/ 7402 h 106208"/>
                </a:gdLst>
                <a:ahLst/>
                <a:cxnLst>
                  <a:cxn ang="0">
                    <a:pos x="connsiteX0" y="connsiteY0"/>
                  </a:cxn>
                  <a:cxn ang="0">
                    <a:pos x="connsiteX1" y="connsiteY1"/>
                  </a:cxn>
                  <a:cxn ang="0">
                    <a:pos x="connsiteX2" y="connsiteY2"/>
                  </a:cxn>
                </a:cxnLst>
                <a:rect l="l" t="t" r="r" b="b"/>
                <a:pathLst>
                  <a:path w="170577" h="106208">
                    <a:moveTo>
                      <a:pt x="4828" y="4828"/>
                    </a:moveTo>
                    <a:cubicBezTo>
                      <a:pt x="5471" y="52783"/>
                      <a:pt x="16736" y="101381"/>
                      <a:pt x="81749" y="104278"/>
                    </a:cubicBezTo>
                    <a:cubicBezTo>
                      <a:pt x="150301" y="107174"/>
                      <a:pt x="165428" y="56001"/>
                      <a:pt x="168003" y="7402"/>
                    </a:cubicBezTo>
                  </a:path>
                </a:pathLst>
              </a:custGeom>
              <a:noFill/>
              <a:ln w="19050" cap="flat">
                <a:solidFill>
                  <a:schemeClr val="tx1"/>
                </a:solidFill>
                <a:prstDash val="solid"/>
                <a:round/>
              </a:ln>
            </p:spPr>
            <p:txBody>
              <a:bodyPr rtlCol="0" anchor="ctr"/>
              <a:lstStyle/>
              <a:p>
                <a:pPr defTabSz="1828723" hangingPunct="1"/>
                <a:endParaRPr lang="en-US" sz="3000" kern="1200">
                  <a:solidFill>
                    <a:srgbClr val="FFFFFF"/>
                  </a:solidFill>
                  <a:ea typeface="+mn-ea"/>
                  <a:cs typeface="+mn-cs"/>
                </a:endParaRPr>
              </a:p>
            </p:txBody>
          </p:sp>
          <p:sp>
            <p:nvSpPr>
              <p:cNvPr id="152" name="Freeform: Shape 151">
                <a:extLst>
                  <a:ext uri="{FF2B5EF4-FFF2-40B4-BE49-F238E27FC236}">
                    <a16:creationId xmlns:a16="http://schemas.microsoft.com/office/drawing/2014/main" id="{0FCB6850-6A10-4736-BFE2-C4270465DE3E}"/>
                  </a:ext>
                </a:extLst>
              </p:cNvPr>
              <p:cNvSpPr/>
              <p:nvPr/>
            </p:nvSpPr>
            <p:spPr>
              <a:xfrm>
                <a:off x="2824282" y="2328969"/>
                <a:ext cx="212417" cy="189888"/>
              </a:xfrm>
              <a:custGeom>
                <a:avLst/>
                <a:gdLst>
                  <a:gd name="connsiteX0" fmla="*/ 65581 w 212417"/>
                  <a:gd name="connsiteY0" fmla="*/ 109427 h 189888"/>
                  <a:gd name="connsiteX1" fmla="*/ 163422 w 212417"/>
                  <a:gd name="connsiteY1" fmla="*/ 131313 h 189888"/>
                  <a:gd name="connsiteX2" fmla="*/ 192388 w 212417"/>
                  <a:gd name="connsiteY2" fmla="*/ 187313 h 189888"/>
                  <a:gd name="connsiteX3" fmla="*/ 207836 w 212417"/>
                  <a:gd name="connsiteY3" fmla="*/ 122301 h 189888"/>
                  <a:gd name="connsiteX4" fmla="*/ 109030 w 212417"/>
                  <a:gd name="connsiteY4" fmla="*/ 22851 h 189888"/>
                  <a:gd name="connsiteX5" fmla="*/ 77489 w 212417"/>
                  <a:gd name="connsiteY5" fmla="*/ 4828 h 189888"/>
                  <a:gd name="connsiteX6" fmla="*/ 70409 w 212417"/>
                  <a:gd name="connsiteY6" fmla="*/ 30253 h 189888"/>
                  <a:gd name="connsiteX7" fmla="*/ 50133 w 212417"/>
                  <a:gd name="connsiteY7" fmla="*/ 23816 h 189888"/>
                  <a:gd name="connsiteX8" fmla="*/ 45627 w 212417"/>
                  <a:gd name="connsiteY8" fmla="*/ 44736 h 189888"/>
                  <a:gd name="connsiteX9" fmla="*/ 6040 w 212417"/>
                  <a:gd name="connsiteY9" fmla="*/ 117795 h 189888"/>
                  <a:gd name="connsiteX10" fmla="*/ 24385 w 212417"/>
                  <a:gd name="connsiteY10" fmla="*/ 183773 h 189888"/>
                  <a:gd name="connsiteX11" fmla="*/ 40155 w 212417"/>
                  <a:gd name="connsiteY11" fmla="*/ 148692 h 189888"/>
                  <a:gd name="connsiteX12" fmla="*/ 65581 w 212417"/>
                  <a:gd name="connsiteY12" fmla="*/ 109427 h 18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2417" h="189888">
                    <a:moveTo>
                      <a:pt x="65581" y="109427"/>
                    </a:moveTo>
                    <a:cubicBezTo>
                      <a:pt x="65581" y="109427"/>
                      <a:pt x="117720" y="140324"/>
                      <a:pt x="163422" y="131313"/>
                    </a:cubicBezTo>
                    <a:cubicBezTo>
                      <a:pt x="163422" y="131313"/>
                      <a:pt x="179836" y="192141"/>
                      <a:pt x="192388" y="187313"/>
                    </a:cubicBezTo>
                    <a:cubicBezTo>
                      <a:pt x="199790" y="184417"/>
                      <a:pt x="212342" y="159957"/>
                      <a:pt x="207836" y="122301"/>
                    </a:cubicBezTo>
                    <a:cubicBezTo>
                      <a:pt x="203652" y="85289"/>
                      <a:pt x="179514" y="26713"/>
                      <a:pt x="109030" y="22851"/>
                    </a:cubicBezTo>
                    <a:cubicBezTo>
                      <a:pt x="83926" y="21564"/>
                      <a:pt x="85535" y="5150"/>
                      <a:pt x="77489" y="4828"/>
                    </a:cubicBezTo>
                    <a:cubicBezTo>
                      <a:pt x="69121" y="4828"/>
                      <a:pt x="76202" y="28000"/>
                      <a:pt x="70409" y="30253"/>
                    </a:cubicBezTo>
                    <a:cubicBezTo>
                      <a:pt x="66225" y="31863"/>
                      <a:pt x="54317" y="21564"/>
                      <a:pt x="50133" y="23816"/>
                    </a:cubicBezTo>
                    <a:cubicBezTo>
                      <a:pt x="45949" y="26391"/>
                      <a:pt x="49489" y="41518"/>
                      <a:pt x="45627" y="44736"/>
                    </a:cubicBezTo>
                    <a:cubicBezTo>
                      <a:pt x="27603" y="59863"/>
                      <a:pt x="12477" y="82714"/>
                      <a:pt x="6040" y="117795"/>
                    </a:cubicBezTo>
                    <a:cubicBezTo>
                      <a:pt x="2821" y="136140"/>
                      <a:pt x="5074" y="181842"/>
                      <a:pt x="24385" y="183773"/>
                    </a:cubicBezTo>
                    <a:cubicBezTo>
                      <a:pt x="27282" y="184095"/>
                      <a:pt x="21167" y="164463"/>
                      <a:pt x="40155" y="148692"/>
                    </a:cubicBezTo>
                    <a:cubicBezTo>
                      <a:pt x="61397" y="130991"/>
                      <a:pt x="45949" y="90760"/>
                      <a:pt x="65581" y="109427"/>
                    </a:cubicBezTo>
                    <a:close/>
                  </a:path>
                </a:pathLst>
              </a:custGeom>
              <a:noFill/>
              <a:ln w="19050" cap="flat">
                <a:solidFill>
                  <a:schemeClr val="tx1"/>
                </a:solidFill>
                <a:prstDash val="solid"/>
                <a:round/>
              </a:ln>
            </p:spPr>
            <p:txBody>
              <a:bodyPr rtlCol="0" anchor="ctr"/>
              <a:lstStyle/>
              <a:p>
                <a:pPr defTabSz="1828723" hangingPunct="1"/>
                <a:endParaRPr lang="en-US" sz="3000" kern="1200">
                  <a:solidFill>
                    <a:srgbClr val="FFFFFF"/>
                  </a:solidFill>
                  <a:ea typeface="+mn-ea"/>
                  <a:cs typeface="+mn-cs"/>
                </a:endParaRPr>
              </a:p>
            </p:txBody>
          </p:sp>
          <p:sp>
            <p:nvSpPr>
              <p:cNvPr id="153" name="Freeform: Shape 152">
                <a:extLst>
                  <a:ext uri="{FF2B5EF4-FFF2-40B4-BE49-F238E27FC236}">
                    <a16:creationId xmlns:a16="http://schemas.microsoft.com/office/drawing/2014/main" id="{959043A2-F2E6-430D-AB51-9A6F002B664D}"/>
                  </a:ext>
                </a:extLst>
              </p:cNvPr>
              <p:cNvSpPr/>
              <p:nvPr/>
            </p:nvSpPr>
            <p:spPr>
              <a:xfrm>
                <a:off x="2860254" y="2623135"/>
                <a:ext cx="128738" cy="64369"/>
              </a:xfrm>
              <a:custGeom>
                <a:avLst/>
                <a:gdLst>
                  <a:gd name="connsiteX0" fmla="*/ 4828 w 128737"/>
                  <a:gd name="connsiteY0" fmla="*/ 6115 h 64368"/>
                  <a:gd name="connsiteX1" fmla="*/ 70484 w 128737"/>
                  <a:gd name="connsiteY1" fmla="*/ 61794 h 64368"/>
                  <a:gd name="connsiteX2" fmla="*/ 126807 w 128737"/>
                  <a:gd name="connsiteY2" fmla="*/ 4828 h 64368"/>
                </a:gdLst>
                <a:ahLst/>
                <a:cxnLst>
                  <a:cxn ang="0">
                    <a:pos x="connsiteX0" y="connsiteY0"/>
                  </a:cxn>
                  <a:cxn ang="0">
                    <a:pos x="connsiteX1" y="connsiteY1"/>
                  </a:cxn>
                  <a:cxn ang="0">
                    <a:pos x="connsiteX2" y="connsiteY2"/>
                  </a:cxn>
                </a:cxnLst>
                <a:rect l="l" t="t" r="r" b="b"/>
                <a:pathLst>
                  <a:path w="128737" h="64368">
                    <a:moveTo>
                      <a:pt x="4828" y="6115"/>
                    </a:moveTo>
                    <a:cubicBezTo>
                      <a:pt x="8368" y="32184"/>
                      <a:pt x="30253" y="61794"/>
                      <a:pt x="70484" y="61794"/>
                    </a:cubicBezTo>
                    <a:cubicBezTo>
                      <a:pt x="70484" y="61794"/>
                      <a:pt x="128738" y="61472"/>
                      <a:pt x="126807" y="4828"/>
                    </a:cubicBezTo>
                  </a:path>
                </a:pathLst>
              </a:custGeom>
              <a:noFill/>
              <a:ln w="19050" cap="flat">
                <a:solidFill>
                  <a:schemeClr val="tx1"/>
                </a:solidFill>
                <a:prstDash val="solid"/>
                <a:round/>
              </a:ln>
            </p:spPr>
            <p:txBody>
              <a:bodyPr rtlCol="0" anchor="ctr"/>
              <a:lstStyle/>
              <a:p>
                <a:pPr defTabSz="1828723" hangingPunct="1"/>
                <a:endParaRPr lang="en-US" sz="3000" kern="1200">
                  <a:solidFill>
                    <a:srgbClr val="FFFFFF"/>
                  </a:solidFill>
                  <a:ea typeface="+mn-ea"/>
                  <a:cs typeface="+mn-cs"/>
                </a:endParaRPr>
              </a:p>
            </p:txBody>
          </p:sp>
          <p:sp>
            <p:nvSpPr>
              <p:cNvPr id="154" name="Freeform: Shape 153">
                <a:extLst>
                  <a:ext uri="{FF2B5EF4-FFF2-40B4-BE49-F238E27FC236}">
                    <a16:creationId xmlns:a16="http://schemas.microsoft.com/office/drawing/2014/main" id="{4048B10D-048A-4083-BA65-5F35B74EBC6E}"/>
                  </a:ext>
                </a:extLst>
              </p:cNvPr>
              <p:cNvSpPr/>
              <p:nvPr/>
            </p:nvSpPr>
            <p:spPr>
              <a:xfrm>
                <a:off x="2753380" y="2597066"/>
                <a:ext cx="363684" cy="189888"/>
              </a:xfrm>
              <a:custGeom>
                <a:avLst/>
                <a:gdLst>
                  <a:gd name="connsiteX0" fmla="*/ 132621 w 363684"/>
                  <a:gd name="connsiteY0" fmla="*/ 4828 h 189888"/>
                  <a:gd name="connsiteX1" fmla="*/ 132299 w 363684"/>
                  <a:gd name="connsiteY1" fmla="*/ 27357 h 189888"/>
                  <a:gd name="connsiteX2" fmla="*/ 22229 w 363684"/>
                  <a:gd name="connsiteY2" fmla="*/ 78208 h 189888"/>
                  <a:gd name="connsiteX3" fmla="*/ 4849 w 363684"/>
                  <a:gd name="connsiteY3" fmla="*/ 186992 h 189888"/>
                  <a:gd name="connsiteX4" fmla="*/ 358878 w 363684"/>
                  <a:gd name="connsiteY4" fmla="*/ 186992 h 189888"/>
                  <a:gd name="connsiteX5" fmla="*/ 341498 w 363684"/>
                  <a:gd name="connsiteY5" fmla="*/ 78208 h 189888"/>
                  <a:gd name="connsiteX6" fmla="*/ 216623 w 363684"/>
                  <a:gd name="connsiteY6" fmla="*/ 27357 h 189888"/>
                  <a:gd name="connsiteX7" fmla="*/ 216623 w 363684"/>
                  <a:gd name="connsiteY7" fmla="*/ 7081 h 18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684" h="189888">
                    <a:moveTo>
                      <a:pt x="132621" y="4828"/>
                    </a:moveTo>
                    <a:lnTo>
                      <a:pt x="132299" y="27357"/>
                    </a:lnTo>
                    <a:cubicBezTo>
                      <a:pt x="107517" y="30253"/>
                      <a:pt x="42505" y="44736"/>
                      <a:pt x="22229" y="78208"/>
                    </a:cubicBezTo>
                    <a:cubicBezTo>
                      <a:pt x="7746" y="102668"/>
                      <a:pt x="4527" y="116830"/>
                      <a:pt x="4849" y="186992"/>
                    </a:cubicBezTo>
                    <a:lnTo>
                      <a:pt x="358878" y="186992"/>
                    </a:lnTo>
                    <a:cubicBezTo>
                      <a:pt x="359200" y="116830"/>
                      <a:pt x="360165" y="109427"/>
                      <a:pt x="341498" y="78208"/>
                    </a:cubicBezTo>
                    <a:cubicBezTo>
                      <a:pt x="321544" y="44736"/>
                      <a:pt x="247520" y="30575"/>
                      <a:pt x="216623" y="27357"/>
                    </a:cubicBezTo>
                    <a:lnTo>
                      <a:pt x="216623" y="7081"/>
                    </a:lnTo>
                  </a:path>
                </a:pathLst>
              </a:custGeom>
              <a:noFill/>
              <a:ln w="19050" cap="flat">
                <a:solidFill>
                  <a:schemeClr val="tx1"/>
                </a:solidFill>
                <a:prstDash val="solid"/>
                <a:round/>
              </a:ln>
            </p:spPr>
            <p:txBody>
              <a:bodyPr rtlCol="0" anchor="ctr"/>
              <a:lstStyle/>
              <a:p>
                <a:pPr defTabSz="1828723" hangingPunct="1"/>
                <a:endParaRPr lang="en-US" sz="3000" kern="1200">
                  <a:solidFill>
                    <a:srgbClr val="FFFFFF"/>
                  </a:solidFill>
                  <a:ea typeface="+mn-ea"/>
                  <a:cs typeface="+mn-cs"/>
                </a:endParaRPr>
              </a:p>
            </p:txBody>
          </p:sp>
          <p:sp>
            <p:nvSpPr>
              <p:cNvPr id="155" name="Freeform: Shape 154">
                <a:extLst>
                  <a:ext uri="{FF2B5EF4-FFF2-40B4-BE49-F238E27FC236}">
                    <a16:creationId xmlns:a16="http://schemas.microsoft.com/office/drawing/2014/main" id="{0AAB2E60-7A3F-4207-A019-B30A76BEF69D}"/>
                  </a:ext>
                </a:extLst>
              </p:cNvPr>
              <p:cNvSpPr/>
              <p:nvPr/>
            </p:nvSpPr>
            <p:spPr>
              <a:xfrm>
                <a:off x="3000900" y="2626997"/>
                <a:ext cx="35403" cy="160922"/>
              </a:xfrm>
              <a:custGeom>
                <a:avLst/>
                <a:gdLst>
                  <a:gd name="connsiteX0" fmla="*/ 32828 w 35402"/>
                  <a:gd name="connsiteY0" fmla="*/ 157060 h 160922"/>
                  <a:gd name="connsiteX1" fmla="*/ 32828 w 35402"/>
                  <a:gd name="connsiteY1" fmla="*/ 92369 h 160922"/>
                  <a:gd name="connsiteX2" fmla="*/ 4828 w 35402"/>
                  <a:gd name="connsiteY2" fmla="*/ 4828 h 160922"/>
                </a:gdLst>
                <a:ahLst/>
                <a:cxnLst>
                  <a:cxn ang="0">
                    <a:pos x="connsiteX0" y="connsiteY0"/>
                  </a:cxn>
                  <a:cxn ang="0">
                    <a:pos x="connsiteX1" y="connsiteY1"/>
                  </a:cxn>
                  <a:cxn ang="0">
                    <a:pos x="connsiteX2" y="connsiteY2"/>
                  </a:cxn>
                </a:cxnLst>
                <a:rect l="l" t="t" r="r" b="b"/>
                <a:pathLst>
                  <a:path w="35402" h="160922">
                    <a:moveTo>
                      <a:pt x="32828" y="157060"/>
                    </a:moveTo>
                    <a:lnTo>
                      <a:pt x="32828" y="92369"/>
                    </a:lnTo>
                    <a:lnTo>
                      <a:pt x="4828" y="4828"/>
                    </a:lnTo>
                  </a:path>
                </a:pathLst>
              </a:custGeom>
              <a:noFill/>
              <a:ln w="19050" cap="flat">
                <a:solidFill>
                  <a:schemeClr val="tx1"/>
                </a:solidFill>
                <a:prstDash val="solid"/>
                <a:round/>
              </a:ln>
            </p:spPr>
            <p:txBody>
              <a:bodyPr rtlCol="0" anchor="ctr"/>
              <a:lstStyle/>
              <a:p>
                <a:pPr defTabSz="1828723" hangingPunct="1"/>
                <a:endParaRPr lang="en-US" sz="3000" kern="1200">
                  <a:solidFill>
                    <a:srgbClr val="FFFFFF"/>
                  </a:solidFill>
                  <a:ea typeface="+mn-ea"/>
                  <a:cs typeface="+mn-cs"/>
                </a:endParaRPr>
              </a:p>
            </p:txBody>
          </p:sp>
          <p:sp>
            <p:nvSpPr>
              <p:cNvPr id="156" name="Freeform: Shape 155">
                <a:extLst>
                  <a:ext uri="{FF2B5EF4-FFF2-40B4-BE49-F238E27FC236}">
                    <a16:creationId xmlns:a16="http://schemas.microsoft.com/office/drawing/2014/main" id="{0C7E3E6F-63ED-47D4-A4BA-DBAAB7F77477}"/>
                  </a:ext>
                </a:extLst>
              </p:cNvPr>
              <p:cNvSpPr/>
              <p:nvPr/>
            </p:nvSpPr>
            <p:spPr>
              <a:xfrm>
                <a:off x="2846093" y="2673987"/>
                <a:ext cx="32184" cy="9655"/>
              </a:xfrm>
              <a:custGeom>
                <a:avLst/>
                <a:gdLst>
                  <a:gd name="connsiteX0" fmla="*/ 4828 w 32184"/>
                  <a:gd name="connsiteY0" fmla="*/ 4828 h 9655"/>
                  <a:gd name="connsiteX1" fmla="*/ 28644 w 32184"/>
                  <a:gd name="connsiteY1" fmla="*/ 4828 h 9655"/>
                </a:gdLst>
                <a:ahLst/>
                <a:cxnLst>
                  <a:cxn ang="0">
                    <a:pos x="connsiteX0" y="connsiteY0"/>
                  </a:cxn>
                  <a:cxn ang="0">
                    <a:pos x="connsiteX1" y="connsiteY1"/>
                  </a:cxn>
                </a:cxnLst>
                <a:rect l="l" t="t" r="r" b="b"/>
                <a:pathLst>
                  <a:path w="32184" h="9655">
                    <a:moveTo>
                      <a:pt x="4828" y="4828"/>
                    </a:moveTo>
                    <a:lnTo>
                      <a:pt x="28644" y="4828"/>
                    </a:lnTo>
                  </a:path>
                </a:pathLst>
              </a:custGeom>
              <a:ln w="19050" cap="flat">
                <a:solidFill>
                  <a:schemeClr val="accent1"/>
                </a:solidFill>
                <a:prstDash val="solid"/>
                <a:round/>
              </a:ln>
            </p:spPr>
            <p:txBody>
              <a:bodyPr rtlCol="0" anchor="ctr"/>
              <a:lstStyle/>
              <a:p>
                <a:pPr defTabSz="1828723" hangingPunct="1"/>
                <a:endParaRPr lang="en-US" sz="3000" kern="1200">
                  <a:solidFill>
                    <a:srgbClr val="FFFFFF"/>
                  </a:solidFill>
                  <a:ea typeface="+mn-ea"/>
                  <a:cs typeface="+mn-cs"/>
                </a:endParaRPr>
              </a:p>
            </p:txBody>
          </p:sp>
          <p:sp>
            <p:nvSpPr>
              <p:cNvPr id="157" name="Freeform: Shape 156">
                <a:extLst>
                  <a:ext uri="{FF2B5EF4-FFF2-40B4-BE49-F238E27FC236}">
                    <a16:creationId xmlns:a16="http://schemas.microsoft.com/office/drawing/2014/main" id="{4610F837-911E-4FBA-A463-30D806DC78F9}"/>
                  </a:ext>
                </a:extLst>
              </p:cNvPr>
              <p:cNvSpPr/>
              <p:nvPr/>
            </p:nvSpPr>
            <p:spPr>
              <a:xfrm>
                <a:off x="2978049" y="2673987"/>
                <a:ext cx="32184" cy="9655"/>
              </a:xfrm>
              <a:custGeom>
                <a:avLst/>
                <a:gdLst>
                  <a:gd name="connsiteX0" fmla="*/ 4828 w 32184"/>
                  <a:gd name="connsiteY0" fmla="*/ 4828 h 9655"/>
                  <a:gd name="connsiteX1" fmla="*/ 29288 w 32184"/>
                  <a:gd name="connsiteY1" fmla="*/ 4828 h 9655"/>
                </a:gdLst>
                <a:ahLst/>
                <a:cxnLst>
                  <a:cxn ang="0">
                    <a:pos x="connsiteX0" y="connsiteY0"/>
                  </a:cxn>
                  <a:cxn ang="0">
                    <a:pos x="connsiteX1" y="connsiteY1"/>
                  </a:cxn>
                </a:cxnLst>
                <a:rect l="l" t="t" r="r" b="b"/>
                <a:pathLst>
                  <a:path w="32184" h="9655">
                    <a:moveTo>
                      <a:pt x="4828" y="4828"/>
                    </a:moveTo>
                    <a:lnTo>
                      <a:pt x="29288" y="4828"/>
                    </a:lnTo>
                  </a:path>
                </a:pathLst>
              </a:custGeom>
              <a:ln w="19050" cap="flat">
                <a:solidFill>
                  <a:schemeClr val="accent1"/>
                </a:solidFill>
                <a:prstDash val="solid"/>
                <a:round/>
              </a:ln>
            </p:spPr>
            <p:txBody>
              <a:bodyPr rtlCol="0" anchor="ctr"/>
              <a:lstStyle/>
              <a:p>
                <a:pPr defTabSz="1828723" hangingPunct="1"/>
                <a:endParaRPr lang="en-US" sz="3000" kern="1200">
                  <a:solidFill>
                    <a:srgbClr val="FFFFFF"/>
                  </a:solidFill>
                  <a:ea typeface="+mn-ea"/>
                  <a:cs typeface="+mn-cs"/>
                </a:endParaRPr>
              </a:p>
            </p:txBody>
          </p:sp>
          <p:sp>
            <p:nvSpPr>
              <p:cNvPr id="158" name="Freeform: Shape 157">
                <a:extLst>
                  <a:ext uri="{FF2B5EF4-FFF2-40B4-BE49-F238E27FC236}">
                    <a16:creationId xmlns:a16="http://schemas.microsoft.com/office/drawing/2014/main" id="{D69DB4FC-4BB2-4326-AA34-234EC3C288EA}"/>
                  </a:ext>
                </a:extLst>
              </p:cNvPr>
              <p:cNvSpPr/>
              <p:nvPr/>
            </p:nvSpPr>
            <p:spPr>
              <a:xfrm>
                <a:off x="2841265" y="2708102"/>
                <a:ext cx="180233" cy="9655"/>
              </a:xfrm>
              <a:custGeom>
                <a:avLst/>
                <a:gdLst>
                  <a:gd name="connsiteX0" fmla="*/ 4828 w 180232"/>
                  <a:gd name="connsiteY0" fmla="*/ 4828 h 9655"/>
                  <a:gd name="connsiteX1" fmla="*/ 176693 w 180232"/>
                  <a:gd name="connsiteY1" fmla="*/ 4828 h 9655"/>
                </a:gdLst>
                <a:ahLst/>
                <a:cxnLst>
                  <a:cxn ang="0">
                    <a:pos x="connsiteX0" y="connsiteY0"/>
                  </a:cxn>
                  <a:cxn ang="0">
                    <a:pos x="connsiteX1" y="connsiteY1"/>
                  </a:cxn>
                </a:cxnLst>
                <a:rect l="l" t="t" r="r" b="b"/>
                <a:pathLst>
                  <a:path w="180232" h="9655">
                    <a:moveTo>
                      <a:pt x="4828" y="4828"/>
                    </a:moveTo>
                    <a:lnTo>
                      <a:pt x="176693" y="4828"/>
                    </a:lnTo>
                  </a:path>
                </a:pathLst>
              </a:custGeom>
              <a:ln w="19050" cap="flat">
                <a:solidFill>
                  <a:schemeClr val="accent1"/>
                </a:solidFill>
                <a:prstDash val="solid"/>
                <a:round/>
              </a:ln>
            </p:spPr>
            <p:txBody>
              <a:bodyPr rtlCol="0" anchor="ctr"/>
              <a:lstStyle/>
              <a:p>
                <a:pPr defTabSz="1828723" hangingPunct="1"/>
                <a:endParaRPr lang="en-US" sz="3000" kern="1200">
                  <a:solidFill>
                    <a:srgbClr val="FFFFFF"/>
                  </a:solidFill>
                  <a:ea typeface="+mn-ea"/>
                  <a:cs typeface="+mn-cs"/>
                </a:endParaRPr>
              </a:p>
            </p:txBody>
          </p:sp>
          <p:sp>
            <p:nvSpPr>
              <p:cNvPr id="159" name="Freeform: Shape 158">
                <a:extLst>
                  <a:ext uri="{FF2B5EF4-FFF2-40B4-BE49-F238E27FC236}">
                    <a16:creationId xmlns:a16="http://schemas.microsoft.com/office/drawing/2014/main" id="{D6CB75C6-EA20-4B9A-BDE2-90268DEE2769}"/>
                  </a:ext>
                </a:extLst>
              </p:cNvPr>
              <p:cNvSpPr/>
              <p:nvPr/>
            </p:nvSpPr>
            <p:spPr>
              <a:xfrm>
                <a:off x="2838690" y="2741896"/>
                <a:ext cx="186670" cy="9655"/>
              </a:xfrm>
              <a:custGeom>
                <a:avLst/>
                <a:gdLst>
                  <a:gd name="connsiteX0" fmla="*/ 4828 w 186669"/>
                  <a:gd name="connsiteY0" fmla="*/ 4828 h 9655"/>
                  <a:gd name="connsiteX1" fmla="*/ 183130 w 186669"/>
                  <a:gd name="connsiteY1" fmla="*/ 4828 h 9655"/>
                </a:gdLst>
                <a:ahLst/>
                <a:cxnLst>
                  <a:cxn ang="0">
                    <a:pos x="connsiteX0" y="connsiteY0"/>
                  </a:cxn>
                  <a:cxn ang="0">
                    <a:pos x="connsiteX1" y="connsiteY1"/>
                  </a:cxn>
                </a:cxnLst>
                <a:rect l="l" t="t" r="r" b="b"/>
                <a:pathLst>
                  <a:path w="186669" h="9655">
                    <a:moveTo>
                      <a:pt x="4828" y="4828"/>
                    </a:moveTo>
                    <a:lnTo>
                      <a:pt x="183130" y="4828"/>
                    </a:lnTo>
                  </a:path>
                </a:pathLst>
              </a:custGeom>
              <a:ln w="19050" cap="flat">
                <a:solidFill>
                  <a:schemeClr val="accent1"/>
                </a:solidFill>
                <a:prstDash val="solid"/>
                <a:round/>
              </a:ln>
            </p:spPr>
            <p:txBody>
              <a:bodyPr rtlCol="0" anchor="ctr"/>
              <a:lstStyle/>
              <a:p>
                <a:pPr defTabSz="1828723" hangingPunct="1"/>
                <a:endParaRPr lang="en-US" sz="3000" kern="1200">
                  <a:solidFill>
                    <a:srgbClr val="FFFFFF"/>
                  </a:solidFill>
                  <a:ea typeface="+mn-ea"/>
                  <a:cs typeface="+mn-cs"/>
                </a:endParaRPr>
              </a:p>
            </p:txBody>
          </p:sp>
          <p:sp>
            <p:nvSpPr>
              <p:cNvPr id="160" name="Freeform: Shape 159">
                <a:extLst>
                  <a:ext uri="{FF2B5EF4-FFF2-40B4-BE49-F238E27FC236}">
                    <a16:creationId xmlns:a16="http://schemas.microsoft.com/office/drawing/2014/main" id="{CA729EC6-4431-49E2-818D-41B3A4BDEF9D}"/>
                  </a:ext>
                </a:extLst>
              </p:cNvPr>
              <p:cNvSpPr/>
              <p:nvPr/>
            </p:nvSpPr>
            <p:spPr>
              <a:xfrm>
                <a:off x="2900806" y="2363407"/>
                <a:ext cx="48277" cy="19311"/>
              </a:xfrm>
              <a:custGeom>
                <a:avLst/>
                <a:gdLst>
                  <a:gd name="connsiteX0" fmla="*/ 4828 w 48276"/>
                  <a:gd name="connsiteY0" fmla="*/ 4828 h 19310"/>
                  <a:gd name="connsiteX1" fmla="*/ 43449 w 48276"/>
                  <a:gd name="connsiteY1" fmla="*/ 16092 h 19310"/>
                </a:gdLst>
                <a:ahLst/>
                <a:cxnLst>
                  <a:cxn ang="0">
                    <a:pos x="connsiteX0" y="connsiteY0"/>
                  </a:cxn>
                  <a:cxn ang="0">
                    <a:pos x="connsiteX1" y="connsiteY1"/>
                  </a:cxn>
                </a:cxnLst>
                <a:rect l="l" t="t" r="r" b="b"/>
                <a:pathLst>
                  <a:path w="48276" h="19310">
                    <a:moveTo>
                      <a:pt x="4828" y="4828"/>
                    </a:moveTo>
                    <a:cubicBezTo>
                      <a:pt x="14805" y="10621"/>
                      <a:pt x="28644" y="16414"/>
                      <a:pt x="43449" y="16092"/>
                    </a:cubicBezTo>
                  </a:path>
                </a:pathLst>
              </a:custGeom>
              <a:noFill/>
              <a:ln w="19050" cap="flat">
                <a:solidFill>
                  <a:schemeClr val="tx1"/>
                </a:solidFill>
                <a:prstDash val="solid"/>
                <a:round/>
              </a:ln>
            </p:spPr>
            <p:txBody>
              <a:bodyPr rtlCol="0" anchor="ctr"/>
              <a:lstStyle/>
              <a:p>
                <a:pPr defTabSz="1828723" hangingPunct="1"/>
                <a:endParaRPr lang="en-US" sz="3000" kern="1200">
                  <a:solidFill>
                    <a:srgbClr val="FFFFFF"/>
                  </a:solidFill>
                  <a:ea typeface="+mn-ea"/>
                  <a:cs typeface="+mn-cs"/>
                </a:endParaRPr>
              </a:p>
            </p:txBody>
          </p:sp>
          <p:sp>
            <p:nvSpPr>
              <p:cNvPr id="161" name="Freeform: Shape 160">
                <a:extLst>
                  <a:ext uri="{FF2B5EF4-FFF2-40B4-BE49-F238E27FC236}">
                    <a16:creationId xmlns:a16="http://schemas.microsoft.com/office/drawing/2014/main" id="{F914DF01-3616-4ABD-A4B5-2474A3031958}"/>
                  </a:ext>
                </a:extLst>
              </p:cNvPr>
              <p:cNvSpPr/>
              <p:nvPr/>
            </p:nvSpPr>
            <p:spPr>
              <a:xfrm>
                <a:off x="2934600" y="2475087"/>
                <a:ext cx="54714" cy="54714"/>
              </a:xfrm>
              <a:custGeom>
                <a:avLst/>
                <a:gdLst>
                  <a:gd name="connsiteX0" fmla="*/ 49886 w 54713"/>
                  <a:gd name="connsiteY0" fmla="*/ 27357 h 54713"/>
                  <a:gd name="connsiteX1" fmla="*/ 27357 w 54713"/>
                  <a:gd name="connsiteY1" fmla="*/ 49886 h 54713"/>
                  <a:gd name="connsiteX2" fmla="*/ 4828 w 54713"/>
                  <a:gd name="connsiteY2" fmla="*/ 27357 h 54713"/>
                  <a:gd name="connsiteX3" fmla="*/ 27357 w 54713"/>
                  <a:gd name="connsiteY3" fmla="*/ 4828 h 54713"/>
                  <a:gd name="connsiteX4" fmla="*/ 49886 w 54713"/>
                  <a:gd name="connsiteY4" fmla="*/ 27357 h 54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13" h="54713">
                    <a:moveTo>
                      <a:pt x="49886" y="27357"/>
                    </a:moveTo>
                    <a:cubicBezTo>
                      <a:pt x="49886" y="39799"/>
                      <a:pt x="39799" y="49886"/>
                      <a:pt x="27357" y="49886"/>
                    </a:cubicBezTo>
                    <a:cubicBezTo>
                      <a:pt x="14914" y="49886"/>
                      <a:pt x="4828" y="39799"/>
                      <a:pt x="4828" y="27357"/>
                    </a:cubicBezTo>
                    <a:cubicBezTo>
                      <a:pt x="4828" y="14914"/>
                      <a:pt x="14914" y="4828"/>
                      <a:pt x="27357" y="4828"/>
                    </a:cubicBezTo>
                    <a:cubicBezTo>
                      <a:pt x="39799" y="4828"/>
                      <a:pt x="49886" y="14914"/>
                      <a:pt x="49886" y="27357"/>
                    </a:cubicBezTo>
                    <a:close/>
                  </a:path>
                </a:pathLst>
              </a:custGeom>
              <a:noFill/>
              <a:ln w="19050" cap="flat">
                <a:solidFill>
                  <a:schemeClr val="tx1"/>
                </a:solidFill>
                <a:prstDash val="solid"/>
                <a:round/>
              </a:ln>
            </p:spPr>
            <p:txBody>
              <a:bodyPr rtlCol="0" anchor="ctr"/>
              <a:lstStyle/>
              <a:p>
                <a:pPr defTabSz="1828723" hangingPunct="1"/>
                <a:endParaRPr lang="en-US" sz="3000" kern="1200">
                  <a:solidFill>
                    <a:srgbClr val="FFFFFF"/>
                  </a:solidFill>
                  <a:ea typeface="+mn-ea"/>
                  <a:cs typeface="+mn-cs"/>
                </a:endParaRPr>
              </a:p>
            </p:txBody>
          </p:sp>
          <p:sp>
            <p:nvSpPr>
              <p:cNvPr id="162" name="Freeform: Shape 161">
                <a:extLst>
                  <a:ext uri="{FF2B5EF4-FFF2-40B4-BE49-F238E27FC236}">
                    <a16:creationId xmlns:a16="http://schemas.microsoft.com/office/drawing/2014/main" id="{9CC7C28B-28C9-415E-BA39-13DF6BF4FAC0}"/>
                  </a:ext>
                </a:extLst>
              </p:cNvPr>
              <p:cNvSpPr/>
              <p:nvPr/>
            </p:nvSpPr>
            <p:spPr>
              <a:xfrm>
                <a:off x="2871196" y="2475087"/>
                <a:ext cx="54714" cy="54714"/>
              </a:xfrm>
              <a:custGeom>
                <a:avLst/>
                <a:gdLst>
                  <a:gd name="connsiteX0" fmla="*/ 49886 w 54713"/>
                  <a:gd name="connsiteY0" fmla="*/ 27357 h 54713"/>
                  <a:gd name="connsiteX1" fmla="*/ 27357 w 54713"/>
                  <a:gd name="connsiteY1" fmla="*/ 49886 h 54713"/>
                  <a:gd name="connsiteX2" fmla="*/ 4828 w 54713"/>
                  <a:gd name="connsiteY2" fmla="*/ 27357 h 54713"/>
                  <a:gd name="connsiteX3" fmla="*/ 27357 w 54713"/>
                  <a:gd name="connsiteY3" fmla="*/ 4828 h 54713"/>
                  <a:gd name="connsiteX4" fmla="*/ 49886 w 54713"/>
                  <a:gd name="connsiteY4" fmla="*/ 27357 h 54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13" h="54713">
                    <a:moveTo>
                      <a:pt x="49886" y="27357"/>
                    </a:moveTo>
                    <a:cubicBezTo>
                      <a:pt x="49886" y="39799"/>
                      <a:pt x="39799" y="49886"/>
                      <a:pt x="27357" y="49886"/>
                    </a:cubicBezTo>
                    <a:cubicBezTo>
                      <a:pt x="14914" y="49886"/>
                      <a:pt x="4828" y="39799"/>
                      <a:pt x="4828" y="27357"/>
                    </a:cubicBezTo>
                    <a:cubicBezTo>
                      <a:pt x="4828" y="14914"/>
                      <a:pt x="14914" y="4828"/>
                      <a:pt x="27357" y="4828"/>
                    </a:cubicBezTo>
                    <a:cubicBezTo>
                      <a:pt x="39799" y="4828"/>
                      <a:pt x="49886" y="14914"/>
                      <a:pt x="49886" y="27357"/>
                    </a:cubicBezTo>
                    <a:close/>
                  </a:path>
                </a:pathLst>
              </a:custGeom>
              <a:noFill/>
              <a:ln w="19050" cap="flat">
                <a:solidFill>
                  <a:schemeClr val="tx1"/>
                </a:solidFill>
                <a:prstDash val="solid"/>
                <a:round/>
              </a:ln>
            </p:spPr>
            <p:txBody>
              <a:bodyPr rtlCol="0" anchor="ctr"/>
              <a:lstStyle/>
              <a:p>
                <a:pPr defTabSz="1828723" hangingPunct="1"/>
                <a:endParaRPr lang="en-US" sz="3000" kern="1200">
                  <a:solidFill>
                    <a:srgbClr val="FFFFFF"/>
                  </a:solidFill>
                  <a:ea typeface="+mn-ea"/>
                  <a:cs typeface="+mn-cs"/>
                </a:endParaRPr>
              </a:p>
            </p:txBody>
          </p:sp>
          <p:sp>
            <p:nvSpPr>
              <p:cNvPr id="163" name="Freeform: Shape 162">
                <a:extLst>
                  <a:ext uri="{FF2B5EF4-FFF2-40B4-BE49-F238E27FC236}">
                    <a16:creationId xmlns:a16="http://schemas.microsoft.com/office/drawing/2014/main" id="{617231CA-9667-4FA9-A46F-762C0080C9D8}"/>
                  </a:ext>
                </a:extLst>
              </p:cNvPr>
              <p:cNvSpPr/>
              <p:nvPr/>
            </p:nvSpPr>
            <p:spPr>
              <a:xfrm>
                <a:off x="2913358" y="2496972"/>
                <a:ext cx="28966" cy="9655"/>
              </a:xfrm>
              <a:custGeom>
                <a:avLst/>
                <a:gdLst>
                  <a:gd name="connsiteX0" fmla="*/ 4828 w 28966"/>
                  <a:gd name="connsiteY0" fmla="*/ 4828 h 9655"/>
                  <a:gd name="connsiteX1" fmla="*/ 24138 w 28966"/>
                  <a:gd name="connsiteY1" fmla="*/ 4828 h 9655"/>
                </a:gdLst>
                <a:ahLst/>
                <a:cxnLst>
                  <a:cxn ang="0">
                    <a:pos x="connsiteX0" y="connsiteY0"/>
                  </a:cxn>
                  <a:cxn ang="0">
                    <a:pos x="connsiteX1" y="connsiteY1"/>
                  </a:cxn>
                </a:cxnLst>
                <a:rect l="l" t="t" r="r" b="b"/>
                <a:pathLst>
                  <a:path w="28966" h="9655">
                    <a:moveTo>
                      <a:pt x="4828" y="4828"/>
                    </a:moveTo>
                    <a:lnTo>
                      <a:pt x="24138" y="4828"/>
                    </a:lnTo>
                  </a:path>
                </a:pathLst>
              </a:custGeom>
              <a:ln w="19050" cap="flat">
                <a:solidFill>
                  <a:schemeClr val="tx1"/>
                </a:solidFill>
                <a:prstDash val="solid"/>
                <a:round/>
              </a:ln>
            </p:spPr>
            <p:txBody>
              <a:bodyPr rtlCol="0" anchor="ctr"/>
              <a:lstStyle/>
              <a:p>
                <a:pPr defTabSz="1828723" hangingPunct="1"/>
                <a:endParaRPr lang="en-US" sz="3000" kern="1200">
                  <a:solidFill>
                    <a:srgbClr val="FFFFFF"/>
                  </a:solidFill>
                  <a:ea typeface="+mn-ea"/>
                  <a:cs typeface="+mn-cs"/>
                </a:endParaRPr>
              </a:p>
            </p:txBody>
          </p:sp>
        </p:grpSp>
      </p:grpSp>
      <p:grpSp>
        <p:nvGrpSpPr>
          <p:cNvPr id="181" name="Group 180">
            <a:extLst>
              <a:ext uri="{FF2B5EF4-FFF2-40B4-BE49-F238E27FC236}">
                <a16:creationId xmlns:a16="http://schemas.microsoft.com/office/drawing/2014/main" id="{01C8FC37-42F7-4FCB-B01C-17F938E4BEC2}"/>
              </a:ext>
            </a:extLst>
          </p:cNvPr>
          <p:cNvGrpSpPr/>
          <p:nvPr/>
        </p:nvGrpSpPr>
        <p:grpSpPr>
          <a:xfrm>
            <a:off x="19359" y="7043864"/>
            <a:ext cx="4925192" cy="4675031"/>
            <a:chOff x="7083090" y="2458339"/>
            <a:chExt cx="1846947" cy="1753136"/>
          </a:xfrm>
        </p:grpSpPr>
        <p:sp>
          <p:nvSpPr>
            <p:cNvPr id="142" name="Oval 141">
              <a:extLst>
                <a:ext uri="{FF2B5EF4-FFF2-40B4-BE49-F238E27FC236}">
                  <a16:creationId xmlns:a16="http://schemas.microsoft.com/office/drawing/2014/main" id="{0401AFDE-0A6E-4BBF-AE35-918F9C89F10E}"/>
                </a:ext>
              </a:extLst>
            </p:cNvPr>
            <p:cNvSpPr/>
            <p:nvPr/>
          </p:nvSpPr>
          <p:spPr>
            <a:xfrm>
              <a:off x="7686701" y="2458339"/>
              <a:ext cx="651016" cy="651016"/>
            </a:xfrm>
            <a:prstGeom prst="ellipse">
              <a:avLst/>
            </a:prstGeom>
            <a:solidFill>
              <a:schemeClr val="bg2"/>
            </a:solidFill>
            <a:ln w="19050">
              <a:solidFill>
                <a:schemeClr val="tx1"/>
              </a:solidFill>
            </a:ln>
            <a:effectLst>
              <a:outerShdw blurRad="88900" dist="38100" dir="27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37" hangingPunct="1"/>
              <a:endParaRPr lang="en-US" sz="3000" kern="1200">
                <a:solidFill>
                  <a:srgbClr val="FFFFFF"/>
                </a:solidFill>
                <a:latin typeface="Arial"/>
              </a:endParaRPr>
            </a:p>
          </p:txBody>
        </p:sp>
        <p:sp>
          <p:nvSpPr>
            <p:cNvPr id="143" name="TextBox 142">
              <a:extLst>
                <a:ext uri="{FF2B5EF4-FFF2-40B4-BE49-F238E27FC236}">
                  <a16:creationId xmlns:a16="http://schemas.microsoft.com/office/drawing/2014/main" id="{0F531D40-80ED-4949-A462-23FC30F0B4F4}"/>
                </a:ext>
              </a:extLst>
            </p:cNvPr>
            <p:cNvSpPr txBox="1"/>
            <p:nvPr/>
          </p:nvSpPr>
          <p:spPr>
            <a:xfrm>
              <a:off x="7083090" y="3138105"/>
              <a:ext cx="1846947" cy="1073370"/>
            </a:xfrm>
            <a:prstGeom prst="rect">
              <a:avLst/>
            </a:prstGeom>
            <a:noFill/>
          </p:spPr>
          <p:txBody>
            <a:bodyPr wrap="square" rtlCol="0">
              <a:spAutoFit/>
            </a:bodyPr>
            <a:lstStyle/>
            <a:p>
              <a:pPr algn="ctr" defTabSz="914418" hangingPunct="1"/>
              <a:r>
                <a:rPr lang="en-US" sz="3000" b="1" kern="1200" dirty="0">
                  <a:gradFill>
                    <a:gsLst>
                      <a:gs pos="0">
                        <a:srgbClr val="FFFFFF"/>
                      </a:gs>
                      <a:gs pos="100000">
                        <a:srgbClr val="FFFFFF"/>
                      </a:gs>
                    </a:gsLst>
                    <a:lin ang="16200000" scaled="0"/>
                  </a:gradFill>
                  <a:latin typeface="Amazon Ember" panose="020B0603020204020204" pitchFamily="34" charset="0"/>
                  <a:ea typeface="Amazon Ember" panose="020B0603020204020204" pitchFamily="34" charset="0"/>
                  <a:cs typeface="Amazon Ember" panose="020B0603020204020204" pitchFamily="34" charset="0"/>
                </a:rPr>
                <a:t>AWS Service </a:t>
              </a:r>
              <a:br>
                <a:rPr lang="en-US" sz="3000" b="1" kern="1200" dirty="0">
                  <a:gradFill>
                    <a:gsLst>
                      <a:gs pos="0">
                        <a:srgbClr val="FFFFFF"/>
                      </a:gs>
                      <a:gs pos="100000">
                        <a:srgbClr val="FFFFFF"/>
                      </a:gs>
                    </a:gsLst>
                    <a:lin ang="16200000" scaled="0"/>
                  </a:gradFill>
                  <a:latin typeface="Amazon Ember" panose="020B0603020204020204" pitchFamily="34" charset="0"/>
                  <a:ea typeface="Amazon Ember" panose="020B0603020204020204" pitchFamily="34" charset="0"/>
                  <a:cs typeface="Amazon Ember" panose="020B0603020204020204" pitchFamily="34" charset="0"/>
                </a:rPr>
              </a:br>
              <a:r>
                <a:rPr lang="en-US" sz="3000" b="1" kern="1200" dirty="0">
                  <a:gradFill>
                    <a:gsLst>
                      <a:gs pos="0">
                        <a:srgbClr val="FFFFFF"/>
                      </a:gs>
                      <a:gs pos="100000">
                        <a:srgbClr val="FFFFFF"/>
                      </a:gs>
                    </a:gsLst>
                    <a:lin ang="16200000" scaled="0"/>
                  </a:gradFill>
                  <a:latin typeface="Amazon Ember" panose="020B0603020204020204" pitchFamily="34" charset="0"/>
                  <a:ea typeface="Amazon Ember" panose="020B0603020204020204" pitchFamily="34" charset="0"/>
                  <a:cs typeface="Amazon Ember" panose="020B0603020204020204" pitchFamily="34" charset="0"/>
                </a:rPr>
                <a:t>Catalog administrator</a:t>
              </a:r>
            </a:p>
            <a:p>
              <a:pPr algn="ctr" defTabSz="914418" hangingPunct="1"/>
              <a:r>
                <a:rPr lang="en-US" sz="3000" kern="1200" dirty="0">
                  <a:gradFill>
                    <a:gsLst>
                      <a:gs pos="0">
                        <a:srgbClr val="FFFFFF"/>
                      </a:gs>
                      <a:gs pos="100000">
                        <a:srgbClr val="FFFFFF"/>
                      </a:gs>
                    </a:gsLst>
                    <a:lin ang="16200000" scaled="0"/>
                  </a:gradFill>
                  <a:latin typeface="Amazon Ember" panose="020B0603020204020204" pitchFamily="34" charset="0"/>
                  <a:ea typeface="Amazon Ember" panose="020B0603020204020204" pitchFamily="34" charset="0"/>
                  <a:cs typeface="Amazon Ember" panose="020B0603020204020204" pitchFamily="34" charset="0"/>
                </a:rPr>
                <a:t>Administrators organize, govern, and entitle users to portfolios of products</a:t>
              </a:r>
            </a:p>
            <a:p>
              <a:pPr algn="ctr" defTabSz="914418" hangingPunct="1"/>
              <a:endParaRPr lang="en-US" sz="3000" kern="1200" dirty="0">
                <a:gradFill>
                  <a:gsLst>
                    <a:gs pos="0">
                      <a:srgbClr val="FFFFFF"/>
                    </a:gs>
                    <a:gs pos="100000">
                      <a:srgbClr val="FFFFFF"/>
                    </a:gs>
                  </a:gsLst>
                  <a:lin ang="16200000" scaled="0"/>
                </a:gra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64" name="Graphic 302">
              <a:extLst>
                <a:ext uri="{FF2B5EF4-FFF2-40B4-BE49-F238E27FC236}">
                  <a16:creationId xmlns:a16="http://schemas.microsoft.com/office/drawing/2014/main" id="{1BBED6F5-AAAD-4FE8-BAB3-A6F663E17F0C}"/>
                </a:ext>
              </a:extLst>
            </p:cNvPr>
            <p:cNvGrpSpPr/>
            <p:nvPr/>
          </p:nvGrpSpPr>
          <p:grpSpPr>
            <a:xfrm>
              <a:off x="7736032" y="2475920"/>
              <a:ext cx="552354" cy="552354"/>
              <a:chOff x="4896335" y="2246899"/>
              <a:chExt cx="643689" cy="643689"/>
            </a:xfrm>
          </p:grpSpPr>
          <p:sp>
            <p:nvSpPr>
              <p:cNvPr id="165" name="Freeform: Shape 164">
                <a:extLst>
                  <a:ext uri="{FF2B5EF4-FFF2-40B4-BE49-F238E27FC236}">
                    <a16:creationId xmlns:a16="http://schemas.microsoft.com/office/drawing/2014/main" id="{C8779195-EB55-4AAD-9032-DA0C953F7B2E}"/>
                  </a:ext>
                </a:extLst>
              </p:cNvPr>
              <p:cNvSpPr/>
              <p:nvPr/>
            </p:nvSpPr>
            <p:spPr>
              <a:xfrm>
                <a:off x="5131534" y="2520789"/>
                <a:ext cx="170578" cy="109427"/>
              </a:xfrm>
              <a:custGeom>
                <a:avLst/>
                <a:gdLst>
                  <a:gd name="connsiteX0" fmla="*/ 4897 w 170577"/>
                  <a:gd name="connsiteY0" fmla="*/ 4828 h 109427"/>
                  <a:gd name="connsiteX1" fmla="*/ 81496 w 170577"/>
                  <a:gd name="connsiteY1" fmla="*/ 107174 h 109427"/>
                  <a:gd name="connsiteX2" fmla="*/ 168394 w 170577"/>
                  <a:gd name="connsiteY2" fmla="*/ 6759 h 109427"/>
                </a:gdLst>
                <a:ahLst/>
                <a:cxnLst>
                  <a:cxn ang="0">
                    <a:pos x="connsiteX0" y="connsiteY0"/>
                  </a:cxn>
                  <a:cxn ang="0">
                    <a:pos x="connsiteX1" y="connsiteY1"/>
                  </a:cxn>
                  <a:cxn ang="0">
                    <a:pos x="connsiteX2" y="connsiteY2"/>
                  </a:cxn>
                </a:cxnLst>
                <a:rect l="l" t="t" r="r" b="b"/>
                <a:pathLst>
                  <a:path w="170577" h="109427">
                    <a:moveTo>
                      <a:pt x="4897" y="4828"/>
                    </a:moveTo>
                    <a:cubicBezTo>
                      <a:pt x="3931" y="47955"/>
                      <a:pt x="12299" y="104278"/>
                      <a:pt x="81496" y="107174"/>
                    </a:cubicBezTo>
                    <a:cubicBezTo>
                      <a:pt x="154233" y="110393"/>
                      <a:pt x="165819" y="52461"/>
                      <a:pt x="168394" y="6759"/>
                    </a:cubicBezTo>
                  </a:path>
                </a:pathLst>
              </a:custGeom>
              <a:noFill/>
              <a:ln w="19050" cap="flat">
                <a:solidFill>
                  <a:schemeClr val="tx1"/>
                </a:solidFill>
                <a:prstDash val="solid"/>
                <a:miter/>
              </a:ln>
            </p:spPr>
            <p:txBody>
              <a:bodyPr rtlCol="0" anchor="ctr"/>
              <a:lstStyle/>
              <a:p>
                <a:pPr defTabSz="1828723" hangingPunct="1"/>
                <a:endParaRPr lang="en-US" sz="3000" kern="1200">
                  <a:solidFill>
                    <a:srgbClr val="FFFFFF"/>
                  </a:solidFill>
                  <a:ea typeface="+mn-ea"/>
                  <a:cs typeface="+mn-cs"/>
                </a:endParaRPr>
              </a:p>
            </p:txBody>
          </p:sp>
          <p:sp>
            <p:nvSpPr>
              <p:cNvPr id="166" name="Freeform: Shape 165">
                <a:extLst>
                  <a:ext uri="{FF2B5EF4-FFF2-40B4-BE49-F238E27FC236}">
                    <a16:creationId xmlns:a16="http://schemas.microsoft.com/office/drawing/2014/main" id="{C9A24C25-A51D-4959-8C27-B5380FF8B903}"/>
                  </a:ext>
                </a:extLst>
              </p:cNvPr>
              <p:cNvSpPr/>
              <p:nvPr/>
            </p:nvSpPr>
            <p:spPr>
              <a:xfrm>
                <a:off x="5112128" y="2375177"/>
                <a:ext cx="212417" cy="167359"/>
              </a:xfrm>
              <a:custGeom>
                <a:avLst/>
                <a:gdLst>
                  <a:gd name="connsiteX0" fmla="*/ 65177 w 212417"/>
                  <a:gd name="connsiteY0" fmla="*/ 79312 h 167359"/>
                  <a:gd name="connsiteX1" fmla="*/ 160765 w 212417"/>
                  <a:gd name="connsiteY1" fmla="*/ 99910 h 167359"/>
                  <a:gd name="connsiteX2" fmla="*/ 192306 w 212417"/>
                  <a:gd name="connsiteY2" fmla="*/ 157198 h 167359"/>
                  <a:gd name="connsiteX3" fmla="*/ 202283 w 212417"/>
                  <a:gd name="connsiteY3" fmla="*/ 75128 h 167359"/>
                  <a:gd name="connsiteX4" fmla="*/ 199065 w 212417"/>
                  <a:gd name="connsiteY4" fmla="*/ 7540 h 167359"/>
                  <a:gd name="connsiteX5" fmla="*/ 145960 w 212417"/>
                  <a:gd name="connsiteY5" fmla="*/ 20736 h 167359"/>
                  <a:gd name="connsiteX6" fmla="*/ 100580 w 212417"/>
                  <a:gd name="connsiteY6" fmla="*/ 7540 h 167359"/>
                  <a:gd name="connsiteX7" fmla="*/ 40395 w 212417"/>
                  <a:gd name="connsiteY7" fmla="*/ 27495 h 167359"/>
                  <a:gd name="connsiteX8" fmla="*/ 5958 w 212417"/>
                  <a:gd name="connsiteY8" fmla="*/ 87680 h 167359"/>
                  <a:gd name="connsiteX9" fmla="*/ 24625 w 212417"/>
                  <a:gd name="connsiteY9" fmla="*/ 164279 h 167359"/>
                  <a:gd name="connsiteX10" fmla="*/ 40073 w 212417"/>
                  <a:gd name="connsiteY10" fmla="*/ 118577 h 167359"/>
                  <a:gd name="connsiteX11" fmla="*/ 65177 w 212417"/>
                  <a:gd name="connsiteY11" fmla="*/ 79312 h 16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2417" h="167359">
                    <a:moveTo>
                      <a:pt x="65177" y="79312"/>
                    </a:moveTo>
                    <a:cubicBezTo>
                      <a:pt x="65177" y="79312"/>
                      <a:pt x="114741" y="108921"/>
                      <a:pt x="160765" y="99910"/>
                    </a:cubicBezTo>
                    <a:cubicBezTo>
                      <a:pt x="160765" y="99910"/>
                      <a:pt x="175248" y="163957"/>
                      <a:pt x="192306" y="157198"/>
                    </a:cubicBezTo>
                    <a:cubicBezTo>
                      <a:pt x="199708" y="154302"/>
                      <a:pt x="216444" y="107634"/>
                      <a:pt x="202283" y="75128"/>
                    </a:cubicBezTo>
                    <a:cubicBezTo>
                      <a:pt x="188122" y="42622"/>
                      <a:pt x="210651" y="41978"/>
                      <a:pt x="199065" y="7540"/>
                    </a:cubicBezTo>
                    <a:cubicBezTo>
                      <a:pt x="195202" y="-4368"/>
                      <a:pt x="157225" y="27173"/>
                      <a:pt x="145960" y="20736"/>
                    </a:cubicBezTo>
                    <a:cubicBezTo>
                      <a:pt x="134696" y="14299"/>
                      <a:pt x="116994" y="8506"/>
                      <a:pt x="100580" y="7540"/>
                    </a:cubicBezTo>
                    <a:cubicBezTo>
                      <a:pt x="75476" y="6253"/>
                      <a:pt x="48120" y="20736"/>
                      <a:pt x="40395" y="27495"/>
                    </a:cubicBezTo>
                    <a:cubicBezTo>
                      <a:pt x="22694" y="42622"/>
                      <a:pt x="12395" y="52599"/>
                      <a:pt x="5958" y="87680"/>
                    </a:cubicBezTo>
                    <a:cubicBezTo>
                      <a:pt x="2739" y="106025"/>
                      <a:pt x="5636" y="161704"/>
                      <a:pt x="24625" y="164279"/>
                    </a:cubicBezTo>
                    <a:cubicBezTo>
                      <a:pt x="29453" y="164922"/>
                      <a:pt x="15935" y="135313"/>
                      <a:pt x="40073" y="118577"/>
                    </a:cubicBezTo>
                    <a:cubicBezTo>
                      <a:pt x="62281" y="102485"/>
                      <a:pt x="45545" y="60645"/>
                      <a:pt x="65177" y="79312"/>
                    </a:cubicBezTo>
                    <a:close/>
                  </a:path>
                </a:pathLst>
              </a:custGeom>
              <a:noFill/>
              <a:ln w="19050" cap="flat">
                <a:solidFill>
                  <a:schemeClr val="tx1"/>
                </a:solidFill>
                <a:prstDash val="solid"/>
                <a:miter/>
              </a:ln>
            </p:spPr>
            <p:txBody>
              <a:bodyPr rtlCol="0" anchor="ctr"/>
              <a:lstStyle/>
              <a:p>
                <a:pPr defTabSz="1828723" hangingPunct="1"/>
                <a:endParaRPr lang="en-US" sz="3000" kern="1200">
                  <a:solidFill>
                    <a:srgbClr val="FFFFFF"/>
                  </a:solidFill>
                  <a:ea typeface="+mn-ea"/>
                  <a:cs typeface="+mn-cs"/>
                </a:endParaRPr>
              </a:p>
            </p:txBody>
          </p:sp>
          <p:sp>
            <p:nvSpPr>
              <p:cNvPr id="167" name="Freeform: Shape 166">
                <a:extLst>
                  <a:ext uri="{FF2B5EF4-FFF2-40B4-BE49-F238E27FC236}">
                    <a16:creationId xmlns:a16="http://schemas.microsoft.com/office/drawing/2014/main" id="{3AAA7E83-3C24-4200-8C27-C3C320BC517D}"/>
                  </a:ext>
                </a:extLst>
              </p:cNvPr>
              <p:cNvSpPr/>
              <p:nvPr/>
            </p:nvSpPr>
            <p:spPr>
              <a:xfrm>
                <a:off x="5163144" y="2609618"/>
                <a:ext cx="102990" cy="64369"/>
              </a:xfrm>
              <a:custGeom>
                <a:avLst/>
                <a:gdLst>
                  <a:gd name="connsiteX0" fmla="*/ 4828 w 102990"/>
                  <a:gd name="connsiteY0" fmla="*/ 4828 h 64368"/>
                  <a:gd name="connsiteX1" fmla="*/ 4828 w 102990"/>
                  <a:gd name="connsiteY1" fmla="*/ 26391 h 64368"/>
                  <a:gd name="connsiteX2" fmla="*/ 11265 w 102990"/>
                  <a:gd name="connsiteY2" fmla="*/ 36690 h 64368"/>
                  <a:gd name="connsiteX3" fmla="*/ 93657 w 102990"/>
                  <a:gd name="connsiteY3" fmla="*/ 36690 h 64368"/>
                  <a:gd name="connsiteX4" fmla="*/ 100094 w 102990"/>
                  <a:gd name="connsiteY4" fmla="*/ 26391 h 64368"/>
                  <a:gd name="connsiteX5" fmla="*/ 100094 w 102990"/>
                  <a:gd name="connsiteY5" fmla="*/ 4828 h 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990" h="64368">
                    <a:moveTo>
                      <a:pt x="4828" y="4828"/>
                    </a:moveTo>
                    <a:lnTo>
                      <a:pt x="4828" y="26391"/>
                    </a:lnTo>
                    <a:lnTo>
                      <a:pt x="11265" y="36690"/>
                    </a:lnTo>
                    <a:cubicBezTo>
                      <a:pt x="30253" y="67587"/>
                      <a:pt x="74990" y="67587"/>
                      <a:pt x="93657" y="36690"/>
                    </a:cubicBezTo>
                    <a:lnTo>
                      <a:pt x="100094" y="26391"/>
                    </a:lnTo>
                    <a:lnTo>
                      <a:pt x="100094" y="4828"/>
                    </a:lnTo>
                  </a:path>
                </a:pathLst>
              </a:custGeom>
              <a:noFill/>
              <a:ln w="19050" cap="flat">
                <a:solidFill>
                  <a:schemeClr val="tx1"/>
                </a:solidFill>
                <a:prstDash val="solid"/>
                <a:miter/>
              </a:ln>
            </p:spPr>
            <p:txBody>
              <a:bodyPr rtlCol="0" anchor="ctr"/>
              <a:lstStyle/>
              <a:p>
                <a:pPr defTabSz="1828723" hangingPunct="1"/>
                <a:endParaRPr lang="en-US" sz="3000" kern="1200">
                  <a:solidFill>
                    <a:srgbClr val="FFFFFF"/>
                  </a:solidFill>
                  <a:ea typeface="+mn-ea"/>
                  <a:cs typeface="+mn-cs"/>
                </a:endParaRPr>
              </a:p>
            </p:txBody>
          </p:sp>
          <p:sp>
            <p:nvSpPr>
              <p:cNvPr id="168" name="Freeform: Shape 167">
                <a:extLst>
                  <a:ext uri="{FF2B5EF4-FFF2-40B4-BE49-F238E27FC236}">
                    <a16:creationId xmlns:a16="http://schemas.microsoft.com/office/drawing/2014/main" id="{2BF4DEE6-4A4B-42BA-92EC-E3CD43E5DD5F}"/>
                  </a:ext>
                </a:extLst>
              </p:cNvPr>
              <p:cNvSpPr/>
              <p:nvPr/>
            </p:nvSpPr>
            <p:spPr>
              <a:xfrm>
                <a:off x="5035674" y="2628285"/>
                <a:ext cx="363684" cy="180233"/>
              </a:xfrm>
              <a:custGeom>
                <a:avLst/>
                <a:gdLst>
                  <a:gd name="connsiteX0" fmla="*/ 132298 w 363684"/>
                  <a:gd name="connsiteY0" fmla="*/ 8046 h 180232"/>
                  <a:gd name="connsiteX1" fmla="*/ 22227 w 363684"/>
                  <a:gd name="connsiteY1" fmla="*/ 61472 h 180232"/>
                  <a:gd name="connsiteX2" fmla="*/ 4847 w 363684"/>
                  <a:gd name="connsiteY2" fmla="*/ 176049 h 180232"/>
                  <a:gd name="connsiteX3" fmla="*/ 358876 w 363684"/>
                  <a:gd name="connsiteY3" fmla="*/ 176049 h 180232"/>
                  <a:gd name="connsiteX4" fmla="*/ 341497 w 363684"/>
                  <a:gd name="connsiteY4" fmla="*/ 61472 h 180232"/>
                  <a:gd name="connsiteX5" fmla="*/ 228207 w 363684"/>
                  <a:gd name="connsiteY5" fmla="*/ 4828 h 18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3684" h="180232">
                    <a:moveTo>
                      <a:pt x="132298" y="8046"/>
                    </a:moveTo>
                    <a:cubicBezTo>
                      <a:pt x="107516" y="11265"/>
                      <a:pt x="46365" y="28644"/>
                      <a:pt x="22227" y="61472"/>
                    </a:cubicBezTo>
                    <a:cubicBezTo>
                      <a:pt x="8066" y="81105"/>
                      <a:pt x="4525" y="102347"/>
                      <a:pt x="4847" y="176049"/>
                    </a:cubicBezTo>
                    <a:lnTo>
                      <a:pt x="358876" y="176049"/>
                    </a:lnTo>
                    <a:cubicBezTo>
                      <a:pt x="359198" y="102347"/>
                      <a:pt x="360164" y="94300"/>
                      <a:pt x="341497" y="61472"/>
                    </a:cubicBezTo>
                    <a:cubicBezTo>
                      <a:pt x="321542" y="26069"/>
                      <a:pt x="252668" y="7724"/>
                      <a:pt x="228207" y="4828"/>
                    </a:cubicBezTo>
                  </a:path>
                </a:pathLst>
              </a:custGeom>
              <a:noFill/>
              <a:ln w="19050" cap="flat">
                <a:solidFill>
                  <a:schemeClr val="tx1"/>
                </a:solidFill>
                <a:prstDash val="solid"/>
                <a:miter/>
              </a:ln>
            </p:spPr>
            <p:txBody>
              <a:bodyPr rtlCol="0" anchor="ctr"/>
              <a:lstStyle/>
              <a:p>
                <a:pPr defTabSz="1828723" hangingPunct="1"/>
                <a:endParaRPr lang="en-US" sz="3000" kern="1200">
                  <a:solidFill>
                    <a:srgbClr val="FFFFFF"/>
                  </a:solidFill>
                  <a:ea typeface="+mn-ea"/>
                  <a:cs typeface="+mn-cs"/>
                </a:endParaRPr>
              </a:p>
            </p:txBody>
          </p:sp>
          <p:sp>
            <p:nvSpPr>
              <p:cNvPr id="169" name="Freeform: Shape 168">
                <a:extLst>
                  <a:ext uri="{FF2B5EF4-FFF2-40B4-BE49-F238E27FC236}">
                    <a16:creationId xmlns:a16="http://schemas.microsoft.com/office/drawing/2014/main" id="{63819164-C377-4164-B781-958677066B5A}"/>
                  </a:ext>
                </a:extLst>
              </p:cNvPr>
              <p:cNvSpPr/>
              <p:nvPr/>
            </p:nvSpPr>
            <p:spPr>
              <a:xfrm>
                <a:off x="5109396" y="2732884"/>
                <a:ext cx="9655" cy="54714"/>
              </a:xfrm>
              <a:custGeom>
                <a:avLst/>
                <a:gdLst>
                  <a:gd name="connsiteX0" fmla="*/ 4828 w 9655"/>
                  <a:gd name="connsiteY0" fmla="*/ 4828 h 54713"/>
                  <a:gd name="connsiteX1" fmla="*/ 4828 w 9655"/>
                  <a:gd name="connsiteY1" fmla="*/ 51817 h 54713"/>
                </a:gdLst>
                <a:ahLst/>
                <a:cxnLst>
                  <a:cxn ang="0">
                    <a:pos x="connsiteX0" y="connsiteY0"/>
                  </a:cxn>
                  <a:cxn ang="0">
                    <a:pos x="connsiteX1" y="connsiteY1"/>
                  </a:cxn>
                </a:cxnLst>
                <a:rect l="l" t="t" r="r" b="b"/>
                <a:pathLst>
                  <a:path w="9655" h="54713">
                    <a:moveTo>
                      <a:pt x="4828" y="4828"/>
                    </a:moveTo>
                    <a:lnTo>
                      <a:pt x="4828" y="51817"/>
                    </a:lnTo>
                  </a:path>
                </a:pathLst>
              </a:custGeom>
              <a:ln w="19050" cap="flat">
                <a:solidFill>
                  <a:schemeClr val="tx1"/>
                </a:solidFill>
                <a:prstDash val="solid"/>
                <a:miter/>
              </a:ln>
            </p:spPr>
            <p:txBody>
              <a:bodyPr rtlCol="0" anchor="ctr"/>
              <a:lstStyle/>
              <a:p>
                <a:pPr defTabSz="1828723" hangingPunct="1"/>
                <a:endParaRPr lang="en-US" sz="3000" kern="1200">
                  <a:solidFill>
                    <a:srgbClr val="FFFFFF"/>
                  </a:solidFill>
                  <a:ea typeface="+mn-ea"/>
                  <a:cs typeface="+mn-cs"/>
                </a:endParaRPr>
              </a:p>
            </p:txBody>
          </p:sp>
          <p:sp>
            <p:nvSpPr>
              <p:cNvPr id="170" name="Freeform: Shape 169">
                <a:extLst>
                  <a:ext uri="{FF2B5EF4-FFF2-40B4-BE49-F238E27FC236}">
                    <a16:creationId xmlns:a16="http://schemas.microsoft.com/office/drawing/2014/main" id="{09448605-1000-4392-84B0-78C61DB161A5}"/>
                  </a:ext>
                </a:extLst>
              </p:cNvPr>
              <p:cNvSpPr/>
              <p:nvPr/>
            </p:nvSpPr>
            <p:spPr>
              <a:xfrm>
                <a:off x="5311193" y="2732884"/>
                <a:ext cx="9655" cy="54714"/>
              </a:xfrm>
              <a:custGeom>
                <a:avLst/>
                <a:gdLst>
                  <a:gd name="connsiteX0" fmla="*/ 4828 w 9655"/>
                  <a:gd name="connsiteY0" fmla="*/ 4828 h 54713"/>
                  <a:gd name="connsiteX1" fmla="*/ 4828 w 9655"/>
                  <a:gd name="connsiteY1" fmla="*/ 51817 h 54713"/>
                </a:gdLst>
                <a:ahLst/>
                <a:cxnLst>
                  <a:cxn ang="0">
                    <a:pos x="connsiteX0" y="connsiteY0"/>
                  </a:cxn>
                  <a:cxn ang="0">
                    <a:pos x="connsiteX1" y="connsiteY1"/>
                  </a:cxn>
                </a:cxnLst>
                <a:rect l="l" t="t" r="r" b="b"/>
                <a:pathLst>
                  <a:path w="9655" h="54713">
                    <a:moveTo>
                      <a:pt x="4828" y="4828"/>
                    </a:moveTo>
                    <a:lnTo>
                      <a:pt x="4828" y="51817"/>
                    </a:lnTo>
                  </a:path>
                </a:pathLst>
              </a:custGeom>
              <a:ln w="19050" cap="flat">
                <a:solidFill>
                  <a:schemeClr val="tx1"/>
                </a:solidFill>
                <a:prstDash val="solid"/>
                <a:miter/>
              </a:ln>
            </p:spPr>
            <p:txBody>
              <a:bodyPr rtlCol="0" anchor="ctr"/>
              <a:lstStyle/>
              <a:p>
                <a:pPr defTabSz="1828723" hangingPunct="1"/>
                <a:endParaRPr lang="en-US" sz="3000" kern="1200">
                  <a:solidFill>
                    <a:srgbClr val="FFFFFF"/>
                  </a:solidFill>
                  <a:ea typeface="+mn-ea"/>
                  <a:cs typeface="+mn-cs"/>
                </a:endParaRPr>
              </a:p>
            </p:txBody>
          </p:sp>
          <p:sp>
            <p:nvSpPr>
              <p:cNvPr id="171" name="Freeform: Shape 170">
                <a:extLst>
                  <a:ext uri="{FF2B5EF4-FFF2-40B4-BE49-F238E27FC236}">
                    <a16:creationId xmlns:a16="http://schemas.microsoft.com/office/drawing/2014/main" id="{A63AAF0E-F400-45E6-8677-6B480F9E7FEB}"/>
                  </a:ext>
                </a:extLst>
              </p:cNvPr>
              <p:cNvSpPr/>
              <p:nvPr/>
            </p:nvSpPr>
            <p:spPr>
              <a:xfrm>
                <a:off x="5142546" y="2649526"/>
                <a:ext cx="144830" cy="57932"/>
              </a:xfrm>
              <a:custGeom>
                <a:avLst/>
                <a:gdLst>
                  <a:gd name="connsiteX0" fmla="*/ 4828 w 144830"/>
                  <a:gd name="connsiteY0" fmla="*/ 8046 h 57932"/>
                  <a:gd name="connsiteX1" fmla="*/ 14805 w 144830"/>
                  <a:gd name="connsiteY1" fmla="*/ 47633 h 57932"/>
                  <a:gd name="connsiteX2" fmla="*/ 27679 w 144830"/>
                  <a:gd name="connsiteY2" fmla="*/ 52461 h 57932"/>
                  <a:gd name="connsiteX3" fmla="*/ 60829 w 144830"/>
                  <a:gd name="connsiteY3" fmla="*/ 29288 h 57932"/>
                  <a:gd name="connsiteX4" fmla="*/ 80139 w 144830"/>
                  <a:gd name="connsiteY4" fmla="*/ 29288 h 57932"/>
                  <a:gd name="connsiteX5" fmla="*/ 111680 w 144830"/>
                  <a:gd name="connsiteY5" fmla="*/ 51173 h 57932"/>
                  <a:gd name="connsiteX6" fmla="*/ 124232 w 144830"/>
                  <a:gd name="connsiteY6" fmla="*/ 47311 h 57932"/>
                  <a:gd name="connsiteX7" fmla="*/ 140324 w 144830"/>
                  <a:gd name="connsiteY7" fmla="*/ 4828 h 5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830" h="57932">
                    <a:moveTo>
                      <a:pt x="4828" y="8046"/>
                    </a:moveTo>
                    <a:lnTo>
                      <a:pt x="14805" y="47633"/>
                    </a:lnTo>
                    <a:cubicBezTo>
                      <a:pt x="16092" y="53426"/>
                      <a:pt x="22851" y="56001"/>
                      <a:pt x="27679" y="52461"/>
                    </a:cubicBezTo>
                    <a:lnTo>
                      <a:pt x="60829" y="29288"/>
                    </a:lnTo>
                    <a:cubicBezTo>
                      <a:pt x="66622" y="25426"/>
                      <a:pt x="74346" y="25426"/>
                      <a:pt x="80139" y="29288"/>
                    </a:cubicBezTo>
                    <a:lnTo>
                      <a:pt x="111680" y="51173"/>
                    </a:lnTo>
                    <a:cubicBezTo>
                      <a:pt x="116186" y="54392"/>
                      <a:pt x="122301" y="52461"/>
                      <a:pt x="124232" y="47311"/>
                    </a:cubicBezTo>
                    <a:lnTo>
                      <a:pt x="140324" y="4828"/>
                    </a:lnTo>
                  </a:path>
                </a:pathLst>
              </a:custGeom>
              <a:noFill/>
              <a:ln w="19050" cap="flat">
                <a:solidFill>
                  <a:schemeClr val="accent1"/>
                </a:solidFill>
                <a:prstDash val="solid"/>
                <a:miter/>
              </a:ln>
            </p:spPr>
            <p:txBody>
              <a:bodyPr rtlCol="0" anchor="ctr"/>
              <a:lstStyle/>
              <a:p>
                <a:pPr defTabSz="1828723" hangingPunct="1"/>
                <a:endParaRPr lang="en-US" sz="3000" kern="1200">
                  <a:solidFill>
                    <a:srgbClr val="FFFFFF"/>
                  </a:solidFill>
                  <a:ea typeface="+mn-ea"/>
                  <a:cs typeface="+mn-cs"/>
                </a:endParaRPr>
              </a:p>
            </p:txBody>
          </p:sp>
          <p:sp>
            <p:nvSpPr>
              <p:cNvPr id="172" name="Freeform: Shape 171">
                <a:extLst>
                  <a:ext uri="{FF2B5EF4-FFF2-40B4-BE49-F238E27FC236}">
                    <a16:creationId xmlns:a16="http://schemas.microsoft.com/office/drawing/2014/main" id="{D0357F71-8FCA-4AB4-8DF3-61F0CCA54CBF}"/>
                  </a:ext>
                </a:extLst>
              </p:cNvPr>
              <p:cNvSpPr/>
              <p:nvPr/>
            </p:nvSpPr>
            <p:spPr>
              <a:xfrm>
                <a:off x="5222011" y="2704884"/>
                <a:ext cx="12874" cy="102990"/>
              </a:xfrm>
              <a:custGeom>
                <a:avLst/>
                <a:gdLst>
                  <a:gd name="connsiteX0" fmla="*/ 10973 w 12873"/>
                  <a:gd name="connsiteY0" fmla="*/ 4828 h 102990"/>
                  <a:gd name="connsiteX1" fmla="*/ 4858 w 12873"/>
                  <a:gd name="connsiteY1" fmla="*/ 18989 h 102990"/>
                  <a:gd name="connsiteX2" fmla="*/ 10973 w 12873"/>
                  <a:gd name="connsiteY2" fmla="*/ 99450 h 102990"/>
                </a:gdLst>
                <a:ahLst/>
                <a:cxnLst>
                  <a:cxn ang="0">
                    <a:pos x="connsiteX0" y="connsiteY0"/>
                  </a:cxn>
                  <a:cxn ang="0">
                    <a:pos x="connsiteX1" y="connsiteY1"/>
                  </a:cxn>
                  <a:cxn ang="0">
                    <a:pos x="connsiteX2" y="connsiteY2"/>
                  </a:cxn>
                </a:cxnLst>
                <a:rect l="l" t="t" r="r" b="b"/>
                <a:pathLst>
                  <a:path w="12873" h="102990">
                    <a:moveTo>
                      <a:pt x="10973" y="4828"/>
                    </a:moveTo>
                    <a:cubicBezTo>
                      <a:pt x="6789" y="8368"/>
                      <a:pt x="4536" y="13517"/>
                      <a:pt x="4858" y="18989"/>
                    </a:cubicBezTo>
                    <a:lnTo>
                      <a:pt x="10973" y="99450"/>
                    </a:lnTo>
                  </a:path>
                </a:pathLst>
              </a:custGeom>
              <a:noFill/>
              <a:ln w="19050" cap="flat">
                <a:solidFill>
                  <a:schemeClr val="tx1"/>
                </a:solidFill>
                <a:prstDash val="solid"/>
                <a:miter/>
              </a:ln>
            </p:spPr>
            <p:txBody>
              <a:bodyPr rtlCol="0" anchor="ctr"/>
              <a:lstStyle/>
              <a:p>
                <a:pPr defTabSz="1828723" hangingPunct="1"/>
                <a:endParaRPr lang="en-US" sz="3000" kern="1200">
                  <a:solidFill>
                    <a:srgbClr val="FFFFFF"/>
                  </a:solidFill>
                  <a:ea typeface="+mn-ea"/>
                  <a:cs typeface="+mn-cs"/>
                </a:endParaRPr>
              </a:p>
            </p:txBody>
          </p:sp>
          <p:sp>
            <p:nvSpPr>
              <p:cNvPr id="173" name="Freeform: Shape 172">
                <a:extLst>
                  <a:ext uri="{FF2B5EF4-FFF2-40B4-BE49-F238E27FC236}">
                    <a16:creationId xmlns:a16="http://schemas.microsoft.com/office/drawing/2014/main" id="{3F8C6A03-1C74-4041-B5F7-3615D82D80C8}"/>
                  </a:ext>
                </a:extLst>
              </p:cNvPr>
              <p:cNvSpPr/>
              <p:nvPr/>
            </p:nvSpPr>
            <p:spPr>
              <a:xfrm>
                <a:off x="5184386" y="2703275"/>
                <a:ext cx="12874" cy="102990"/>
              </a:xfrm>
              <a:custGeom>
                <a:avLst/>
                <a:gdLst>
                  <a:gd name="connsiteX0" fmla="*/ 4828 w 12873"/>
                  <a:gd name="connsiteY0" fmla="*/ 4828 h 102990"/>
                  <a:gd name="connsiteX1" fmla="*/ 10943 w 12873"/>
                  <a:gd name="connsiteY1" fmla="*/ 18989 h 102990"/>
                  <a:gd name="connsiteX2" fmla="*/ 4828 w 12873"/>
                  <a:gd name="connsiteY2" fmla="*/ 99450 h 102990"/>
                </a:gdLst>
                <a:ahLst/>
                <a:cxnLst>
                  <a:cxn ang="0">
                    <a:pos x="connsiteX0" y="connsiteY0"/>
                  </a:cxn>
                  <a:cxn ang="0">
                    <a:pos x="connsiteX1" y="connsiteY1"/>
                  </a:cxn>
                  <a:cxn ang="0">
                    <a:pos x="connsiteX2" y="connsiteY2"/>
                  </a:cxn>
                </a:cxnLst>
                <a:rect l="l" t="t" r="r" b="b"/>
                <a:pathLst>
                  <a:path w="12873" h="102990">
                    <a:moveTo>
                      <a:pt x="4828" y="4828"/>
                    </a:moveTo>
                    <a:cubicBezTo>
                      <a:pt x="9012" y="8368"/>
                      <a:pt x="11265" y="13517"/>
                      <a:pt x="10943" y="18989"/>
                    </a:cubicBezTo>
                    <a:lnTo>
                      <a:pt x="4828" y="99450"/>
                    </a:lnTo>
                  </a:path>
                </a:pathLst>
              </a:custGeom>
              <a:noFill/>
              <a:ln w="19050" cap="flat">
                <a:solidFill>
                  <a:schemeClr val="tx1"/>
                </a:solidFill>
                <a:prstDash val="solid"/>
                <a:miter/>
              </a:ln>
            </p:spPr>
            <p:txBody>
              <a:bodyPr rtlCol="0" anchor="ctr"/>
              <a:lstStyle/>
              <a:p>
                <a:pPr defTabSz="1828723" hangingPunct="1"/>
                <a:endParaRPr lang="en-US" sz="3000" kern="1200">
                  <a:solidFill>
                    <a:srgbClr val="FFFFFF"/>
                  </a:solidFill>
                  <a:ea typeface="+mn-ea"/>
                  <a:cs typeface="+mn-cs"/>
                </a:endParaRPr>
              </a:p>
            </p:txBody>
          </p:sp>
          <p:sp>
            <p:nvSpPr>
              <p:cNvPr id="174" name="Freeform: Shape 173">
                <a:extLst>
                  <a:ext uri="{FF2B5EF4-FFF2-40B4-BE49-F238E27FC236}">
                    <a16:creationId xmlns:a16="http://schemas.microsoft.com/office/drawing/2014/main" id="{D6051D57-1BE6-47E3-BAC0-6555A0F96E17}"/>
                  </a:ext>
                </a:extLst>
              </p:cNvPr>
              <p:cNvSpPr/>
              <p:nvPr/>
            </p:nvSpPr>
            <p:spPr>
              <a:xfrm>
                <a:off x="5170225" y="2506949"/>
                <a:ext cx="32184" cy="32184"/>
              </a:xfrm>
              <a:custGeom>
                <a:avLst/>
                <a:gdLst>
                  <a:gd name="connsiteX0" fmla="*/ 29288 w 32184"/>
                  <a:gd name="connsiteY0" fmla="*/ 17058 h 32184"/>
                  <a:gd name="connsiteX1" fmla="*/ 17058 w 32184"/>
                  <a:gd name="connsiteY1" fmla="*/ 29288 h 32184"/>
                  <a:gd name="connsiteX2" fmla="*/ 4828 w 32184"/>
                  <a:gd name="connsiteY2" fmla="*/ 17058 h 32184"/>
                  <a:gd name="connsiteX3" fmla="*/ 17058 w 32184"/>
                  <a:gd name="connsiteY3" fmla="*/ 4828 h 32184"/>
                  <a:gd name="connsiteX4" fmla="*/ 29288 w 32184"/>
                  <a:gd name="connsiteY4" fmla="*/ 17058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9288" y="17058"/>
                    </a:moveTo>
                    <a:cubicBezTo>
                      <a:pt x="29288" y="23812"/>
                      <a:pt x="23812" y="29288"/>
                      <a:pt x="17058" y="29288"/>
                    </a:cubicBezTo>
                    <a:cubicBezTo>
                      <a:pt x="10303" y="29288"/>
                      <a:pt x="4828" y="23812"/>
                      <a:pt x="4828" y="17058"/>
                    </a:cubicBezTo>
                    <a:cubicBezTo>
                      <a:pt x="4828" y="10303"/>
                      <a:pt x="10303" y="4828"/>
                      <a:pt x="17058" y="4828"/>
                    </a:cubicBezTo>
                    <a:cubicBezTo>
                      <a:pt x="23812" y="4828"/>
                      <a:pt x="29288" y="10303"/>
                      <a:pt x="29288" y="17058"/>
                    </a:cubicBezTo>
                    <a:close/>
                  </a:path>
                </a:pathLst>
              </a:custGeom>
              <a:noFill/>
              <a:ln w="19050" cap="flat">
                <a:solidFill>
                  <a:schemeClr val="tx1"/>
                </a:solidFill>
                <a:prstDash val="solid"/>
                <a:round/>
              </a:ln>
            </p:spPr>
            <p:txBody>
              <a:bodyPr rtlCol="0" anchor="ctr"/>
              <a:lstStyle/>
              <a:p>
                <a:pPr defTabSz="1828723" hangingPunct="1"/>
                <a:endParaRPr lang="en-US" sz="3000" kern="1200">
                  <a:solidFill>
                    <a:srgbClr val="FFFFFF"/>
                  </a:solidFill>
                  <a:ea typeface="+mn-ea"/>
                  <a:cs typeface="+mn-cs"/>
                </a:endParaRPr>
              </a:p>
            </p:txBody>
          </p:sp>
          <p:sp>
            <p:nvSpPr>
              <p:cNvPr id="175" name="Freeform: Shape 174">
                <a:extLst>
                  <a:ext uri="{FF2B5EF4-FFF2-40B4-BE49-F238E27FC236}">
                    <a16:creationId xmlns:a16="http://schemas.microsoft.com/office/drawing/2014/main" id="{89EEA8C3-3697-4B7F-ADB0-F6614241BF2F}"/>
                  </a:ext>
                </a:extLst>
              </p:cNvPr>
              <p:cNvSpPr/>
              <p:nvPr/>
            </p:nvSpPr>
            <p:spPr>
              <a:xfrm>
                <a:off x="5228157" y="2506949"/>
                <a:ext cx="32184" cy="32184"/>
              </a:xfrm>
              <a:custGeom>
                <a:avLst/>
                <a:gdLst>
                  <a:gd name="connsiteX0" fmla="*/ 29288 w 32184"/>
                  <a:gd name="connsiteY0" fmla="*/ 17058 h 32184"/>
                  <a:gd name="connsiteX1" fmla="*/ 17058 w 32184"/>
                  <a:gd name="connsiteY1" fmla="*/ 29288 h 32184"/>
                  <a:gd name="connsiteX2" fmla="*/ 4828 w 32184"/>
                  <a:gd name="connsiteY2" fmla="*/ 17058 h 32184"/>
                  <a:gd name="connsiteX3" fmla="*/ 17058 w 32184"/>
                  <a:gd name="connsiteY3" fmla="*/ 4828 h 32184"/>
                  <a:gd name="connsiteX4" fmla="*/ 29288 w 32184"/>
                  <a:gd name="connsiteY4" fmla="*/ 17058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9288" y="17058"/>
                    </a:moveTo>
                    <a:cubicBezTo>
                      <a:pt x="29288" y="23812"/>
                      <a:pt x="23812" y="29288"/>
                      <a:pt x="17058" y="29288"/>
                    </a:cubicBezTo>
                    <a:cubicBezTo>
                      <a:pt x="10303" y="29288"/>
                      <a:pt x="4828" y="23812"/>
                      <a:pt x="4828" y="17058"/>
                    </a:cubicBezTo>
                    <a:cubicBezTo>
                      <a:pt x="4828" y="10303"/>
                      <a:pt x="10303" y="4828"/>
                      <a:pt x="17058" y="4828"/>
                    </a:cubicBezTo>
                    <a:cubicBezTo>
                      <a:pt x="23812" y="4828"/>
                      <a:pt x="29288" y="10303"/>
                      <a:pt x="29288" y="17058"/>
                    </a:cubicBezTo>
                    <a:close/>
                  </a:path>
                </a:pathLst>
              </a:custGeom>
              <a:noFill/>
              <a:ln w="19050" cap="flat">
                <a:solidFill>
                  <a:schemeClr val="tx1"/>
                </a:solidFill>
                <a:prstDash val="solid"/>
                <a:round/>
              </a:ln>
            </p:spPr>
            <p:txBody>
              <a:bodyPr rtlCol="0" anchor="ctr"/>
              <a:lstStyle/>
              <a:p>
                <a:pPr defTabSz="1828723" hangingPunct="1"/>
                <a:endParaRPr lang="en-US" sz="3000" kern="1200">
                  <a:solidFill>
                    <a:srgbClr val="FFFFFF"/>
                  </a:solidFill>
                  <a:ea typeface="+mn-ea"/>
                  <a:cs typeface="+mn-cs"/>
                </a:endParaRPr>
              </a:p>
            </p:txBody>
          </p:sp>
          <p:sp>
            <p:nvSpPr>
              <p:cNvPr id="176" name="Freeform: Shape 175">
                <a:extLst>
                  <a:ext uri="{FF2B5EF4-FFF2-40B4-BE49-F238E27FC236}">
                    <a16:creationId xmlns:a16="http://schemas.microsoft.com/office/drawing/2014/main" id="{3229FF33-87E2-4E84-8FA9-3197AF3F79DF}"/>
                  </a:ext>
                </a:extLst>
              </p:cNvPr>
              <p:cNvSpPr/>
              <p:nvPr/>
            </p:nvSpPr>
            <p:spPr>
              <a:xfrm>
                <a:off x="5268065" y="2460926"/>
                <a:ext cx="32184" cy="16092"/>
              </a:xfrm>
              <a:custGeom>
                <a:avLst/>
                <a:gdLst>
                  <a:gd name="connsiteX0" fmla="*/ 4828 w 32184"/>
                  <a:gd name="connsiteY0" fmla="*/ 14161 h 16092"/>
                  <a:gd name="connsiteX1" fmla="*/ 28322 w 32184"/>
                  <a:gd name="connsiteY1" fmla="*/ 4828 h 16092"/>
                </a:gdLst>
                <a:ahLst/>
                <a:cxnLst>
                  <a:cxn ang="0">
                    <a:pos x="connsiteX0" y="connsiteY0"/>
                  </a:cxn>
                  <a:cxn ang="0">
                    <a:pos x="connsiteX1" y="connsiteY1"/>
                  </a:cxn>
                </a:cxnLst>
                <a:rect l="l" t="t" r="r" b="b"/>
                <a:pathLst>
                  <a:path w="32184" h="16092">
                    <a:moveTo>
                      <a:pt x="4828" y="14161"/>
                    </a:moveTo>
                    <a:cubicBezTo>
                      <a:pt x="4828" y="14161"/>
                      <a:pt x="13839" y="13517"/>
                      <a:pt x="28322" y="4828"/>
                    </a:cubicBezTo>
                  </a:path>
                </a:pathLst>
              </a:custGeom>
              <a:noFill/>
              <a:ln w="19050" cap="flat">
                <a:solidFill>
                  <a:schemeClr val="tx1"/>
                </a:solidFill>
                <a:prstDash val="solid"/>
                <a:miter/>
              </a:ln>
            </p:spPr>
            <p:txBody>
              <a:bodyPr rtlCol="0" anchor="ctr"/>
              <a:lstStyle/>
              <a:p>
                <a:pPr defTabSz="1828723" hangingPunct="1"/>
                <a:endParaRPr lang="en-US" sz="3000" kern="1200">
                  <a:solidFill>
                    <a:srgbClr val="FFFFFF"/>
                  </a:solidFill>
                  <a:ea typeface="+mn-ea"/>
                  <a:cs typeface="+mn-cs"/>
                </a:endParaRPr>
              </a:p>
            </p:txBody>
          </p:sp>
          <p:sp>
            <p:nvSpPr>
              <p:cNvPr id="177" name="Freeform: Shape 176">
                <a:extLst>
                  <a:ext uri="{FF2B5EF4-FFF2-40B4-BE49-F238E27FC236}">
                    <a16:creationId xmlns:a16="http://schemas.microsoft.com/office/drawing/2014/main" id="{F87F71AA-721B-4F91-AF47-821B670B0C84}"/>
                  </a:ext>
                </a:extLst>
              </p:cNvPr>
              <p:cNvSpPr/>
              <p:nvPr/>
            </p:nvSpPr>
            <p:spPr>
              <a:xfrm>
                <a:off x="5204018" y="2403959"/>
                <a:ext cx="45058" cy="12874"/>
              </a:xfrm>
              <a:custGeom>
                <a:avLst/>
                <a:gdLst>
                  <a:gd name="connsiteX0" fmla="*/ 40552 w 45058"/>
                  <a:gd name="connsiteY0" fmla="*/ 4828 h 12873"/>
                  <a:gd name="connsiteX1" fmla="*/ 4828 w 45058"/>
                  <a:gd name="connsiteY1" fmla="*/ 9977 h 12873"/>
                </a:gdLst>
                <a:ahLst/>
                <a:cxnLst>
                  <a:cxn ang="0">
                    <a:pos x="connsiteX0" y="connsiteY0"/>
                  </a:cxn>
                  <a:cxn ang="0">
                    <a:pos x="connsiteX1" y="connsiteY1"/>
                  </a:cxn>
                </a:cxnLst>
                <a:rect l="l" t="t" r="r" b="b"/>
                <a:pathLst>
                  <a:path w="45058" h="12873">
                    <a:moveTo>
                      <a:pt x="40552" y="4828"/>
                    </a:moveTo>
                    <a:cubicBezTo>
                      <a:pt x="31541" y="7402"/>
                      <a:pt x="19633" y="9655"/>
                      <a:pt x="4828" y="9977"/>
                    </a:cubicBezTo>
                  </a:path>
                </a:pathLst>
              </a:custGeom>
              <a:noFill/>
              <a:ln w="19050" cap="flat">
                <a:solidFill>
                  <a:schemeClr val="tx1"/>
                </a:solidFill>
                <a:prstDash val="solid"/>
                <a:miter/>
              </a:ln>
            </p:spPr>
            <p:txBody>
              <a:bodyPr rtlCol="0" anchor="ctr"/>
              <a:lstStyle/>
              <a:p>
                <a:pPr defTabSz="1828723" hangingPunct="1"/>
                <a:endParaRPr lang="en-US" sz="3000" kern="1200">
                  <a:solidFill>
                    <a:srgbClr val="FFFFFF"/>
                  </a:solidFill>
                  <a:ea typeface="+mn-ea"/>
                  <a:cs typeface="+mn-cs"/>
                </a:endParaRPr>
              </a:p>
            </p:txBody>
          </p:sp>
        </p:grpSp>
      </p:grpSp>
      <p:grpSp>
        <p:nvGrpSpPr>
          <p:cNvPr id="179" name="Group 178">
            <a:extLst>
              <a:ext uri="{FF2B5EF4-FFF2-40B4-BE49-F238E27FC236}">
                <a16:creationId xmlns:a16="http://schemas.microsoft.com/office/drawing/2014/main" id="{B7B75C25-C76C-462F-8ABF-54108AE94CD9}"/>
              </a:ext>
            </a:extLst>
          </p:cNvPr>
          <p:cNvGrpSpPr/>
          <p:nvPr/>
        </p:nvGrpSpPr>
        <p:grpSpPr>
          <a:xfrm>
            <a:off x="19437430" y="4197524"/>
            <a:ext cx="4039297" cy="5573611"/>
            <a:chOff x="378285" y="2460244"/>
            <a:chExt cx="1514736" cy="2090104"/>
          </a:xfrm>
        </p:grpSpPr>
        <p:sp>
          <p:nvSpPr>
            <p:cNvPr id="136" name="Oval 135">
              <a:extLst>
                <a:ext uri="{FF2B5EF4-FFF2-40B4-BE49-F238E27FC236}">
                  <a16:creationId xmlns:a16="http://schemas.microsoft.com/office/drawing/2014/main" id="{8E10B50B-28E0-4312-84C1-4FEDD365F3A1}"/>
                </a:ext>
              </a:extLst>
            </p:cNvPr>
            <p:cNvSpPr/>
            <p:nvPr/>
          </p:nvSpPr>
          <p:spPr>
            <a:xfrm>
              <a:off x="810145" y="2460244"/>
              <a:ext cx="651016" cy="651016"/>
            </a:xfrm>
            <a:prstGeom prst="ellipse">
              <a:avLst/>
            </a:prstGeom>
            <a:solidFill>
              <a:schemeClr val="bg2"/>
            </a:solidFill>
            <a:ln w="19050">
              <a:solidFill>
                <a:schemeClr val="tx1"/>
              </a:solidFill>
            </a:ln>
            <a:effectLst>
              <a:outerShdw blurRad="88900" dist="38100" dir="27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37" hangingPunct="1"/>
              <a:endParaRPr lang="en-US" sz="3000" kern="1200">
                <a:solidFill>
                  <a:srgbClr val="FFFFFF"/>
                </a:solidFill>
                <a:latin typeface="Arial"/>
              </a:endParaRPr>
            </a:p>
          </p:txBody>
        </p:sp>
        <p:sp>
          <p:nvSpPr>
            <p:cNvPr id="137" name="TextBox 136">
              <a:extLst>
                <a:ext uri="{FF2B5EF4-FFF2-40B4-BE49-F238E27FC236}">
                  <a16:creationId xmlns:a16="http://schemas.microsoft.com/office/drawing/2014/main" id="{1CE0C73E-82AE-4502-A1A1-422E47B2CA40}"/>
                </a:ext>
              </a:extLst>
            </p:cNvPr>
            <p:cNvSpPr txBox="1"/>
            <p:nvPr/>
          </p:nvSpPr>
          <p:spPr>
            <a:xfrm>
              <a:off x="378285" y="3130729"/>
              <a:ext cx="1514736" cy="1419619"/>
            </a:xfrm>
            <a:prstGeom prst="rect">
              <a:avLst/>
            </a:prstGeom>
            <a:noFill/>
          </p:spPr>
          <p:txBody>
            <a:bodyPr wrap="square" rtlCol="0">
              <a:spAutoFit/>
            </a:bodyPr>
            <a:lstStyle/>
            <a:p>
              <a:pPr algn="ctr" defTabSz="914418" hangingPunct="1"/>
              <a:r>
                <a:rPr lang="en-US" sz="3000" b="1" kern="1200" dirty="0">
                  <a:gradFill>
                    <a:gsLst>
                      <a:gs pos="0">
                        <a:srgbClr val="FFFFFF"/>
                      </a:gs>
                      <a:gs pos="100000">
                        <a:srgbClr val="FFFFFF"/>
                      </a:gs>
                    </a:gsLst>
                    <a:lin ang="16200000" scaled="0"/>
                  </a:gradFill>
                  <a:latin typeface="Amazon Ember" panose="020B0603020204020204" pitchFamily="34" charset="0"/>
                  <a:ea typeface="Amazon Ember" panose="020B0603020204020204" pitchFamily="34" charset="0"/>
                  <a:cs typeface="Amazon Ember" panose="020B0603020204020204" pitchFamily="34" charset="0"/>
                </a:rPr>
                <a:t>AWS Service </a:t>
              </a:r>
              <a:br>
                <a:rPr lang="en-US" sz="3000" b="1" kern="1200" dirty="0">
                  <a:gradFill>
                    <a:gsLst>
                      <a:gs pos="0">
                        <a:srgbClr val="FFFFFF"/>
                      </a:gs>
                      <a:gs pos="100000">
                        <a:srgbClr val="FFFFFF"/>
                      </a:gs>
                    </a:gsLst>
                    <a:lin ang="16200000" scaled="0"/>
                  </a:gradFill>
                  <a:latin typeface="Amazon Ember" panose="020B0603020204020204" pitchFamily="34" charset="0"/>
                  <a:ea typeface="Amazon Ember" panose="020B0603020204020204" pitchFamily="34" charset="0"/>
                  <a:cs typeface="Amazon Ember" panose="020B0603020204020204" pitchFamily="34" charset="0"/>
                </a:rPr>
              </a:br>
              <a:r>
                <a:rPr lang="en-US" sz="3000" b="1" kern="1200" dirty="0">
                  <a:gradFill>
                    <a:gsLst>
                      <a:gs pos="0">
                        <a:srgbClr val="FFFFFF"/>
                      </a:gs>
                      <a:gs pos="100000">
                        <a:srgbClr val="FFFFFF"/>
                      </a:gs>
                    </a:gsLst>
                    <a:lin ang="16200000" scaled="0"/>
                  </a:gradFill>
                  <a:latin typeface="Amazon Ember" panose="020B0603020204020204" pitchFamily="34" charset="0"/>
                  <a:ea typeface="Amazon Ember" panose="020B0603020204020204" pitchFamily="34" charset="0"/>
                  <a:cs typeface="Amazon Ember" panose="020B0603020204020204" pitchFamily="34" charset="0"/>
                </a:rPr>
                <a:t>Catalog end users</a:t>
              </a:r>
            </a:p>
            <a:p>
              <a:pPr algn="ctr" defTabSz="914418" hangingPunct="1"/>
              <a:r>
                <a:rPr lang="en-US" sz="3000" kern="1200" dirty="0">
                  <a:gradFill>
                    <a:gsLst>
                      <a:gs pos="0">
                        <a:srgbClr val="FFFFFF"/>
                      </a:gs>
                      <a:gs pos="100000">
                        <a:srgbClr val="FFFFFF"/>
                      </a:gs>
                    </a:gsLst>
                    <a:lin ang="16200000" scaled="0"/>
                  </a:gradFill>
                  <a:latin typeface="Amazon Ember" panose="020B0603020204020204" pitchFamily="34" charset="0"/>
                  <a:ea typeface="Amazon Ember" panose="020B0603020204020204" pitchFamily="34" charset="0"/>
                  <a:cs typeface="Amazon Ember" panose="020B0603020204020204" pitchFamily="34" charset="0"/>
                </a:rPr>
                <a:t>Users only see products they are entitled to and can launch, update, and terminate</a:t>
              </a:r>
            </a:p>
            <a:p>
              <a:pPr algn="ctr" defTabSz="914418" hangingPunct="1"/>
              <a:endParaRPr lang="en-US" sz="3000" kern="1200" dirty="0">
                <a:gradFill>
                  <a:gsLst>
                    <a:gs pos="0">
                      <a:srgbClr val="FFFFFF"/>
                    </a:gs>
                    <a:gs pos="100000">
                      <a:srgbClr val="FFFFFF"/>
                    </a:gs>
                  </a:gsLst>
                  <a:lin ang="16200000" scaled="0"/>
                </a:gra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78" name="Graphic 177">
              <a:extLst>
                <a:ext uri="{FF2B5EF4-FFF2-40B4-BE49-F238E27FC236}">
                  <a16:creationId xmlns:a16="http://schemas.microsoft.com/office/drawing/2014/main" id="{D516C44B-1B7D-44E7-B41A-F2D50E737E8B}"/>
                </a:ext>
              </a:extLst>
            </p:cNvPr>
            <p:cNvPicPr>
              <a:picLocks noChangeAspect="1"/>
            </p:cNvPicPr>
            <p:nvPr/>
          </p:nvPicPr>
          <p:blipFill>
            <a:blip/>
            <a:stretch>
              <a:fillRect/>
            </a:stretch>
          </p:blipFill>
          <p:spPr>
            <a:xfrm flipH="1">
              <a:off x="954530" y="2622106"/>
              <a:ext cx="362246" cy="351994"/>
            </a:xfrm>
            <a:prstGeom prst="rect">
              <a:avLst/>
            </a:prstGeom>
            <a:ln>
              <a:solidFill>
                <a:schemeClr val="tx1"/>
              </a:solidFill>
            </a:ln>
          </p:spPr>
        </p:pic>
      </p:grpSp>
      <p:pic>
        <p:nvPicPr>
          <p:cNvPr id="126" name="Graphic 125">
            <a:extLst>
              <a:ext uri="{FF2B5EF4-FFF2-40B4-BE49-F238E27FC236}">
                <a16:creationId xmlns:a16="http://schemas.microsoft.com/office/drawing/2014/main" id="{CEE4AAA9-310B-9045-A9D8-F16F01623E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20974083" y="4629157"/>
            <a:ext cx="965990" cy="938650"/>
          </a:xfrm>
          <a:prstGeom prst="rect">
            <a:avLst/>
          </a:prstGeom>
        </p:spPr>
      </p:pic>
      <p:cxnSp>
        <p:nvCxnSpPr>
          <p:cNvPr id="4" name="Straight Arrow Connector 3">
            <a:extLst>
              <a:ext uri="{FF2B5EF4-FFF2-40B4-BE49-F238E27FC236}">
                <a16:creationId xmlns:a16="http://schemas.microsoft.com/office/drawing/2014/main" id="{0207F28D-8915-4740-8863-251ADA6FBD30}"/>
              </a:ext>
            </a:extLst>
          </p:cNvPr>
          <p:cNvCxnSpPr/>
          <p:nvPr/>
        </p:nvCxnSpPr>
        <p:spPr>
          <a:xfrm>
            <a:off x="-5719327" y="-1923143"/>
            <a:ext cx="1524000" cy="152400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85E4363B-5288-F44C-93F6-7504E41641D2}"/>
              </a:ext>
            </a:extLst>
          </p:cNvPr>
          <p:cNvCxnSpPr>
            <a:cxnSpLocks/>
          </p:cNvCxnSpPr>
          <p:nvPr/>
        </p:nvCxnSpPr>
        <p:spPr>
          <a:xfrm flipH="1">
            <a:off x="15643472" y="7828122"/>
            <a:ext cx="3468530" cy="0"/>
          </a:xfrm>
          <a:prstGeom prst="straightConnector1">
            <a:avLst/>
          </a:prstGeom>
          <a:ln w="19050">
            <a:solidFill>
              <a:schemeClr val="accent6"/>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127" name="Straight Arrow Connector 126">
            <a:extLst>
              <a:ext uri="{FF2B5EF4-FFF2-40B4-BE49-F238E27FC236}">
                <a16:creationId xmlns:a16="http://schemas.microsoft.com/office/drawing/2014/main" id="{CE0BF3DD-5872-9648-AA0F-29F90B3CC6B6}"/>
              </a:ext>
            </a:extLst>
          </p:cNvPr>
          <p:cNvCxnSpPr>
            <a:cxnSpLocks/>
          </p:cNvCxnSpPr>
          <p:nvPr/>
        </p:nvCxnSpPr>
        <p:spPr>
          <a:xfrm>
            <a:off x="4788981" y="9183138"/>
            <a:ext cx="3719072" cy="0"/>
          </a:xfrm>
          <a:prstGeom prst="straightConnector1">
            <a:avLst/>
          </a:prstGeom>
          <a:ln w="19050">
            <a:solidFill>
              <a:schemeClr val="accent6"/>
            </a:solidFill>
            <a:tailEnd type="arrow" w="med" len="sm"/>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38510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fade">
                                      <p:cBhvr>
                                        <p:cTn id="7" dur="500"/>
                                        <p:tgtEl>
                                          <p:spTgt spid="183"/>
                                        </p:tgtEl>
                                      </p:cBhvr>
                                    </p:animEffect>
                                  </p:childTnLst>
                                </p:cTn>
                              </p:par>
                              <p:par>
                                <p:cTn id="8" presetID="35" presetClass="path" presetSubtype="0" decel="100000" fill="hold" nodeType="withEffect">
                                  <p:stCondLst>
                                    <p:cond delay="0"/>
                                  </p:stCondLst>
                                  <p:childTnLst>
                                    <p:animMotion origin="layout" path="M 0.09792 1.23457E-6 L -5.91974E-17 1.23457E-6 " pathEditMode="relative" rAng="0" ptsTypes="AA">
                                      <p:cBhvr>
                                        <p:cTn id="9" dur="600" fill="hold"/>
                                        <p:tgtEl>
                                          <p:spTgt spid="183"/>
                                        </p:tgtEl>
                                        <p:attrNameLst>
                                          <p:attrName>ppt_x</p:attrName>
                                          <p:attrName>ppt_y</p:attrName>
                                        </p:attrNameLst>
                                      </p:cBhvr>
                                      <p:rCtr x="-4844" y="0"/>
                                    </p:animMotion>
                                  </p:childTnLst>
                                </p:cTn>
                              </p:par>
                              <p:par>
                                <p:cTn id="10" presetID="10" presetClass="entr" presetSubtype="0" fill="hold" nodeType="withEffect">
                                  <p:stCondLst>
                                    <p:cond delay="0"/>
                                  </p:stCondLst>
                                  <p:childTnLst>
                                    <p:set>
                                      <p:cBhvr>
                                        <p:cTn id="11" dur="1" fill="hold">
                                          <p:stCondLst>
                                            <p:cond delay="0"/>
                                          </p:stCondLst>
                                        </p:cTn>
                                        <p:tgtEl>
                                          <p:spTgt spid="182"/>
                                        </p:tgtEl>
                                        <p:attrNameLst>
                                          <p:attrName>style.visibility</p:attrName>
                                        </p:attrNameLst>
                                      </p:cBhvr>
                                      <p:to>
                                        <p:strVal val="visible"/>
                                      </p:to>
                                    </p:set>
                                    <p:animEffect transition="in" filter="fade">
                                      <p:cBhvr>
                                        <p:cTn id="12" dur="500"/>
                                        <p:tgtEl>
                                          <p:spTgt spid="182"/>
                                        </p:tgtEl>
                                      </p:cBhvr>
                                    </p:animEffect>
                                  </p:childTnLst>
                                </p:cTn>
                              </p:par>
                              <p:par>
                                <p:cTn id="13" presetID="35" presetClass="path" presetSubtype="0" decel="100000" fill="hold" nodeType="withEffect">
                                  <p:stCondLst>
                                    <p:cond delay="0"/>
                                  </p:stCondLst>
                                  <p:childTnLst>
                                    <p:animMotion origin="layout" path="M 0.09792 1.23457E-6 L -5.91974E-17 1.23457E-6 " pathEditMode="relative" rAng="0" ptsTypes="AA">
                                      <p:cBhvr>
                                        <p:cTn id="14" dur="600" fill="hold"/>
                                        <p:tgtEl>
                                          <p:spTgt spid="182"/>
                                        </p:tgtEl>
                                        <p:attrNameLst>
                                          <p:attrName>ppt_x</p:attrName>
                                          <p:attrName>ppt_y</p:attrName>
                                        </p:attrNameLst>
                                      </p:cBhvr>
                                      <p:rCtr x="-4844" y="0"/>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84"/>
                                        </p:tgtEl>
                                        <p:attrNameLst>
                                          <p:attrName>style.visibility</p:attrName>
                                        </p:attrNameLst>
                                      </p:cBhvr>
                                      <p:to>
                                        <p:strVal val="visible"/>
                                      </p:to>
                                    </p:set>
                                    <p:animEffect transition="in" filter="fade">
                                      <p:cBhvr>
                                        <p:cTn id="19" dur="500"/>
                                        <p:tgtEl>
                                          <p:spTgt spid="184"/>
                                        </p:tgtEl>
                                      </p:cBhvr>
                                    </p:animEffect>
                                  </p:childTnLst>
                                </p:cTn>
                              </p:par>
                              <p:par>
                                <p:cTn id="20" presetID="35" presetClass="path" presetSubtype="0" decel="100000" fill="hold" nodeType="withEffect">
                                  <p:stCondLst>
                                    <p:cond delay="0"/>
                                  </p:stCondLst>
                                  <p:childTnLst>
                                    <p:animMotion origin="layout" path="M 0.09792 1.23457E-6 L -5.91974E-17 1.23457E-6 " pathEditMode="relative" rAng="0" ptsTypes="AA">
                                      <p:cBhvr>
                                        <p:cTn id="21" dur="600" fill="hold"/>
                                        <p:tgtEl>
                                          <p:spTgt spid="184"/>
                                        </p:tgtEl>
                                        <p:attrNameLst>
                                          <p:attrName>ppt_x</p:attrName>
                                          <p:attrName>ppt_y</p:attrName>
                                        </p:attrNameLst>
                                      </p:cBhvr>
                                      <p:rCtr x="-4844" y="0"/>
                                    </p:animMotion>
                                  </p:childTnLst>
                                </p:cTn>
                              </p:par>
                              <p:par>
                                <p:cTn id="22" presetID="10" presetClass="entr" presetSubtype="0" fill="hold" nodeType="withEffect">
                                  <p:stCondLst>
                                    <p:cond delay="0"/>
                                  </p:stCondLst>
                                  <p:childTnLst>
                                    <p:set>
                                      <p:cBhvr>
                                        <p:cTn id="23" dur="1" fill="hold">
                                          <p:stCondLst>
                                            <p:cond delay="0"/>
                                          </p:stCondLst>
                                        </p:cTn>
                                        <p:tgtEl>
                                          <p:spTgt spid="181"/>
                                        </p:tgtEl>
                                        <p:attrNameLst>
                                          <p:attrName>style.visibility</p:attrName>
                                        </p:attrNameLst>
                                      </p:cBhvr>
                                      <p:to>
                                        <p:strVal val="visible"/>
                                      </p:to>
                                    </p:set>
                                    <p:animEffect transition="in" filter="fade">
                                      <p:cBhvr>
                                        <p:cTn id="24" dur="500"/>
                                        <p:tgtEl>
                                          <p:spTgt spid="181"/>
                                        </p:tgtEl>
                                      </p:cBhvr>
                                    </p:animEffect>
                                  </p:childTnLst>
                                </p:cTn>
                              </p:par>
                              <p:par>
                                <p:cTn id="25" presetID="35" presetClass="path" presetSubtype="0" decel="100000" fill="hold" nodeType="withEffect">
                                  <p:stCondLst>
                                    <p:cond delay="0"/>
                                  </p:stCondLst>
                                  <p:childTnLst>
                                    <p:animMotion origin="layout" path="M 0.09792 1.23457E-6 L -5.91974E-17 1.23457E-6 " pathEditMode="relative" rAng="0" ptsTypes="AA">
                                      <p:cBhvr>
                                        <p:cTn id="26" dur="600" fill="hold"/>
                                        <p:tgtEl>
                                          <p:spTgt spid="181"/>
                                        </p:tgtEl>
                                        <p:attrNameLst>
                                          <p:attrName>ppt_x</p:attrName>
                                          <p:attrName>ppt_y</p:attrName>
                                        </p:attrNameLst>
                                      </p:cBhvr>
                                      <p:rCtr x="-4844" y="0"/>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80"/>
                                        </p:tgtEl>
                                        <p:attrNameLst>
                                          <p:attrName>style.visibility</p:attrName>
                                        </p:attrNameLst>
                                      </p:cBhvr>
                                      <p:to>
                                        <p:strVal val="visible"/>
                                      </p:to>
                                    </p:set>
                                    <p:animEffect transition="in" filter="fade">
                                      <p:cBhvr>
                                        <p:cTn id="31" dur="500"/>
                                        <p:tgtEl>
                                          <p:spTgt spid="180"/>
                                        </p:tgtEl>
                                      </p:cBhvr>
                                    </p:animEffect>
                                  </p:childTnLst>
                                </p:cTn>
                              </p:par>
                              <p:par>
                                <p:cTn id="32" presetID="35" presetClass="path" presetSubtype="0" decel="100000" fill="hold" nodeType="withEffect">
                                  <p:stCondLst>
                                    <p:cond delay="0"/>
                                  </p:stCondLst>
                                  <p:childTnLst>
                                    <p:animMotion origin="layout" path="M -0.10225 -2.22222E-6 L -3.61111E-6 -2.22222E-6 " pathEditMode="relative" rAng="0" ptsTypes="AA">
                                      <p:cBhvr>
                                        <p:cTn id="33" dur="600" fill="hold"/>
                                        <p:tgtEl>
                                          <p:spTgt spid="180"/>
                                        </p:tgtEl>
                                        <p:attrNameLst>
                                          <p:attrName>ppt_x</p:attrName>
                                          <p:attrName>ppt_y</p:attrName>
                                        </p:attrNameLst>
                                      </p:cBhvr>
                                      <p:rCtr x="5104" y="0"/>
                                    </p:animMotion>
                                  </p:childTnLst>
                                </p:cTn>
                              </p:par>
                              <p:par>
                                <p:cTn id="34" presetID="10" presetClass="entr" presetSubtype="0" fill="hold" nodeType="withEffect">
                                  <p:stCondLst>
                                    <p:cond delay="0"/>
                                  </p:stCondLst>
                                  <p:childTnLst>
                                    <p:set>
                                      <p:cBhvr>
                                        <p:cTn id="35" dur="1" fill="hold">
                                          <p:stCondLst>
                                            <p:cond delay="0"/>
                                          </p:stCondLst>
                                        </p:cTn>
                                        <p:tgtEl>
                                          <p:spTgt spid="179"/>
                                        </p:tgtEl>
                                        <p:attrNameLst>
                                          <p:attrName>style.visibility</p:attrName>
                                        </p:attrNameLst>
                                      </p:cBhvr>
                                      <p:to>
                                        <p:strVal val="visible"/>
                                      </p:to>
                                    </p:set>
                                    <p:animEffect transition="in" filter="fade">
                                      <p:cBhvr>
                                        <p:cTn id="36" dur="500"/>
                                        <p:tgtEl>
                                          <p:spTgt spid="179"/>
                                        </p:tgtEl>
                                      </p:cBhvr>
                                    </p:animEffect>
                                  </p:childTnLst>
                                </p:cTn>
                              </p:par>
                              <p:par>
                                <p:cTn id="37" presetID="1" presetClass="entr" presetSubtype="0" fill="hold" nodeType="withEffect">
                                  <p:stCondLst>
                                    <p:cond delay="300"/>
                                  </p:stCondLst>
                                  <p:childTnLst>
                                    <p:set>
                                      <p:cBhvr>
                                        <p:cTn id="38" dur="1" fill="hold">
                                          <p:stCondLst>
                                            <p:cond delay="0"/>
                                          </p:stCondLst>
                                        </p:cTn>
                                        <p:tgtEl>
                                          <p:spTgt spid="126"/>
                                        </p:tgtEl>
                                        <p:attrNameLst>
                                          <p:attrName>style.visibility</p:attrName>
                                        </p:attrNameLst>
                                      </p:cBhvr>
                                      <p:to>
                                        <p:strVal val="visible"/>
                                      </p:to>
                                    </p:set>
                                  </p:childTnLst>
                                </p:cTn>
                              </p:par>
                              <p:par>
                                <p:cTn id="39" presetID="35" presetClass="path" presetSubtype="0" decel="100000" fill="hold" nodeType="withEffect">
                                  <p:stCondLst>
                                    <p:cond delay="0"/>
                                  </p:stCondLst>
                                  <p:childTnLst>
                                    <p:animMotion origin="layout" path="M -0.10221 -1.97531E-6 L -1.94444E-6 -1.97531E-6 " pathEditMode="relative" rAng="0" ptsTypes="AA">
                                      <p:cBhvr>
                                        <p:cTn id="40" dur="600" fill="hold"/>
                                        <p:tgtEl>
                                          <p:spTgt spid="179"/>
                                        </p:tgtEl>
                                        <p:attrNameLst>
                                          <p:attrName>ppt_x</p:attrName>
                                          <p:attrName>ppt_y</p:attrName>
                                        </p:attrNameLst>
                                      </p:cBhvr>
                                      <p:rCtr x="51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Enable secure self-service provisioning  </a:t>
            </a:r>
          </a:p>
        </p:txBody>
      </p:sp>
      <p:sp>
        <p:nvSpPr>
          <p:cNvPr id="22" name="Text Placeholder 2">
            <a:extLst>
              <a:ext uri="{FF2B5EF4-FFF2-40B4-BE49-F238E27FC236}">
                <a16:creationId xmlns:a16="http://schemas.microsoft.com/office/drawing/2014/main" id="{59F485A4-3DAB-D147-8115-C031147EB25B}"/>
              </a:ext>
            </a:extLst>
          </p:cNvPr>
          <p:cNvSpPr txBox="1">
            <a:spLocks/>
          </p:cNvSpPr>
          <p:nvPr/>
        </p:nvSpPr>
        <p:spPr>
          <a:xfrm>
            <a:off x="950975" y="8431001"/>
            <a:ext cx="5190183" cy="798022"/>
          </a:xfrm>
          <a:prstGeom prst="rect">
            <a:avLst/>
          </a:prstGeom>
        </p:spPr>
        <p:txBody>
          <a:bodyPr vert="horz" lIns="243840" tIns="121920" rIns="243840" bIns="121920" rtlCol="0">
            <a:noAutofit/>
          </a:bodyPr>
          <a:lstStyle>
            <a:lvl1pPr marL="0" indent="0" algn="l" defTabSz="457200" rtl="0" eaLnBrk="1" latinLnBrk="0" hangingPunct="1">
              <a:spcBef>
                <a:spcPct val="20000"/>
              </a:spcBef>
              <a:buFontTx/>
              <a:buNone/>
              <a:defRPr sz="1200" b="0" i="0" kern="1200" spc="50" baseline="0">
                <a:solidFill>
                  <a:schemeClr val="tx1"/>
                </a:solidFill>
                <a:latin typeface="Roboto Condensed" charset="0"/>
                <a:ea typeface="Roboto Condensed" charset="0"/>
                <a:cs typeface="Roboto Condensed"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762015"/>
            <a:r>
              <a:rPr lang="en-US" sz="4000" spc="83" dirty="0">
                <a:solidFill>
                  <a:srgbClr val="FFFFFF"/>
                </a:solidFill>
                <a:latin typeface="Amazon Ember" charset="0"/>
                <a:ea typeface="Amazon Ember" charset="0"/>
                <a:cs typeface="Amazon Ember" charset="0"/>
              </a:rPr>
              <a:t>Create best practice templates</a:t>
            </a:r>
          </a:p>
        </p:txBody>
      </p:sp>
      <p:pic>
        <p:nvPicPr>
          <p:cNvPr id="23" name="Graphic 22">
            <a:extLst>
              <a:ext uri="{FF2B5EF4-FFF2-40B4-BE49-F238E27FC236}">
                <a16:creationId xmlns:a16="http://schemas.microsoft.com/office/drawing/2014/main" id="{368C5BE2-AC78-2440-B48B-E71C94C1D1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05371" y="5667791"/>
            <a:ext cx="2681389" cy="2681389"/>
          </a:xfrm>
          <a:prstGeom prst="rect">
            <a:avLst/>
          </a:prstGeom>
        </p:spPr>
      </p:pic>
      <p:sp>
        <p:nvSpPr>
          <p:cNvPr id="27" name="Text Placeholder 2">
            <a:extLst>
              <a:ext uri="{FF2B5EF4-FFF2-40B4-BE49-F238E27FC236}">
                <a16:creationId xmlns:a16="http://schemas.microsoft.com/office/drawing/2014/main" id="{4CD52DE3-1A7E-244B-8B6D-1BE8A2F58D1E}"/>
              </a:ext>
            </a:extLst>
          </p:cNvPr>
          <p:cNvSpPr txBox="1">
            <a:spLocks/>
          </p:cNvSpPr>
          <p:nvPr/>
        </p:nvSpPr>
        <p:spPr>
          <a:xfrm>
            <a:off x="16267175" y="8431001"/>
            <a:ext cx="6135625" cy="798022"/>
          </a:xfrm>
          <a:prstGeom prst="rect">
            <a:avLst/>
          </a:prstGeom>
        </p:spPr>
        <p:txBody>
          <a:bodyPr vert="horz" lIns="243840" tIns="121920" rIns="243840" bIns="121920" rtlCol="0">
            <a:noAutofit/>
          </a:bodyPr>
          <a:lstStyle>
            <a:lvl1pPr marL="0" indent="0" algn="l" defTabSz="457200" rtl="0" eaLnBrk="1" latinLnBrk="0" hangingPunct="1">
              <a:spcBef>
                <a:spcPct val="20000"/>
              </a:spcBef>
              <a:buFontTx/>
              <a:buNone/>
              <a:defRPr sz="1200" b="0" i="0" kern="1200" spc="50" baseline="0">
                <a:solidFill>
                  <a:schemeClr val="tx1"/>
                </a:solidFill>
                <a:latin typeface="Roboto Condensed" charset="0"/>
                <a:ea typeface="Roboto Condensed" charset="0"/>
                <a:cs typeface="Roboto Condensed"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762015"/>
            <a:r>
              <a:rPr lang="en-US" sz="4000" spc="83" dirty="0">
                <a:solidFill>
                  <a:srgbClr val="FFFFFF"/>
                </a:solidFill>
                <a:latin typeface="Amazon Ember" charset="0"/>
                <a:ea typeface="Amazon Ember" charset="0"/>
                <a:cs typeface="Amazon Ember" charset="0"/>
              </a:rPr>
              <a:t>Distribute products via AWS Organizations</a:t>
            </a:r>
          </a:p>
        </p:txBody>
      </p:sp>
      <p:sp>
        <p:nvSpPr>
          <p:cNvPr id="28" name="Text Placeholder 2">
            <a:extLst>
              <a:ext uri="{FF2B5EF4-FFF2-40B4-BE49-F238E27FC236}">
                <a16:creationId xmlns:a16="http://schemas.microsoft.com/office/drawing/2014/main" id="{227083B0-2D2C-1D45-9299-A9A3B098028C}"/>
              </a:ext>
            </a:extLst>
          </p:cNvPr>
          <p:cNvSpPr txBox="1">
            <a:spLocks/>
          </p:cNvSpPr>
          <p:nvPr/>
        </p:nvSpPr>
        <p:spPr>
          <a:xfrm>
            <a:off x="8609075" y="8431001"/>
            <a:ext cx="5190183" cy="798022"/>
          </a:xfrm>
          <a:prstGeom prst="rect">
            <a:avLst/>
          </a:prstGeom>
        </p:spPr>
        <p:txBody>
          <a:bodyPr vert="horz" lIns="243840" tIns="121920" rIns="243840" bIns="121920" rtlCol="0">
            <a:noAutofit/>
          </a:bodyPr>
          <a:lstStyle>
            <a:lvl1pPr marL="0" indent="0" algn="l" defTabSz="457200" rtl="0" eaLnBrk="1" latinLnBrk="0" hangingPunct="1">
              <a:spcBef>
                <a:spcPct val="20000"/>
              </a:spcBef>
              <a:buFontTx/>
              <a:buNone/>
              <a:defRPr sz="1200" b="0" i="0" kern="1200" spc="50" baseline="0">
                <a:solidFill>
                  <a:schemeClr val="tx1"/>
                </a:solidFill>
                <a:latin typeface="Roboto Condensed" charset="0"/>
                <a:ea typeface="Roboto Condensed" charset="0"/>
                <a:cs typeface="Roboto Condensed"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Roboto Condensed" charset="0"/>
                <a:ea typeface="Roboto Condensed" charset="0"/>
                <a:cs typeface="Roboto Condensed"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762015"/>
            <a:r>
              <a:rPr lang="en-US" sz="4000" spc="83" dirty="0">
                <a:solidFill>
                  <a:srgbClr val="FFFFFF"/>
                </a:solidFill>
                <a:latin typeface="Amazon Ember" charset="0"/>
                <a:ea typeface="Amazon Ember" charset="0"/>
                <a:cs typeface="Amazon Ember" charset="0"/>
              </a:rPr>
              <a:t>Create AWS Service Catalog products in AWS Control Tower</a:t>
            </a:r>
          </a:p>
        </p:txBody>
      </p:sp>
      <p:pic>
        <p:nvPicPr>
          <p:cNvPr id="34" name="Graphic 33">
            <a:extLst>
              <a:ext uri="{FF2B5EF4-FFF2-40B4-BE49-F238E27FC236}">
                <a16:creationId xmlns:a16="http://schemas.microsoft.com/office/drawing/2014/main" id="{6B2FBDCA-0CA7-8D40-AD66-B1F2A49E438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59152" y="5721084"/>
            <a:ext cx="2623949" cy="2623949"/>
          </a:xfrm>
          <a:prstGeom prst="rect">
            <a:avLst/>
          </a:prstGeom>
        </p:spPr>
      </p:pic>
      <p:pic>
        <p:nvPicPr>
          <p:cNvPr id="35" name="Graphic 34">
            <a:extLst>
              <a:ext uri="{FF2B5EF4-FFF2-40B4-BE49-F238E27FC236}">
                <a16:creationId xmlns:a16="http://schemas.microsoft.com/office/drawing/2014/main" id="{EC9E7F41-F6A7-3F4D-ADE3-B7C203FDF36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242844" y="5807052"/>
            <a:ext cx="2623949" cy="2623949"/>
          </a:xfrm>
          <a:prstGeom prst="rect">
            <a:avLst/>
          </a:prstGeom>
        </p:spPr>
      </p:pic>
    </p:spTree>
    <p:extLst>
      <p:ext uri="{BB962C8B-B14F-4D97-AF65-F5344CB8AC3E}">
        <p14:creationId xmlns:p14="http://schemas.microsoft.com/office/powerpoint/2010/main" val="356714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9" name="Picture 248">
            <a:extLst>
              <a:ext uri="{FF2B5EF4-FFF2-40B4-BE49-F238E27FC236}">
                <a16:creationId xmlns:a16="http://schemas.microsoft.com/office/drawing/2014/main" id="{576733DB-62A8-7740-A485-B9D4F1CD5FCF}"/>
              </a:ext>
            </a:extLst>
          </p:cNvPr>
          <p:cNvPicPr>
            <a:picLocks noChangeAspect="1"/>
          </p:cNvPicPr>
          <p:nvPr/>
        </p:nvPicPr>
        <p:blipFill>
          <a:blip r:embed="rId3"/>
          <a:stretch>
            <a:fillRect/>
          </a:stretch>
        </p:blipFill>
        <p:spPr>
          <a:xfrm>
            <a:off x="11469792" y="1939998"/>
            <a:ext cx="6330872" cy="8309268"/>
          </a:xfrm>
          <a:prstGeom prst="rect">
            <a:avLst/>
          </a:prstGeom>
        </p:spPr>
      </p:pic>
      <p:pic>
        <p:nvPicPr>
          <p:cNvPr id="15" name="Picture 14">
            <a:extLst>
              <a:ext uri="{FF2B5EF4-FFF2-40B4-BE49-F238E27FC236}">
                <a16:creationId xmlns:a16="http://schemas.microsoft.com/office/drawing/2014/main" id="{5A6FB0A0-E585-3D45-B984-2C30A83B18E5}"/>
              </a:ext>
            </a:extLst>
          </p:cNvPr>
          <p:cNvPicPr>
            <a:picLocks noChangeAspect="1"/>
          </p:cNvPicPr>
          <p:nvPr/>
        </p:nvPicPr>
        <p:blipFill>
          <a:blip r:embed="rId3"/>
          <a:stretch>
            <a:fillRect/>
          </a:stretch>
        </p:blipFill>
        <p:spPr>
          <a:xfrm>
            <a:off x="10565622" y="2726588"/>
            <a:ext cx="6330872" cy="8309268"/>
          </a:xfrm>
          <a:prstGeom prst="rect">
            <a:avLst/>
          </a:prstGeom>
        </p:spPr>
      </p:pic>
      <p:sp>
        <p:nvSpPr>
          <p:cNvPr id="53" name="Title 52"/>
          <p:cNvSpPr>
            <a:spLocks noGrp="1"/>
          </p:cNvSpPr>
          <p:nvPr>
            <p:ph type="title"/>
          </p:nvPr>
        </p:nvSpPr>
        <p:spPr>
          <a:xfrm>
            <a:off x="0" y="213237"/>
            <a:ext cx="24384000" cy="1799330"/>
          </a:xfrm>
        </p:spPr>
        <p:txBody>
          <a:bodyPr/>
          <a:lstStyle/>
          <a:p>
            <a:r>
              <a:rPr lang="en-US" dirty="0"/>
              <a:t>Automate Governance at Scale </a:t>
            </a:r>
          </a:p>
        </p:txBody>
      </p:sp>
      <p:sp>
        <p:nvSpPr>
          <p:cNvPr id="2" name="Rounded Rectangle 1"/>
          <p:cNvSpPr/>
          <p:nvPr/>
        </p:nvSpPr>
        <p:spPr>
          <a:xfrm>
            <a:off x="553569" y="1886974"/>
            <a:ext cx="6176573" cy="8006073"/>
          </a:xfrm>
          <a:prstGeom prst="rect">
            <a:avLst/>
          </a:prstGeom>
          <a:solidFill>
            <a:schemeClr val="bg2"/>
          </a:solidFill>
          <a:ln w="19050">
            <a:solidFill>
              <a:schemeClr val="accent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1828837" hangingPunct="1">
              <a:defRPr/>
            </a:pPr>
            <a:endParaRPr lang="en-US" sz="3600" kern="1200" dirty="0">
              <a:solidFill>
                <a:srgbClr val="1D516C"/>
              </a:solidFill>
              <a:latin typeface="Arial"/>
              <a:cs typeface="Arial"/>
            </a:endParaRPr>
          </a:p>
        </p:txBody>
      </p:sp>
      <p:sp>
        <p:nvSpPr>
          <p:cNvPr id="6" name="Rounded Rectangle 5"/>
          <p:cNvSpPr/>
          <p:nvPr/>
        </p:nvSpPr>
        <p:spPr>
          <a:xfrm>
            <a:off x="1328478" y="3345177"/>
            <a:ext cx="2194560" cy="2194560"/>
          </a:xfrm>
          <a:prstGeom prst="rect">
            <a:avLst/>
          </a:prstGeom>
          <a:noFill/>
          <a:ln w="19050">
            <a:solidFill>
              <a:schemeClr val="accent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1828837" hangingPunct="1">
              <a:defRPr/>
            </a:pPr>
            <a:endParaRPr lang="en-US" sz="2333" kern="1200" dirty="0">
              <a:gradFill>
                <a:gsLst>
                  <a:gs pos="0">
                    <a:srgbClr val="FFFFFF"/>
                  </a:gs>
                  <a:gs pos="100000">
                    <a:srgbClr val="FFFFFF"/>
                  </a:gs>
                </a:gsLst>
                <a:lin ang="16200000" scaled="0"/>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TextBox 33"/>
          <p:cNvSpPr txBox="1">
            <a:spLocks noChangeArrowheads="1"/>
          </p:cNvSpPr>
          <p:nvPr/>
        </p:nvSpPr>
        <p:spPr bwMode="auto">
          <a:xfrm>
            <a:off x="1701224" y="3475973"/>
            <a:ext cx="1449072" cy="359009"/>
          </a:xfrm>
          <a:prstGeom prst="rect">
            <a:avLst/>
          </a:prstGeom>
          <a:noFill/>
          <a:ln w="9525">
            <a:noFill/>
            <a:miter lim="800000"/>
            <a:headEnd/>
            <a:tailEnd/>
          </a:ln>
        </p:spPr>
        <p:txBody>
          <a:bodyPr wrap="square" lIns="0" tIns="0" rIns="0" bIns="0">
            <a:spAutoFit/>
          </a:bodyPr>
          <a:lstStyle>
            <a:defPPr>
              <a:defRPr lang="en-US"/>
            </a:defPPr>
            <a:lvl1pPr algn="ctr" defTabSz="685800">
              <a:defRPr sz="800">
                <a:solidFill>
                  <a:srgbClr val="1D516C"/>
                </a:solidFill>
                <a:latin typeface="Amazon Ember" panose="020B0603020204020204" pitchFamily="34" charset="0"/>
                <a:ea typeface="Amazon Ember" panose="020B0603020204020204" pitchFamily="34" charset="0"/>
                <a:cs typeface="Amazon Ember" panose="020B0603020204020204" pitchFamily="34" charset="0"/>
              </a:defRPr>
            </a:lvl1pPr>
          </a:lstStyle>
          <a:p>
            <a:pPr defTabSz="1143023" hangingPunct="1"/>
            <a:r>
              <a:rPr lang="en-US" sz="2333" kern="1200" dirty="0">
                <a:gradFill>
                  <a:gsLst>
                    <a:gs pos="0">
                      <a:srgbClr val="FFFFFF"/>
                    </a:gs>
                    <a:gs pos="100000">
                      <a:srgbClr val="FFFFFF"/>
                    </a:gs>
                  </a:gsLst>
                  <a:lin ang="16200000" scaled="0"/>
                </a:gradFill>
              </a:rPr>
              <a:t>Product X</a:t>
            </a:r>
          </a:p>
        </p:txBody>
      </p:sp>
      <p:grpSp>
        <p:nvGrpSpPr>
          <p:cNvPr id="64" name="Group 63">
            <a:extLst>
              <a:ext uri="{FF2B5EF4-FFF2-40B4-BE49-F238E27FC236}">
                <a16:creationId xmlns:a16="http://schemas.microsoft.com/office/drawing/2014/main" id="{CBF3D30E-5303-4086-8204-C7D2C9F522D3}"/>
              </a:ext>
            </a:extLst>
          </p:cNvPr>
          <p:cNvGrpSpPr/>
          <p:nvPr/>
        </p:nvGrpSpPr>
        <p:grpSpPr>
          <a:xfrm>
            <a:off x="3796254" y="6505590"/>
            <a:ext cx="2517155" cy="2194560"/>
            <a:chOff x="4756442" y="2522074"/>
            <a:chExt cx="943933" cy="822960"/>
          </a:xfrm>
        </p:grpSpPr>
        <p:sp>
          <p:nvSpPr>
            <p:cNvPr id="13" name="Rounded Rectangle 12"/>
            <p:cNvSpPr/>
            <p:nvPr/>
          </p:nvSpPr>
          <p:spPr>
            <a:xfrm>
              <a:off x="4756442" y="2522074"/>
              <a:ext cx="943933" cy="822960"/>
            </a:xfrm>
            <a:prstGeom prst="rect">
              <a:avLst/>
            </a:prstGeom>
            <a:noFill/>
            <a:ln w="190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1828837" hangingPunct="1">
                <a:defRPr/>
              </a:pPr>
              <a:endParaRPr lang="en-US" sz="2333" kern="1200" dirty="0">
                <a:gradFill>
                  <a:gsLst>
                    <a:gs pos="0">
                      <a:srgbClr val="FFFFFF"/>
                    </a:gs>
                    <a:gs pos="100000">
                      <a:srgbClr val="FFFFFF"/>
                    </a:gs>
                  </a:gsLst>
                  <a:lin ang="16200000" scaled="0"/>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TextBox 33"/>
            <p:cNvSpPr txBox="1">
              <a:spLocks noChangeArrowheads="1"/>
            </p:cNvSpPr>
            <p:nvPr/>
          </p:nvSpPr>
          <p:spPr bwMode="auto">
            <a:xfrm>
              <a:off x="4866310" y="2563019"/>
              <a:ext cx="724196" cy="269256"/>
            </a:xfrm>
            <a:prstGeom prst="rect">
              <a:avLst/>
            </a:prstGeom>
            <a:noFill/>
            <a:ln w="9525">
              <a:noFill/>
              <a:miter lim="800000"/>
              <a:headEnd/>
              <a:tailEnd/>
            </a:ln>
          </p:spPr>
          <p:txBody>
            <a:bodyPr wrap="square" lIns="0" tIns="0" rIns="0" bIns="0">
              <a:spAutoFit/>
            </a:bodyPr>
            <a:lstStyle>
              <a:defPPr>
                <a:defRPr lang="en-US"/>
              </a:defPPr>
              <a:lvl1pPr algn="ctr" defTabSz="685800">
                <a:defRPr sz="800">
                  <a:solidFill>
                    <a:srgbClr val="1D516C"/>
                  </a:solidFill>
                  <a:latin typeface="Amazon Ember" panose="020B0603020204020204" pitchFamily="34" charset="0"/>
                  <a:ea typeface="Amazon Ember" panose="020B0603020204020204" pitchFamily="34" charset="0"/>
                  <a:cs typeface="Amazon Ember" panose="020B0603020204020204" pitchFamily="34" charset="0"/>
                </a:defRPr>
              </a:lvl1pPr>
            </a:lstStyle>
            <a:p>
              <a:pPr defTabSz="1143023" hangingPunct="1"/>
              <a:r>
                <a:rPr lang="en-US" sz="2333" kern="1200" dirty="0">
                  <a:gradFill>
                    <a:gsLst>
                      <a:gs pos="0">
                        <a:srgbClr val="FFFFFF"/>
                      </a:gs>
                      <a:gs pos="100000">
                        <a:srgbClr val="FFFFFF"/>
                      </a:gs>
                    </a:gsLst>
                    <a:lin ang="16200000" scaled="0"/>
                  </a:gradFill>
                </a:rPr>
                <a:t>Portfolio </a:t>
              </a:r>
              <a:br>
                <a:rPr lang="en-US" sz="2333" kern="1200" dirty="0">
                  <a:gradFill>
                    <a:gsLst>
                      <a:gs pos="0">
                        <a:srgbClr val="FFFFFF"/>
                      </a:gs>
                      <a:gs pos="100000">
                        <a:srgbClr val="FFFFFF"/>
                      </a:gs>
                    </a:gsLst>
                    <a:lin ang="16200000" scaled="0"/>
                  </a:gradFill>
                </a:rPr>
              </a:br>
              <a:r>
                <a:rPr lang="en-US" sz="2333" kern="1200" dirty="0">
                  <a:gradFill>
                    <a:gsLst>
                      <a:gs pos="0">
                        <a:srgbClr val="FFFFFF"/>
                      </a:gs>
                      <a:gs pos="100000">
                        <a:srgbClr val="FFFFFF"/>
                      </a:gs>
                    </a:gsLst>
                    <a:lin ang="16200000" scaled="0"/>
                  </a:gradFill>
                </a:rPr>
                <a:t>team B</a:t>
              </a:r>
            </a:p>
          </p:txBody>
        </p:sp>
      </p:grpSp>
      <p:grpSp>
        <p:nvGrpSpPr>
          <p:cNvPr id="63" name="Group 62">
            <a:extLst>
              <a:ext uri="{FF2B5EF4-FFF2-40B4-BE49-F238E27FC236}">
                <a16:creationId xmlns:a16="http://schemas.microsoft.com/office/drawing/2014/main" id="{E737AD37-60F8-4592-8C3D-BDF454CF4164}"/>
              </a:ext>
            </a:extLst>
          </p:cNvPr>
          <p:cNvGrpSpPr/>
          <p:nvPr/>
        </p:nvGrpSpPr>
        <p:grpSpPr>
          <a:xfrm>
            <a:off x="965747" y="6505589"/>
            <a:ext cx="2557293" cy="2194559"/>
            <a:chOff x="3457326" y="2522074"/>
            <a:chExt cx="958985" cy="822960"/>
          </a:xfrm>
        </p:grpSpPr>
        <p:sp>
          <p:nvSpPr>
            <p:cNvPr id="19" name="Rounded Rectangle 18"/>
            <p:cNvSpPr/>
            <p:nvPr/>
          </p:nvSpPr>
          <p:spPr>
            <a:xfrm>
              <a:off x="3457326" y="2522074"/>
              <a:ext cx="958985" cy="822960"/>
            </a:xfrm>
            <a:prstGeom prst="rect">
              <a:avLst/>
            </a:prstGeom>
            <a:noFill/>
            <a:ln w="190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1828837" hangingPunct="1">
                <a:defRPr/>
              </a:pPr>
              <a:endParaRPr lang="en-US" sz="2333" kern="1200" dirty="0">
                <a:gradFill>
                  <a:gsLst>
                    <a:gs pos="0">
                      <a:srgbClr val="FFFFFF"/>
                    </a:gs>
                    <a:gs pos="100000">
                      <a:srgbClr val="FFFFFF"/>
                    </a:gs>
                  </a:gsLst>
                  <a:lin ang="16200000" scaled="0"/>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TextBox 33"/>
            <p:cNvSpPr txBox="1">
              <a:spLocks noChangeArrowheads="1"/>
            </p:cNvSpPr>
            <p:nvPr/>
          </p:nvSpPr>
          <p:spPr bwMode="auto">
            <a:xfrm>
              <a:off x="3650387" y="2568977"/>
              <a:ext cx="572862" cy="269256"/>
            </a:xfrm>
            <a:prstGeom prst="rect">
              <a:avLst/>
            </a:prstGeom>
            <a:noFill/>
            <a:ln w="9525">
              <a:noFill/>
              <a:miter lim="800000"/>
              <a:headEnd/>
              <a:tailEnd/>
            </a:ln>
          </p:spPr>
          <p:txBody>
            <a:bodyPr wrap="square" lIns="0" tIns="0" rIns="0" bIns="0">
              <a:spAutoFit/>
            </a:bodyPr>
            <a:lstStyle/>
            <a:p>
              <a:pPr algn="ctr" defTabSz="1828837" hangingPunct="1"/>
              <a:r>
                <a:rPr lang="en-US" sz="2333" kern="1200" dirty="0">
                  <a:gradFill>
                    <a:gsLst>
                      <a:gs pos="0">
                        <a:srgbClr val="FFFFFF"/>
                      </a:gs>
                      <a:gs pos="100000">
                        <a:srgbClr val="FFFFFF"/>
                      </a:gs>
                    </a:gsLst>
                    <a:lin ang="16200000" scaled="0"/>
                  </a:gradFill>
                  <a:latin typeface="Amazon Ember" panose="020B0603020204020204" pitchFamily="34" charset="0"/>
                  <a:ea typeface="Amazon Ember" panose="020B0603020204020204" pitchFamily="34" charset="0"/>
                  <a:cs typeface="Amazon Ember" panose="020B0603020204020204" pitchFamily="34" charset="0"/>
                </a:rPr>
                <a:t>Portfolio </a:t>
              </a:r>
              <a:br>
                <a:rPr lang="en-US" sz="2333" kern="1200" dirty="0">
                  <a:gradFill>
                    <a:gsLst>
                      <a:gs pos="0">
                        <a:srgbClr val="FFFFFF"/>
                      </a:gs>
                      <a:gs pos="100000">
                        <a:srgbClr val="FFFFFF"/>
                      </a:gs>
                    </a:gsLst>
                    <a:lin ang="16200000" scaled="0"/>
                  </a:gradFill>
                  <a:latin typeface="Amazon Ember" panose="020B0603020204020204" pitchFamily="34" charset="0"/>
                  <a:ea typeface="Amazon Ember" panose="020B0603020204020204" pitchFamily="34" charset="0"/>
                  <a:cs typeface="Amazon Ember" panose="020B0603020204020204" pitchFamily="34" charset="0"/>
                </a:rPr>
              </a:br>
              <a:r>
                <a:rPr lang="en-US" sz="2333" kern="1200" dirty="0">
                  <a:gradFill>
                    <a:gsLst>
                      <a:gs pos="0">
                        <a:srgbClr val="FFFFFF"/>
                      </a:gs>
                      <a:gs pos="100000">
                        <a:srgbClr val="FFFFFF"/>
                      </a:gs>
                    </a:gsLst>
                    <a:lin ang="16200000" scaled="0"/>
                  </a:gradFill>
                  <a:latin typeface="Amazon Ember" panose="020B0603020204020204" pitchFamily="34" charset="0"/>
                  <a:ea typeface="Amazon Ember" panose="020B0603020204020204" pitchFamily="34" charset="0"/>
                  <a:cs typeface="Amazon Ember" panose="020B0603020204020204" pitchFamily="34" charset="0"/>
                </a:rPr>
                <a:t>team A</a:t>
              </a:r>
            </a:p>
          </p:txBody>
        </p:sp>
      </p:grpSp>
      <p:sp>
        <p:nvSpPr>
          <p:cNvPr id="21" name="Rounded Rectangle 20"/>
          <p:cNvSpPr/>
          <p:nvPr/>
        </p:nvSpPr>
        <p:spPr>
          <a:xfrm>
            <a:off x="1403425" y="7534553"/>
            <a:ext cx="731520" cy="731520"/>
          </a:xfrm>
          <a:prstGeom prst="rect">
            <a:avLst/>
          </a:prstGeom>
          <a:solidFill>
            <a:schemeClr val="accent2"/>
          </a:solidFill>
          <a:ln w="19050">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1828837" hangingPunct="1">
              <a:defRPr/>
            </a:pPr>
            <a:endParaRPr lang="en-US" sz="2333" b="1" kern="1200" dirty="0">
              <a:solidFill>
                <a:srgbClr val="1D516C"/>
              </a:solidFill>
              <a:latin typeface="Helvetica Neue"/>
              <a:cs typeface="Helvetica Neue"/>
            </a:endParaRPr>
          </a:p>
        </p:txBody>
      </p:sp>
      <p:sp>
        <p:nvSpPr>
          <p:cNvPr id="22" name="Rounded Rectangle 21"/>
          <p:cNvSpPr/>
          <p:nvPr/>
        </p:nvSpPr>
        <p:spPr>
          <a:xfrm>
            <a:off x="2353835" y="7534553"/>
            <a:ext cx="731520" cy="731520"/>
          </a:xfrm>
          <a:prstGeom prst="rect">
            <a:avLst/>
          </a:prstGeom>
          <a:solidFill>
            <a:schemeClr val="accent4"/>
          </a:solidFill>
          <a:ln w="19050">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1828837" hangingPunct="1">
              <a:defRPr/>
            </a:pPr>
            <a:endParaRPr lang="en-US" sz="2333" b="1" kern="1200" dirty="0">
              <a:solidFill>
                <a:srgbClr val="1D516C"/>
              </a:solidFill>
              <a:latin typeface="Helvetica Neue"/>
              <a:cs typeface="Helvetica Neue"/>
            </a:endParaRPr>
          </a:p>
        </p:txBody>
      </p:sp>
      <p:sp>
        <p:nvSpPr>
          <p:cNvPr id="26" name="Rounded Rectangle 25"/>
          <p:cNvSpPr/>
          <p:nvPr/>
        </p:nvSpPr>
        <p:spPr>
          <a:xfrm>
            <a:off x="965745" y="3081044"/>
            <a:ext cx="5352213" cy="2995582"/>
          </a:xfrm>
          <a:prstGeom prst="rect">
            <a:avLst/>
          </a:prstGeom>
          <a:noFill/>
          <a:ln w="190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1828837" hangingPunct="1">
              <a:defRPr/>
            </a:pPr>
            <a:endParaRPr lang="en-US" sz="2333" kern="1200" dirty="0">
              <a:gradFill>
                <a:gsLst>
                  <a:gs pos="0">
                    <a:srgbClr val="FFFFFF"/>
                  </a:gs>
                  <a:gs pos="100000">
                    <a:srgbClr val="FFFFFF"/>
                  </a:gs>
                </a:gsLst>
                <a:lin ang="16200000" scaled="0"/>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7" name="TextBox 33"/>
          <p:cNvSpPr txBox="1">
            <a:spLocks noChangeArrowheads="1"/>
          </p:cNvSpPr>
          <p:nvPr/>
        </p:nvSpPr>
        <p:spPr bwMode="auto">
          <a:xfrm>
            <a:off x="2266069" y="5628118"/>
            <a:ext cx="2785488" cy="359009"/>
          </a:xfrm>
          <a:prstGeom prst="rect">
            <a:avLst/>
          </a:prstGeom>
          <a:noFill/>
          <a:ln w="9525">
            <a:noFill/>
            <a:miter lim="800000"/>
            <a:headEnd/>
            <a:tailEnd/>
          </a:ln>
        </p:spPr>
        <p:txBody>
          <a:bodyPr wrap="square" lIns="0" tIns="0" rIns="0" bIns="0">
            <a:spAutoFit/>
          </a:bodyPr>
          <a:lstStyle>
            <a:defPPr>
              <a:defRPr lang="en-US"/>
            </a:defPPr>
            <a:lvl1pPr algn="ctr" defTabSz="685800">
              <a:defRPr sz="800">
                <a:solidFill>
                  <a:srgbClr val="1D516C"/>
                </a:solidFill>
                <a:latin typeface="Amazon Ember" panose="020B0603020204020204" pitchFamily="34" charset="0"/>
                <a:ea typeface="Amazon Ember" panose="020B0603020204020204" pitchFamily="34" charset="0"/>
                <a:cs typeface="Amazon Ember" panose="020B0603020204020204" pitchFamily="34" charset="0"/>
              </a:defRPr>
            </a:lvl1pPr>
          </a:lstStyle>
          <a:p>
            <a:pPr defTabSz="1143023" hangingPunct="1"/>
            <a:r>
              <a:rPr lang="en-US" sz="2333" kern="1200" dirty="0">
                <a:gradFill>
                  <a:gsLst>
                    <a:gs pos="0">
                      <a:srgbClr val="FFFFFF"/>
                    </a:gs>
                    <a:gs pos="100000">
                      <a:srgbClr val="FFFFFF"/>
                    </a:gs>
                  </a:gsLst>
                  <a:lin ang="16200000" scaled="0"/>
                </a:gradFill>
              </a:rPr>
              <a:t>AWS Service Catalog</a:t>
            </a:r>
          </a:p>
        </p:txBody>
      </p:sp>
      <p:sp>
        <p:nvSpPr>
          <p:cNvPr id="31" name="Rounded Rectangle 30"/>
          <p:cNvSpPr/>
          <p:nvPr/>
        </p:nvSpPr>
        <p:spPr>
          <a:xfrm>
            <a:off x="3796255" y="3345177"/>
            <a:ext cx="2194560" cy="2194560"/>
          </a:xfrm>
          <a:prstGeom prst="rect">
            <a:avLst/>
          </a:prstGeom>
          <a:noFill/>
          <a:ln w="19050">
            <a:solidFill>
              <a:schemeClr val="accent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1828837" hangingPunct="1">
              <a:defRPr/>
            </a:pPr>
            <a:endParaRPr lang="en-US" sz="2333" kern="1200" dirty="0">
              <a:gradFill>
                <a:gsLst>
                  <a:gs pos="0">
                    <a:srgbClr val="FFFFFF"/>
                  </a:gs>
                  <a:gs pos="100000">
                    <a:srgbClr val="FFFFFF"/>
                  </a:gs>
                </a:gsLst>
                <a:lin ang="16200000" scaled="0"/>
              </a:gradFill>
              <a:latin typeface="Helvetica Neue"/>
              <a:cs typeface="Helvetica Neue"/>
            </a:endParaRPr>
          </a:p>
        </p:txBody>
      </p:sp>
      <p:sp>
        <p:nvSpPr>
          <p:cNvPr id="32" name="TextBox 33"/>
          <p:cNvSpPr txBox="1">
            <a:spLocks noChangeArrowheads="1"/>
          </p:cNvSpPr>
          <p:nvPr/>
        </p:nvSpPr>
        <p:spPr bwMode="auto">
          <a:xfrm>
            <a:off x="3796038" y="3380926"/>
            <a:ext cx="2178605" cy="718017"/>
          </a:xfrm>
          <a:prstGeom prst="rect">
            <a:avLst/>
          </a:prstGeom>
          <a:noFill/>
          <a:ln w="9525">
            <a:noFill/>
            <a:miter lim="800000"/>
            <a:headEnd/>
            <a:tailEnd/>
          </a:ln>
        </p:spPr>
        <p:txBody>
          <a:bodyPr wrap="square" lIns="0" tIns="0" rIns="0" bIns="0">
            <a:spAutoFit/>
          </a:bodyPr>
          <a:lstStyle>
            <a:defPPr>
              <a:defRPr lang="en-US"/>
            </a:defPPr>
            <a:lvl1pPr algn="ctr" defTabSz="685800">
              <a:defRPr sz="800">
                <a:solidFill>
                  <a:srgbClr val="1D516C"/>
                </a:solidFill>
                <a:latin typeface="Amazon Ember" panose="020B0603020204020204" pitchFamily="34" charset="0"/>
                <a:ea typeface="Amazon Ember" panose="020B0603020204020204" pitchFamily="34" charset="0"/>
                <a:cs typeface="Amazon Ember" panose="020B0603020204020204" pitchFamily="34" charset="0"/>
              </a:defRPr>
            </a:lvl1pPr>
          </a:lstStyle>
          <a:p>
            <a:pPr defTabSz="1143023" hangingPunct="1"/>
            <a:r>
              <a:rPr lang="en-US" sz="2333" kern="1200" dirty="0">
                <a:gradFill>
                  <a:gsLst>
                    <a:gs pos="0">
                      <a:srgbClr val="FFFFFF"/>
                    </a:gs>
                    <a:gs pos="100000">
                      <a:srgbClr val="FFFFFF"/>
                    </a:gs>
                  </a:gsLst>
                  <a:lin ang="16200000" scaled="0"/>
                </a:gradFill>
              </a:rPr>
              <a:t>Account </a:t>
            </a:r>
            <a:br>
              <a:rPr lang="en-US" sz="2333" kern="1200" dirty="0">
                <a:gradFill>
                  <a:gsLst>
                    <a:gs pos="0">
                      <a:srgbClr val="FFFFFF"/>
                    </a:gs>
                    <a:gs pos="100000">
                      <a:srgbClr val="FFFFFF"/>
                    </a:gs>
                  </a:gsLst>
                  <a:lin ang="16200000" scaled="0"/>
                </a:gradFill>
              </a:rPr>
            </a:br>
            <a:r>
              <a:rPr lang="en-US" sz="2333" kern="1200" dirty="0">
                <a:gradFill>
                  <a:gsLst>
                    <a:gs pos="0">
                      <a:srgbClr val="FFFFFF"/>
                    </a:gs>
                    <a:gs pos="100000">
                      <a:srgbClr val="FFFFFF"/>
                    </a:gs>
                  </a:gsLst>
                  <a:lin ang="16200000" scaled="0"/>
                </a:gradFill>
              </a:rPr>
              <a:t>factory</a:t>
            </a:r>
          </a:p>
        </p:txBody>
      </p:sp>
      <p:sp>
        <p:nvSpPr>
          <p:cNvPr id="33" name="TextBox 33"/>
          <p:cNvSpPr txBox="1">
            <a:spLocks noChangeArrowheads="1"/>
          </p:cNvSpPr>
          <p:nvPr/>
        </p:nvSpPr>
        <p:spPr bwMode="auto">
          <a:xfrm>
            <a:off x="4289400" y="5026416"/>
            <a:ext cx="1258797" cy="359009"/>
          </a:xfrm>
          <a:prstGeom prst="rect">
            <a:avLst/>
          </a:prstGeom>
          <a:noFill/>
          <a:ln w="9525">
            <a:noFill/>
            <a:miter lim="800000"/>
            <a:headEnd/>
            <a:tailEnd/>
          </a:ln>
        </p:spPr>
        <p:txBody>
          <a:bodyPr wrap="square" lIns="0" tIns="0" rIns="0" bIns="0">
            <a:spAutoFit/>
          </a:bodyPr>
          <a:lstStyle>
            <a:defPPr>
              <a:defRPr lang="en-US"/>
            </a:defPPr>
            <a:lvl1pPr algn="ctr" defTabSz="685800">
              <a:defRPr sz="800">
                <a:solidFill>
                  <a:srgbClr val="1D516C"/>
                </a:solidFill>
                <a:latin typeface="Amazon Ember" panose="020B0603020204020204" pitchFamily="34" charset="0"/>
                <a:ea typeface="Amazon Ember" panose="020B0603020204020204" pitchFamily="34" charset="0"/>
                <a:cs typeface="Amazon Ember" panose="020B0603020204020204" pitchFamily="34" charset="0"/>
              </a:defRPr>
            </a:lvl1pPr>
          </a:lstStyle>
          <a:p>
            <a:pPr defTabSz="1143023" hangingPunct="1"/>
            <a:r>
              <a:rPr lang="en-US" sz="2333" kern="1200" dirty="0">
                <a:gradFill>
                  <a:gsLst>
                    <a:gs pos="0">
                      <a:srgbClr val="FFFFFF"/>
                    </a:gs>
                    <a:gs pos="100000">
                      <a:srgbClr val="FFFFFF"/>
                    </a:gs>
                  </a:gsLst>
                  <a:lin ang="16200000" scaled="0"/>
                </a:gradFill>
              </a:rPr>
              <a:t>Versions</a:t>
            </a:r>
          </a:p>
        </p:txBody>
      </p:sp>
      <p:grpSp>
        <p:nvGrpSpPr>
          <p:cNvPr id="29" name="Graphic 59">
            <a:extLst>
              <a:ext uri="{FF2B5EF4-FFF2-40B4-BE49-F238E27FC236}">
                <a16:creationId xmlns:a16="http://schemas.microsoft.com/office/drawing/2014/main" id="{7A398137-11FF-443A-9722-C3A842FC479F}"/>
              </a:ext>
            </a:extLst>
          </p:cNvPr>
          <p:cNvGrpSpPr/>
          <p:nvPr/>
        </p:nvGrpSpPr>
        <p:grpSpPr>
          <a:xfrm>
            <a:off x="553567" y="1900354"/>
            <a:ext cx="880533" cy="880533"/>
            <a:chOff x="9752037" y="1660460"/>
            <a:chExt cx="330200" cy="330200"/>
          </a:xfrm>
        </p:grpSpPr>
        <p:sp>
          <p:nvSpPr>
            <p:cNvPr id="30" name="Freeform: Shape 29">
              <a:extLst>
                <a:ext uri="{FF2B5EF4-FFF2-40B4-BE49-F238E27FC236}">
                  <a16:creationId xmlns:a16="http://schemas.microsoft.com/office/drawing/2014/main" id="{00042E64-76F1-4ADA-913B-7A015568491C}"/>
                </a:ext>
              </a:extLst>
            </p:cNvPr>
            <p:cNvSpPr/>
            <p:nvPr/>
          </p:nvSpPr>
          <p:spPr>
            <a:xfrm>
              <a:off x="9752037" y="1660460"/>
              <a:ext cx="330200" cy="330200"/>
            </a:xfrm>
            <a:custGeom>
              <a:avLst/>
              <a:gdLst>
                <a:gd name="connsiteX0" fmla="*/ 0 w 330200"/>
                <a:gd name="connsiteY0" fmla="*/ 0 h 330200"/>
                <a:gd name="connsiteX1" fmla="*/ 330200 w 330200"/>
                <a:gd name="connsiteY1" fmla="*/ 0 h 330200"/>
                <a:gd name="connsiteX2" fmla="*/ 330200 w 330200"/>
                <a:gd name="connsiteY2" fmla="*/ 330200 h 330200"/>
                <a:gd name="connsiteX3" fmla="*/ 0 w 330200"/>
                <a:gd name="connsiteY3" fmla="*/ 330200 h 330200"/>
              </a:gdLst>
              <a:ahLst/>
              <a:cxnLst>
                <a:cxn ang="0">
                  <a:pos x="connsiteX0" y="connsiteY0"/>
                </a:cxn>
                <a:cxn ang="0">
                  <a:pos x="connsiteX1" y="connsiteY1"/>
                </a:cxn>
                <a:cxn ang="0">
                  <a:pos x="connsiteX2" y="connsiteY2"/>
                </a:cxn>
                <a:cxn ang="0">
                  <a:pos x="connsiteX3" y="connsiteY3"/>
                </a:cxn>
              </a:cxnLst>
              <a:rect l="l" t="t" r="r" b="b"/>
              <a:pathLst>
                <a:path w="330200" h="330200">
                  <a:moveTo>
                    <a:pt x="0" y="0"/>
                  </a:moveTo>
                  <a:lnTo>
                    <a:pt x="330200" y="0"/>
                  </a:lnTo>
                  <a:lnTo>
                    <a:pt x="330200" y="330200"/>
                  </a:lnTo>
                  <a:lnTo>
                    <a:pt x="0" y="330200"/>
                  </a:lnTo>
                  <a:close/>
                </a:path>
              </a:pathLst>
            </a:custGeom>
            <a:solidFill>
              <a:schemeClr val="accent1"/>
            </a:solidFill>
            <a:ln w="9253" cap="flat">
              <a:noFill/>
              <a:prstDash val="solid"/>
              <a:miter/>
            </a:ln>
          </p:spPr>
          <p:txBody>
            <a:bodyPr rtlCol="0" anchor="ctr"/>
            <a:lstStyle/>
            <a:p>
              <a:pPr defTabSz="1828723" hangingPunct="1"/>
              <a:endParaRPr lang="en-US" sz="7680" kern="1200">
                <a:solidFill>
                  <a:srgbClr val="FFFFFF"/>
                </a:solidFill>
                <a:ea typeface="+mn-ea"/>
                <a:cs typeface="+mn-cs"/>
              </a:endParaRPr>
            </a:p>
          </p:txBody>
        </p:sp>
        <p:sp>
          <p:nvSpPr>
            <p:cNvPr id="43" name="Freeform: Shape 42">
              <a:extLst>
                <a:ext uri="{FF2B5EF4-FFF2-40B4-BE49-F238E27FC236}">
                  <a16:creationId xmlns:a16="http://schemas.microsoft.com/office/drawing/2014/main" id="{225233FB-04EB-4FC7-A057-E8AD50022EF6}"/>
                </a:ext>
              </a:extLst>
            </p:cNvPr>
            <p:cNvSpPr/>
            <p:nvPr/>
          </p:nvSpPr>
          <p:spPr>
            <a:xfrm>
              <a:off x="9796062" y="1755343"/>
              <a:ext cx="235857" cy="75474"/>
            </a:xfrm>
            <a:custGeom>
              <a:avLst/>
              <a:gdLst>
                <a:gd name="connsiteX0" fmla="*/ 63337 w 235857"/>
                <a:gd name="connsiteY0" fmla="*/ 57669 h 75474"/>
                <a:gd name="connsiteX1" fmla="*/ 64375 w 235857"/>
                <a:gd name="connsiteY1" fmla="*/ 65500 h 75474"/>
                <a:gd name="connsiteX2" fmla="*/ 67205 w 235857"/>
                <a:gd name="connsiteY2" fmla="*/ 71821 h 75474"/>
                <a:gd name="connsiteX3" fmla="*/ 67866 w 235857"/>
                <a:gd name="connsiteY3" fmla="*/ 73802 h 75474"/>
                <a:gd name="connsiteX4" fmla="*/ 66168 w 235857"/>
                <a:gd name="connsiteY4" fmla="*/ 76444 h 75474"/>
                <a:gd name="connsiteX5" fmla="*/ 60601 w 235857"/>
                <a:gd name="connsiteY5" fmla="*/ 80123 h 75474"/>
                <a:gd name="connsiteX6" fmla="*/ 58337 w 235857"/>
                <a:gd name="connsiteY6" fmla="*/ 80878 h 75474"/>
                <a:gd name="connsiteX7" fmla="*/ 55696 w 235857"/>
                <a:gd name="connsiteY7" fmla="*/ 79651 h 75474"/>
                <a:gd name="connsiteX8" fmla="*/ 52488 w 235857"/>
                <a:gd name="connsiteY8" fmla="*/ 75594 h 75474"/>
                <a:gd name="connsiteX9" fmla="*/ 49846 w 235857"/>
                <a:gd name="connsiteY9" fmla="*/ 70406 h 75474"/>
                <a:gd name="connsiteX10" fmla="*/ 23996 w 235857"/>
                <a:gd name="connsiteY10" fmla="*/ 82576 h 75474"/>
                <a:gd name="connsiteX11" fmla="*/ 6449 w 235857"/>
                <a:gd name="connsiteY11" fmla="*/ 76255 h 75474"/>
                <a:gd name="connsiteX12" fmla="*/ 33 w 235857"/>
                <a:gd name="connsiteY12" fmla="*/ 59368 h 75474"/>
                <a:gd name="connsiteX13" fmla="*/ 7958 w 235857"/>
                <a:gd name="connsiteY13" fmla="*/ 41254 h 75474"/>
                <a:gd name="connsiteX14" fmla="*/ 29563 w 235857"/>
                <a:gd name="connsiteY14" fmla="*/ 34461 h 75474"/>
                <a:gd name="connsiteX15" fmla="*/ 38997 w 235857"/>
                <a:gd name="connsiteY15" fmla="*/ 35121 h 75474"/>
                <a:gd name="connsiteX16" fmla="*/ 49092 w 235857"/>
                <a:gd name="connsiteY16" fmla="*/ 37008 h 75474"/>
                <a:gd name="connsiteX17" fmla="*/ 49092 w 235857"/>
                <a:gd name="connsiteY17" fmla="*/ 30593 h 75474"/>
                <a:gd name="connsiteX18" fmla="*/ 44941 w 235857"/>
                <a:gd name="connsiteY18" fmla="*/ 16536 h 75474"/>
                <a:gd name="connsiteX19" fmla="*/ 30600 w 235857"/>
                <a:gd name="connsiteY19" fmla="*/ 12479 h 75474"/>
                <a:gd name="connsiteX20" fmla="*/ 21166 w 235857"/>
                <a:gd name="connsiteY20" fmla="*/ 13611 h 75474"/>
                <a:gd name="connsiteX21" fmla="*/ 11732 w 235857"/>
                <a:gd name="connsiteY21" fmla="*/ 16630 h 75474"/>
                <a:gd name="connsiteX22" fmla="*/ 8619 w 235857"/>
                <a:gd name="connsiteY22" fmla="*/ 17762 h 75474"/>
                <a:gd name="connsiteX23" fmla="*/ 7298 w 235857"/>
                <a:gd name="connsiteY23" fmla="*/ 17762 h 75474"/>
                <a:gd name="connsiteX24" fmla="*/ 5411 w 235857"/>
                <a:gd name="connsiteY24" fmla="*/ 15026 h 75474"/>
                <a:gd name="connsiteX25" fmla="*/ 5411 w 235857"/>
                <a:gd name="connsiteY25" fmla="*/ 10687 h 75474"/>
                <a:gd name="connsiteX26" fmla="*/ 5977 w 235857"/>
                <a:gd name="connsiteY26" fmla="*/ 7668 h 75474"/>
                <a:gd name="connsiteX27" fmla="*/ 8524 w 235857"/>
                <a:gd name="connsiteY27" fmla="*/ 5781 h 75474"/>
                <a:gd name="connsiteX28" fmla="*/ 19562 w 235857"/>
                <a:gd name="connsiteY28" fmla="*/ 1818 h 75474"/>
                <a:gd name="connsiteX29" fmla="*/ 33242 w 235857"/>
                <a:gd name="connsiteY29" fmla="*/ 120 h 75474"/>
                <a:gd name="connsiteX30" fmla="*/ 56262 w 235857"/>
                <a:gd name="connsiteY30" fmla="*/ 7290 h 75474"/>
                <a:gd name="connsiteX31" fmla="*/ 63526 w 235857"/>
                <a:gd name="connsiteY31" fmla="*/ 28895 h 75474"/>
                <a:gd name="connsiteX32" fmla="*/ 27676 w 235857"/>
                <a:gd name="connsiteY32" fmla="*/ 71066 h 75474"/>
                <a:gd name="connsiteX33" fmla="*/ 37110 w 235857"/>
                <a:gd name="connsiteY33" fmla="*/ 69462 h 75474"/>
                <a:gd name="connsiteX34" fmla="*/ 45412 w 235857"/>
                <a:gd name="connsiteY34" fmla="*/ 63802 h 75474"/>
                <a:gd name="connsiteX35" fmla="*/ 48431 w 235857"/>
                <a:gd name="connsiteY35" fmla="*/ 58235 h 75474"/>
                <a:gd name="connsiteX36" fmla="*/ 49280 w 235857"/>
                <a:gd name="connsiteY36" fmla="*/ 50594 h 75474"/>
                <a:gd name="connsiteX37" fmla="*/ 49280 w 235857"/>
                <a:gd name="connsiteY37" fmla="*/ 46631 h 75474"/>
                <a:gd name="connsiteX38" fmla="*/ 40884 w 235857"/>
                <a:gd name="connsiteY38" fmla="*/ 45405 h 75474"/>
                <a:gd name="connsiteX39" fmla="*/ 32582 w 235857"/>
                <a:gd name="connsiteY39" fmla="*/ 45405 h 75474"/>
                <a:gd name="connsiteX40" fmla="*/ 19562 w 235857"/>
                <a:gd name="connsiteY40" fmla="*/ 48895 h 75474"/>
                <a:gd name="connsiteX41" fmla="*/ 15223 w 235857"/>
                <a:gd name="connsiteY41" fmla="*/ 59084 h 75474"/>
                <a:gd name="connsiteX42" fmla="*/ 18430 w 235857"/>
                <a:gd name="connsiteY42" fmla="*/ 68519 h 75474"/>
                <a:gd name="connsiteX43" fmla="*/ 27676 w 235857"/>
                <a:gd name="connsiteY43" fmla="*/ 71066 h 75474"/>
                <a:gd name="connsiteX44" fmla="*/ 98339 w 235857"/>
                <a:gd name="connsiteY44" fmla="*/ 80500 h 75474"/>
                <a:gd name="connsiteX45" fmla="*/ 94942 w 235857"/>
                <a:gd name="connsiteY45" fmla="*/ 79651 h 75474"/>
                <a:gd name="connsiteX46" fmla="*/ 93055 w 235857"/>
                <a:gd name="connsiteY46" fmla="*/ 76161 h 75474"/>
                <a:gd name="connsiteX47" fmla="*/ 72489 w 235857"/>
                <a:gd name="connsiteY47" fmla="*/ 8234 h 75474"/>
                <a:gd name="connsiteX48" fmla="*/ 71734 w 235857"/>
                <a:gd name="connsiteY48" fmla="*/ 4649 h 75474"/>
                <a:gd name="connsiteX49" fmla="*/ 73809 w 235857"/>
                <a:gd name="connsiteY49" fmla="*/ 2479 h 75474"/>
                <a:gd name="connsiteX50" fmla="*/ 82489 w 235857"/>
                <a:gd name="connsiteY50" fmla="*/ 2479 h 75474"/>
                <a:gd name="connsiteX51" fmla="*/ 85885 w 235857"/>
                <a:gd name="connsiteY51" fmla="*/ 3328 h 75474"/>
                <a:gd name="connsiteX52" fmla="*/ 87678 w 235857"/>
                <a:gd name="connsiteY52" fmla="*/ 6819 h 75474"/>
                <a:gd name="connsiteX53" fmla="*/ 102490 w 235857"/>
                <a:gd name="connsiteY53" fmla="*/ 65500 h 75474"/>
                <a:gd name="connsiteX54" fmla="*/ 116358 w 235857"/>
                <a:gd name="connsiteY54" fmla="*/ 6913 h 75474"/>
                <a:gd name="connsiteX55" fmla="*/ 118056 w 235857"/>
                <a:gd name="connsiteY55" fmla="*/ 3422 h 75474"/>
                <a:gd name="connsiteX56" fmla="*/ 121547 w 235857"/>
                <a:gd name="connsiteY56" fmla="*/ 2573 h 75474"/>
                <a:gd name="connsiteX57" fmla="*/ 128623 w 235857"/>
                <a:gd name="connsiteY57" fmla="*/ 2573 h 75474"/>
                <a:gd name="connsiteX58" fmla="*/ 132208 w 235857"/>
                <a:gd name="connsiteY58" fmla="*/ 3422 h 75474"/>
                <a:gd name="connsiteX59" fmla="*/ 133906 w 235857"/>
                <a:gd name="connsiteY59" fmla="*/ 6913 h 75474"/>
                <a:gd name="connsiteX60" fmla="*/ 147586 w 235857"/>
                <a:gd name="connsiteY60" fmla="*/ 65500 h 75474"/>
                <a:gd name="connsiteX61" fmla="*/ 162775 w 235857"/>
                <a:gd name="connsiteY61" fmla="*/ 6630 h 75474"/>
                <a:gd name="connsiteX62" fmla="*/ 164567 w 235857"/>
                <a:gd name="connsiteY62" fmla="*/ 3139 h 75474"/>
                <a:gd name="connsiteX63" fmla="*/ 167964 w 235857"/>
                <a:gd name="connsiteY63" fmla="*/ 2290 h 75474"/>
                <a:gd name="connsiteX64" fmla="*/ 176171 w 235857"/>
                <a:gd name="connsiteY64" fmla="*/ 2290 h 75474"/>
                <a:gd name="connsiteX65" fmla="*/ 178341 w 235857"/>
                <a:gd name="connsiteY65" fmla="*/ 4063 h 75474"/>
                <a:gd name="connsiteX66" fmla="*/ 178341 w 235857"/>
                <a:gd name="connsiteY66" fmla="*/ 4460 h 75474"/>
                <a:gd name="connsiteX67" fmla="*/ 178341 w 235857"/>
                <a:gd name="connsiteY67" fmla="*/ 5875 h 75474"/>
                <a:gd name="connsiteX68" fmla="*/ 177775 w 235857"/>
                <a:gd name="connsiteY68" fmla="*/ 8045 h 75474"/>
                <a:gd name="connsiteX69" fmla="*/ 156454 w 235857"/>
                <a:gd name="connsiteY69" fmla="*/ 75972 h 75474"/>
                <a:gd name="connsiteX70" fmla="*/ 154661 w 235857"/>
                <a:gd name="connsiteY70" fmla="*/ 79463 h 75474"/>
                <a:gd name="connsiteX71" fmla="*/ 151265 w 235857"/>
                <a:gd name="connsiteY71" fmla="*/ 80312 h 75474"/>
                <a:gd name="connsiteX72" fmla="*/ 143717 w 235857"/>
                <a:gd name="connsiteY72" fmla="*/ 80312 h 75474"/>
                <a:gd name="connsiteX73" fmla="*/ 140227 w 235857"/>
                <a:gd name="connsiteY73" fmla="*/ 79368 h 75474"/>
                <a:gd name="connsiteX74" fmla="*/ 138529 w 235857"/>
                <a:gd name="connsiteY74" fmla="*/ 75877 h 75474"/>
                <a:gd name="connsiteX75" fmla="*/ 124849 w 235857"/>
                <a:gd name="connsiteY75" fmla="*/ 19272 h 75474"/>
                <a:gd name="connsiteX76" fmla="*/ 111264 w 235857"/>
                <a:gd name="connsiteY76" fmla="*/ 75878 h 75474"/>
                <a:gd name="connsiteX77" fmla="*/ 109565 w 235857"/>
                <a:gd name="connsiteY77" fmla="*/ 79368 h 75474"/>
                <a:gd name="connsiteX78" fmla="*/ 106075 w 235857"/>
                <a:gd name="connsiteY78" fmla="*/ 80312 h 75474"/>
                <a:gd name="connsiteX79" fmla="*/ 211550 w 235857"/>
                <a:gd name="connsiteY79" fmla="*/ 82765 h 75474"/>
                <a:gd name="connsiteX80" fmla="*/ 197965 w 235857"/>
                <a:gd name="connsiteY80" fmla="*/ 81255 h 75474"/>
                <a:gd name="connsiteX81" fmla="*/ 187870 w 235857"/>
                <a:gd name="connsiteY81" fmla="*/ 77764 h 75474"/>
                <a:gd name="connsiteX82" fmla="*/ 185134 w 235857"/>
                <a:gd name="connsiteY82" fmla="*/ 75311 h 75474"/>
                <a:gd name="connsiteX83" fmla="*/ 184568 w 235857"/>
                <a:gd name="connsiteY83" fmla="*/ 72764 h 75474"/>
                <a:gd name="connsiteX84" fmla="*/ 184568 w 235857"/>
                <a:gd name="connsiteY84" fmla="*/ 68330 h 75474"/>
                <a:gd name="connsiteX85" fmla="*/ 186549 w 235857"/>
                <a:gd name="connsiteY85" fmla="*/ 65594 h 75474"/>
                <a:gd name="connsiteX86" fmla="*/ 188247 w 235857"/>
                <a:gd name="connsiteY86" fmla="*/ 65594 h 75474"/>
                <a:gd name="connsiteX87" fmla="*/ 190417 w 235857"/>
                <a:gd name="connsiteY87" fmla="*/ 66538 h 75474"/>
                <a:gd name="connsiteX88" fmla="*/ 199851 w 235857"/>
                <a:gd name="connsiteY88" fmla="*/ 69557 h 75474"/>
                <a:gd name="connsiteX89" fmla="*/ 210324 w 235857"/>
                <a:gd name="connsiteY89" fmla="*/ 70689 h 75474"/>
                <a:gd name="connsiteX90" fmla="*/ 223154 w 235857"/>
                <a:gd name="connsiteY90" fmla="*/ 67764 h 75474"/>
                <a:gd name="connsiteX91" fmla="*/ 227683 w 235857"/>
                <a:gd name="connsiteY91" fmla="*/ 59462 h 75474"/>
                <a:gd name="connsiteX92" fmla="*/ 225324 w 235857"/>
                <a:gd name="connsiteY92" fmla="*/ 53330 h 75474"/>
                <a:gd name="connsiteX93" fmla="*/ 216456 w 235857"/>
                <a:gd name="connsiteY93" fmla="*/ 48707 h 75474"/>
                <a:gd name="connsiteX94" fmla="*/ 203720 w 235857"/>
                <a:gd name="connsiteY94" fmla="*/ 44650 h 75474"/>
                <a:gd name="connsiteX95" fmla="*/ 189662 w 235857"/>
                <a:gd name="connsiteY95" fmla="*/ 35782 h 75474"/>
                <a:gd name="connsiteX96" fmla="*/ 185228 w 235857"/>
                <a:gd name="connsiteY96" fmla="*/ 22951 h 75474"/>
                <a:gd name="connsiteX97" fmla="*/ 187587 w 235857"/>
                <a:gd name="connsiteY97" fmla="*/ 13517 h 75474"/>
                <a:gd name="connsiteX98" fmla="*/ 193908 w 235857"/>
                <a:gd name="connsiteY98" fmla="*/ 6252 h 75474"/>
                <a:gd name="connsiteX99" fmla="*/ 203342 w 235857"/>
                <a:gd name="connsiteY99" fmla="*/ 1724 h 75474"/>
                <a:gd name="connsiteX100" fmla="*/ 214475 w 235857"/>
                <a:gd name="connsiteY100" fmla="*/ 215 h 75474"/>
                <a:gd name="connsiteX101" fmla="*/ 220324 w 235857"/>
                <a:gd name="connsiteY101" fmla="*/ 215 h 75474"/>
                <a:gd name="connsiteX102" fmla="*/ 226079 w 235857"/>
                <a:gd name="connsiteY102" fmla="*/ 1158 h 75474"/>
                <a:gd name="connsiteX103" fmla="*/ 231079 w 235857"/>
                <a:gd name="connsiteY103" fmla="*/ 2573 h 75474"/>
                <a:gd name="connsiteX104" fmla="*/ 234758 w 235857"/>
                <a:gd name="connsiteY104" fmla="*/ 4083 h 75474"/>
                <a:gd name="connsiteX105" fmla="*/ 237400 w 235857"/>
                <a:gd name="connsiteY105" fmla="*/ 6252 h 75474"/>
                <a:gd name="connsiteX106" fmla="*/ 238155 w 235857"/>
                <a:gd name="connsiteY106" fmla="*/ 9177 h 75474"/>
                <a:gd name="connsiteX107" fmla="*/ 238155 w 235857"/>
                <a:gd name="connsiteY107" fmla="*/ 13328 h 75474"/>
                <a:gd name="connsiteX108" fmla="*/ 236173 w 235857"/>
                <a:gd name="connsiteY108" fmla="*/ 16158 h 75474"/>
                <a:gd name="connsiteX109" fmla="*/ 232777 w 235857"/>
                <a:gd name="connsiteY109" fmla="*/ 15026 h 75474"/>
                <a:gd name="connsiteX110" fmla="*/ 215795 w 235857"/>
                <a:gd name="connsiteY110" fmla="*/ 11630 h 75474"/>
                <a:gd name="connsiteX111" fmla="*/ 204097 w 235857"/>
                <a:gd name="connsiteY111" fmla="*/ 14083 h 75474"/>
                <a:gd name="connsiteX112" fmla="*/ 199946 w 235857"/>
                <a:gd name="connsiteY112" fmla="*/ 22008 h 75474"/>
                <a:gd name="connsiteX113" fmla="*/ 202587 w 235857"/>
                <a:gd name="connsiteY113" fmla="*/ 28234 h 75474"/>
                <a:gd name="connsiteX114" fmla="*/ 212022 w 235857"/>
                <a:gd name="connsiteY114" fmla="*/ 33046 h 75474"/>
                <a:gd name="connsiteX115" fmla="*/ 224475 w 235857"/>
                <a:gd name="connsiteY115" fmla="*/ 37008 h 75474"/>
                <a:gd name="connsiteX116" fmla="*/ 238060 w 235857"/>
                <a:gd name="connsiteY116" fmla="*/ 45499 h 75474"/>
                <a:gd name="connsiteX117" fmla="*/ 242117 w 235857"/>
                <a:gd name="connsiteY117" fmla="*/ 57858 h 75474"/>
                <a:gd name="connsiteX118" fmla="*/ 239853 w 235857"/>
                <a:gd name="connsiteY118" fmla="*/ 68047 h 75474"/>
                <a:gd name="connsiteX119" fmla="*/ 233438 w 235857"/>
                <a:gd name="connsiteY119" fmla="*/ 75783 h 75474"/>
                <a:gd name="connsiteX120" fmla="*/ 224003 w 235857"/>
                <a:gd name="connsiteY120" fmla="*/ 80783 h 75474"/>
                <a:gd name="connsiteX121" fmla="*/ 211267 w 235857"/>
                <a:gd name="connsiteY121" fmla="*/ 82859 h 7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35857" h="75474">
                  <a:moveTo>
                    <a:pt x="63337" y="57669"/>
                  </a:moveTo>
                  <a:cubicBezTo>
                    <a:pt x="63258" y="60318"/>
                    <a:pt x="63608" y="62963"/>
                    <a:pt x="64375" y="65500"/>
                  </a:cubicBezTo>
                  <a:cubicBezTo>
                    <a:pt x="65133" y="67685"/>
                    <a:pt x="66080" y="69800"/>
                    <a:pt x="67205" y="71821"/>
                  </a:cubicBezTo>
                  <a:cubicBezTo>
                    <a:pt x="67608" y="72406"/>
                    <a:pt x="67836" y="73093"/>
                    <a:pt x="67866" y="73802"/>
                  </a:cubicBezTo>
                  <a:cubicBezTo>
                    <a:pt x="67765" y="74907"/>
                    <a:pt x="67131" y="75893"/>
                    <a:pt x="66168" y="76444"/>
                  </a:cubicBezTo>
                  <a:lnTo>
                    <a:pt x="60601" y="80123"/>
                  </a:lnTo>
                  <a:cubicBezTo>
                    <a:pt x="59939" y="80596"/>
                    <a:pt x="59151" y="80859"/>
                    <a:pt x="58337" y="80878"/>
                  </a:cubicBezTo>
                  <a:cubicBezTo>
                    <a:pt x="57323" y="80861"/>
                    <a:pt x="56363" y="80415"/>
                    <a:pt x="55696" y="79651"/>
                  </a:cubicBezTo>
                  <a:cubicBezTo>
                    <a:pt x="54474" y="78427"/>
                    <a:pt x="53397" y="77066"/>
                    <a:pt x="52488" y="75594"/>
                  </a:cubicBezTo>
                  <a:cubicBezTo>
                    <a:pt x="51639" y="74085"/>
                    <a:pt x="50790" y="72387"/>
                    <a:pt x="49846" y="70406"/>
                  </a:cubicBezTo>
                  <a:cubicBezTo>
                    <a:pt x="43575" y="78241"/>
                    <a:pt x="34031" y="82734"/>
                    <a:pt x="23996" y="82576"/>
                  </a:cubicBezTo>
                  <a:cubicBezTo>
                    <a:pt x="17534" y="82925"/>
                    <a:pt x="11204" y="80645"/>
                    <a:pt x="6449" y="76255"/>
                  </a:cubicBezTo>
                  <a:cubicBezTo>
                    <a:pt x="2020" y="71785"/>
                    <a:pt x="-311" y="65650"/>
                    <a:pt x="33" y="59368"/>
                  </a:cubicBezTo>
                  <a:cubicBezTo>
                    <a:pt x="-198" y="52442"/>
                    <a:pt x="2715" y="45784"/>
                    <a:pt x="7958" y="41254"/>
                  </a:cubicBezTo>
                  <a:cubicBezTo>
                    <a:pt x="14106" y="36461"/>
                    <a:pt x="21778" y="34049"/>
                    <a:pt x="29563" y="34461"/>
                  </a:cubicBezTo>
                  <a:cubicBezTo>
                    <a:pt x="32719" y="34447"/>
                    <a:pt x="35873" y="34668"/>
                    <a:pt x="38997" y="35121"/>
                  </a:cubicBezTo>
                  <a:cubicBezTo>
                    <a:pt x="42299" y="35593"/>
                    <a:pt x="45601" y="36254"/>
                    <a:pt x="49092" y="37008"/>
                  </a:cubicBezTo>
                  <a:lnTo>
                    <a:pt x="49092" y="30593"/>
                  </a:lnTo>
                  <a:cubicBezTo>
                    <a:pt x="49596" y="25545"/>
                    <a:pt x="48106" y="20500"/>
                    <a:pt x="44941" y="16536"/>
                  </a:cubicBezTo>
                  <a:cubicBezTo>
                    <a:pt x="40862" y="13387"/>
                    <a:pt x="35725" y="11934"/>
                    <a:pt x="30600" y="12479"/>
                  </a:cubicBezTo>
                  <a:cubicBezTo>
                    <a:pt x="27423" y="12494"/>
                    <a:pt x="24257" y="12874"/>
                    <a:pt x="21166" y="13611"/>
                  </a:cubicBezTo>
                  <a:cubicBezTo>
                    <a:pt x="17949" y="14375"/>
                    <a:pt x="14795" y="15384"/>
                    <a:pt x="11732" y="16630"/>
                  </a:cubicBezTo>
                  <a:lnTo>
                    <a:pt x="8619" y="17762"/>
                  </a:lnTo>
                  <a:lnTo>
                    <a:pt x="7298" y="17762"/>
                  </a:lnTo>
                  <a:cubicBezTo>
                    <a:pt x="5977" y="17762"/>
                    <a:pt x="5411" y="16819"/>
                    <a:pt x="5411" y="15026"/>
                  </a:cubicBezTo>
                  <a:lnTo>
                    <a:pt x="5411" y="10687"/>
                  </a:lnTo>
                  <a:cubicBezTo>
                    <a:pt x="5327" y="9648"/>
                    <a:pt x="5523" y="8606"/>
                    <a:pt x="5977" y="7668"/>
                  </a:cubicBezTo>
                  <a:cubicBezTo>
                    <a:pt x="6679" y="6861"/>
                    <a:pt x="7548" y="6217"/>
                    <a:pt x="8524" y="5781"/>
                  </a:cubicBezTo>
                  <a:cubicBezTo>
                    <a:pt x="12056" y="4081"/>
                    <a:pt x="15756" y="2753"/>
                    <a:pt x="19562" y="1818"/>
                  </a:cubicBezTo>
                  <a:cubicBezTo>
                    <a:pt x="24030" y="668"/>
                    <a:pt x="28628" y="97"/>
                    <a:pt x="33242" y="120"/>
                  </a:cubicBezTo>
                  <a:cubicBezTo>
                    <a:pt x="41559" y="-605"/>
                    <a:pt x="49827" y="1971"/>
                    <a:pt x="56262" y="7290"/>
                  </a:cubicBezTo>
                  <a:cubicBezTo>
                    <a:pt x="61604" y="13155"/>
                    <a:pt x="64240" y="20993"/>
                    <a:pt x="63526" y="28895"/>
                  </a:cubicBezTo>
                  <a:close/>
                  <a:moveTo>
                    <a:pt x="27676" y="71066"/>
                  </a:moveTo>
                  <a:cubicBezTo>
                    <a:pt x="30889" y="71071"/>
                    <a:pt x="34079" y="70528"/>
                    <a:pt x="37110" y="69462"/>
                  </a:cubicBezTo>
                  <a:cubicBezTo>
                    <a:pt x="40338" y="68360"/>
                    <a:pt x="43207" y="66404"/>
                    <a:pt x="45412" y="63802"/>
                  </a:cubicBezTo>
                  <a:cubicBezTo>
                    <a:pt x="46868" y="62228"/>
                    <a:pt x="47906" y="60314"/>
                    <a:pt x="48431" y="58235"/>
                  </a:cubicBezTo>
                  <a:cubicBezTo>
                    <a:pt x="49041" y="55735"/>
                    <a:pt x="49326" y="53167"/>
                    <a:pt x="49280" y="50594"/>
                  </a:cubicBezTo>
                  <a:lnTo>
                    <a:pt x="49280" y="46631"/>
                  </a:lnTo>
                  <a:cubicBezTo>
                    <a:pt x="46508" y="46055"/>
                    <a:pt x="43705" y="45646"/>
                    <a:pt x="40884" y="45405"/>
                  </a:cubicBezTo>
                  <a:cubicBezTo>
                    <a:pt x="38053" y="45405"/>
                    <a:pt x="35318" y="45405"/>
                    <a:pt x="32582" y="45405"/>
                  </a:cubicBezTo>
                  <a:cubicBezTo>
                    <a:pt x="27969" y="45035"/>
                    <a:pt x="23371" y="46268"/>
                    <a:pt x="19562" y="48895"/>
                  </a:cubicBezTo>
                  <a:cubicBezTo>
                    <a:pt x="16577" y="51408"/>
                    <a:pt x="14966" y="55191"/>
                    <a:pt x="15223" y="59084"/>
                  </a:cubicBezTo>
                  <a:cubicBezTo>
                    <a:pt x="14908" y="62541"/>
                    <a:pt x="16074" y="65970"/>
                    <a:pt x="18430" y="68519"/>
                  </a:cubicBezTo>
                  <a:cubicBezTo>
                    <a:pt x="21053" y="70559"/>
                    <a:pt x="24378" y="71475"/>
                    <a:pt x="27676" y="71066"/>
                  </a:cubicBezTo>
                  <a:close/>
                  <a:moveTo>
                    <a:pt x="98339" y="80500"/>
                  </a:moveTo>
                  <a:cubicBezTo>
                    <a:pt x="97143" y="80612"/>
                    <a:pt x="95945" y="80312"/>
                    <a:pt x="94942" y="79651"/>
                  </a:cubicBezTo>
                  <a:cubicBezTo>
                    <a:pt x="93984" y="78698"/>
                    <a:pt x="93328" y="77484"/>
                    <a:pt x="93055" y="76161"/>
                  </a:cubicBezTo>
                  <a:lnTo>
                    <a:pt x="72489" y="8234"/>
                  </a:lnTo>
                  <a:cubicBezTo>
                    <a:pt x="72071" y="7080"/>
                    <a:pt x="71816" y="5873"/>
                    <a:pt x="71734" y="4649"/>
                  </a:cubicBezTo>
                  <a:cubicBezTo>
                    <a:pt x="71734" y="3234"/>
                    <a:pt x="72394" y="2479"/>
                    <a:pt x="73809" y="2479"/>
                  </a:cubicBezTo>
                  <a:lnTo>
                    <a:pt x="82489" y="2479"/>
                  </a:lnTo>
                  <a:cubicBezTo>
                    <a:pt x="83685" y="2368"/>
                    <a:pt x="84883" y="2667"/>
                    <a:pt x="85885" y="3328"/>
                  </a:cubicBezTo>
                  <a:cubicBezTo>
                    <a:pt x="86804" y="4296"/>
                    <a:pt x="87426" y="5508"/>
                    <a:pt x="87678" y="6819"/>
                  </a:cubicBezTo>
                  <a:lnTo>
                    <a:pt x="102490" y="65500"/>
                  </a:lnTo>
                  <a:lnTo>
                    <a:pt x="116358" y="6913"/>
                  </a:lnTo>
                  <a:cubicBezTo>
                    <a:pt x="116503" y="5588"/>
                    <a:pt x="117103" y="4354"/>
                    <a:pt x="118056" y="3422"/>
                  </a:cubicBezTo>
                  <a:cubicBezTo>
                    <a:pt x="119094" y="2761"/>
                    <a:pt x="120321" y="2463"/>
                    <a:pt x="121547" y="2573"/>
                  </a:cubicBezTo>
                  <a:lnTo>
                    <a:pt x="128623" y="2573"/>
                  </a:lnTo>
                  <a:cubicBezTo>
                    <a:pt x="129878" y="2463"/>
                    <a:pt x="131135" y="2760"/>
                    <a:pt x="132208" y="3422"/>
                  </a:cubicBezTo>
                  <a:cubicBezTo>
                    <a:pt x="133092" y="4402"/>
                    <a:pt x="133681" y="5612"/>
                    <a:pt x="133906" y="6913"/>
                  </a:cubicBezTo>
                  <a:lnTo>
                    <a:pt x="147586" y="65500"/>
                  </a:lnTo>
                  <a:lnTo>
                    <a:pt x="162775" y="6630"/>
                  </a:lnTo>
                  <a:cubicBezTo>
                    <a:pt x="163026" y="5319"/>
                    <a:pt x="163648" y="4107"/>
                    <a:pt x="164567" y="3139"/>
                  </a:cubicBezTo>
                  <a:cubicBezTo>
                    <a:pt x="165570" y="2478"/>
                    <a:pt x="166768" y="2179"/>
                    <a:pt x="167964" y="2290"/>
                  </a:cubicBezTo>
                  <a:lnTo>
                    <a:pt x="176171" y="2290"/>
                  </a:lnTo>
                  <a:cubicBezTo>
                    <a:pt x="177260" y="2180"/>
                    <a:pt x="178232" y="2974"/>
                    <a:pt x="178341" y="4063"/>
                  </a:cubicBezTo>
                  <a:cubicBezTo>
                    <a:pt x="178355" y="4195"/>
                    <a:pt x="178355" y="4328"/>
                    <a:pt x="178341" y="4460"/>
                  </a:cubicBezTo>
                  <a:cubicBezTo>
                    <a:pt x="178377" y="4931"/>
                    <a:pt x="178377" y="5404"/>
                    <a:pt x="178341" y="5875"/>
                  </a:cubicBezTo>
                  <a:cubicBezTo>
                    <a:pt x="178341" y="5875"/>
                    <a:pt x="178341" y="7102"/>
                    <a:pt x="177775" y="8045"/>
                  </a:cubicBezTo>
                  <a:lnTo>
                    <a:pt x="156454" y="75972"/>
                  </a:lnTo>
                  <a:cubicBezTo>
                    <a:pt x="156202" y="77283"/>
                    <a:pt x="155580" y="78494"/>
                    <a:pt x="154661" y="79463"/>
                  </a:cubicBezTo>
                  <a:cubicBezTo>
                    <a:pt x="153647" y="80097"/>
                    <a:pt x="152458" y="80395"/>
                    <a:pt x="151265" y="80312"/>
                  </a:cubicBezTo>
                  <a:lnTo>
                    <a:pt x="143717" y="80312"/>
                  </a:lnTo>
                  <a:cubicBezTo>
                    <a:pt x="142477" y="80444"/>
                    <a:pt x="141232" y="80107"/>
                    <a:pt x="140227" y="79368"/>
                  </a:cubicBezTo>
                  <a:cubicBezTo>
                    <a:pt x="139292" y="78423"/>
                    <a:pt x="138695" y="77196"/>
                    <a:pt x="138529" y="75877"/>
                  </a:cubicBezTo>
                  <a:lnTo>
                    <a:pt x="124849" y="19272"/>
                  </a:lnTo>
                  <a:lnTo>
                    <a:pt x="111264" y="75878"/>
                  </a:lnTo>
                  <a:cubicBezTo>
                    <a:pt x="111097" y="77196"/>
                    <a:pt x="110500" y="78423"/>
                    <a:pt x="109565" y="79368"/>
                  </a:cubicBezTo>
                  <a:cubicBezTo>
                    <a:pt x="108553" y="80091"/>
                    <a:pt x="107314" y="80426"/>
                    <a:pt x="106075" y="80312"/>
                  </a:cubicBezTo>
                  <a:close/>
                  <a:moveTo>
                    <a:pt x="211550" y="82765"/>
                  </a:moveTo>
                  <a:cubicBezTo>
                    <a:pt x="206979" y="82786"/>
                    <a:pt x="202420" y="82280"/>
                    <a:pt x="197965" y="81255"/>
                  </a:cubicBezTo>
                  <a:cubicBezTo>
                    <a:pt x="194458" y="80551"/>
                    <a:pt x="191062" y="79377"/>
                    <a:pt x="187870" y="77764"/>
                  </a:cubicBezTo>
                  <a:cubicBezTo>
                    <a:pt x="186741" y="77226"/>
                    <a:pt x="185792" y="76375"/>
                    <a:pt x="185134" y="75311"/>
                  </a:cubicBezTo>
                  <a:cubicBezTo>
                    <a:pt x="184768" y="74512"/>
                    <a:pt x="184575" y="73644"/>
                    <a:pt x="184568" y="72764"/>
                  </a:cubicBezTo>
                  <a:lnTo>
                    <a:pt x="184568" y="68330"/>
                  </a:lnTo>
                  <a:cubicBezTo>
                    <a:pt x="184568" y="66538"/>
                    <a:pt x="185228" y="65594"/>
                    <a:pt x="186549" y="65594"/>
                  </a:cubicBezTo>
                  <a:cubicBezTo>
                    <a:pt x="187112" y="65504"/>
                    <a:pt x="187685" y="65504"/>
                    <a:pt x="188247" y="65594"/>
                  </a:cubicBezTo>
                  <a:lnTo>
                    <a:pt x="190417" y="66538"/>
                  </a:lnTo>
                  <a:cubicBezTo>
                    <a:pt x="193441" y="67889"/>
                    <a:pt x="196605" y="68901"/>
                    <a:pt x="199851" y="69557"/>
                  </a:cubicBezTo>
                  <a:cubicBezTo>
                    <a:pt x="203292" y="70306"/>
                    <a:pt x="206803" y="70685"/>
                    <a:pt x="210324" y="70689"/>
                  </a:cubicBezTo>
                  <a:cubicBezTo>
                    <a:pt x="214793" y="70967"/>
                    <a:pt x="219247" y="69951"/>
                    <a:pt x="223154" y="67764"/>
                  </a:cubicBezTo>
                  <a:cubicBezTo>
                    <a:pt x="226042" y="66008"/>
                    <a:pt x="227769" y="62841"/>
                    <a:pt x="227683" y="59462"/>
                  </a:cubicBezTo>
                  <a:cubicBezTo>
                    <a:pt x="227773" y="57180"/>
                    <a:pt x="226920" y="54962"/>
                    <a:pt x="225324" y="53330"/>
                  </a:cubicBezTo>
                  <a:cubicBezTo>
                    <a:pt x="222770" y="51116"/>
                    <a:pt x="219733" y="49533"/>
                    <a:pt x="216456" y="48707"/>
                  </a:cubicBezTo>
                  <a:lnTo>
                    <a:pt x="203720" y="44650"/>
                  </a:lnTo>
                  <a:cubicBezTo>
                    <a:pt x="198210" y="43265"/>
                    <a:pt x="193285" y="40158"/>
                    <a:pt x="189662" y="35782"/>
                  </a:cubicBezTo>
                  <a:cubicBezTo>
                    <a:pt x="186814" y="32109"/>
                    <a:pt x="185255" y="27599"/>
                    <a:pt x="185228" y="22951"/>
                  </a:cubicBezTo>
                  <a:cubicBezTo>
                    <a:pt x="185177" y="19654"/>
                    <a:pt x="185990" y="16402"/>
                    <a:pt x="187587" y="13517"/>
                  </a:cubicBezTo>
                  <a:cubicBezTo>
                    <a:pt x="189165" y="10682"/>
                    <a:pt x="191318" y="8207"/>
                    <a:pt x="193908" y="6252"/>
                  </a:cubicBezTo>
                  <a:cubicBezTo>
                    <a:pt x="196744" y="4170"/>
                    <a:pt x="199943" y="2634"/>
                    <a:pt x="203342" y="1724"/>
                  </a:cubicBezTo>
                  <a:cubicBezTo>
                    <a:pt x="206960" y="682"/>
                    <a:pt x="210710" y="173"/>
                    <a:pt x="214475" y="215"/>
                  </a:cubicBezTo>
                  <a:cubicBezTo>
                    <a:pt x="216422" y="77"/>
                    <a:pt x="218377" y="77"/>
                    <a:pt x="220324" y="215"/>
                  </a:cubicBezTo>
                  <a:lnTo>
                    <a:pt x="226079" y="1158"/>
                  </a:lnTo>
                  <a:lnTo>
                    <a:pt x="231079" y="2573"/>
                  </a:lnTo>
                  <a:lnTo>
                    <a:pt x="234758" y="4083"/>
                  </a:lnTo>
                  <a:cubicBezTo>
                    <a:pt x="235745" y="4666"/>
                    <a:pt x="236636" y="5398"/>
                    <a:pt x="237400" y="6252"/>
                  </a:cubicBezTo>
                  <a:cubicBezTo>
                    <a:pt x="237926" y="7135"/>
                    <a:pt x="238188" y="8150"/>
                    <a:pt x="238155" y="9177"/>
                  </a:cubicBezTo>
                  <a:lnTo>
                    <a:pt x="238155" y="13328"/>
                  </a:lnTo>
                  <a:cubicBezTo>
                    <a:pt x="238155" y="15215"/>
                    <a:pt x="237494" y="16158"/>
                    <a:pt x="236173" y="16158"/>
                  </a:cubicBezTo>
                  <a:cubicBezTo>
                    <a:pt x="234975" y="16021"/>
                    <a:pt x="233818" y="15636"/>
                    <a:pt x="232777" y="15026"/>
                  </a:cubicBezTo>
                  <a:cubicBezTo>
                    <a:pt x="227423" y="12699"/>
                    <a:pt x="221633" y="11541"/>
                    <a:pt x="215795" y="11630"/>
                  </a:cubicBezTo>
                  <a:cubicBezTo>
                    <a:pt x="211750" y="11434"/>
                    <a:pt x="207723" y="12278"/>
                    <a:pt x="204097" y="14083"/>
                  </a:cubicBezTo>
                  <a:cubicBezTo>
                    <a:pt x="201354" y="15753"/>
                    <a:pt x="199757" y="18802"/>
                    <a:pt x="199946" y="22008"/>
                  </a:cubicBezTo>
                  <a:cubicBezTo>
                    <a:pt x="199937" y="24357"/>
                    <a:pt x="200892" y="26608"/>
                    <a:pt x="202587" y="28234"/>
                  </a:cubicBezTo>
                  <a:cubicBezTo>
                    <a:pt x="205372" y="30463"/>
                    <a:pt x="208583" y="32100"/>
                    <a:pt x="212022" y="33046"/>
                  </a:cubicBezTo>
                  <a:lnTo>
                    <a:pt x="224475" y="37008"/>
                  </a:lnTo>
                  <a:cubicBezTo>
                    <a:pt x="229754" y="38409"/>
                    <a:pt x="234488" y="41368"/>
                    <a:pt x="238060" y="45499"/>
                  </a:cubicBezTo>
                  <a:cubicBezTo>
                    <a:pt x="240765" y="49045"/>
                    <a:pt x="242194" y="53399"/>
                    <a:pt x="242117" y="57858"/>
                  </a:cubicBezTo>
                  <a:cubicBezTo>
                    <a:pt x="242173" y="61385"/>
                    <a:pt x="241397" y="64876"/>
                    <a:pt x="239853" y="68047"/>
                  </a:cubicBezTo>
                  <a:cubicBezTo>
                    <a:pt x="238338" y="71085"/>
                    <a:pt x="236142" y="73732"/>
                    <a:pt x="233438" y="75783"/>
                  </a:cubicBezTo>
                  <a:cubicBezTo>
                    <a:pt x="230639" y="78033"/>
                    <a:pt x="227437" y="79730"/>
                    <a:pt x="224003" y="80783"/>
                  </a:cubicBezTo>
                  <a:cubicBezTo>
                    <a:pt x="219885" y="82107"/>
                    <a:pt x="215592" y="82807"/>
                    <a:pt x="211267" y="82859"/>
                  </a:cubicBezTo>
                  <a:close/>
                </a:path>
              </a:pathLst>
            </a:custGeom>
            <a:solidFill>
              <a:schemeClr val="tx1"/>
            </a:solidFill>
            <a:ln w="9253" cap="flat">
              <a:noFill/>
              <a:prstDash val="solid"/>
              <a:miter/>
            </a:ln>
          </p:spPr>
          <p:txBody>
            <a:bodyPr rtlCol="0" anchor="ctr"/>
            <a:lstStyle/>
            <a:p>
              <a:pPr defTabSz="1828723" hangingPunct="1"/>
              <a:endParaRPr lang="en-US" sz="7680" kern="1200">
                <a:solidFill>
                  <a:srgbClr val="FFFFFF"/>
                </a:solidFill>
                <a:ea typeface="+mn-ea"/>
                <a:cs typeface="+mn-cs"/>
              </a:endParaRPr>
            </a:p>
          </p:txBody>
        </p:sp>
        <p:sp>
          <p:nvSpPr>
            <p:cNvPr id="44" name="Freeform: Shape 43">
              <a:extLst>
                <a:ext uri="{FF2B5EF4-FFF2-40B4-BE49-F238E27FC236}">
                  <a16:creationId xmlns:a16="http://schemas.microsoft.com/office/drawing/2014/main" id="{915DA138-9F91-48A0-BBBD-99778BF01128}"/>
                </a:ext>
              </a:extLst>
            </p:cNvPr>
            <p:cNvSpPr/>
            <p:nvPr/>
          </p:nvSpPr>
          <p:spPr>
            <a:xfrm>
              <a:off x="9784969" y="1859919"/>
              <a:ext cx="235857" cy="47171"/>
            </a:xfrm>
            <a:custGeom>
              <a:avLst/>
              <a:gdLst>
                <a:gd name="connsiteX0" fmla="*/ 238965 w 235857"/>
                <a:gd name="connsiteY0" fmla="*/ 21586 h 47171"/>
                <a:gd name="connsiteX1" fmla="*/ 131885 w 235857"/>
                <a:gd name="connsiteY1" fmla="*/ 54323 h 47171"/>
                <a:gd name="connsiteX2" fmla="*/ 1126 w 235857"/>
                <a:gd name="connsiteY2" fmla="*/ 4510 h 47171"/>
                <a:gd name="connsiteX3" fmla="*/ 4145 w 235857"/>
                <a:gd name="connsiteY3" fmla="*/ 548 h 47171"/>
                <a:gd name="connsiteX4" fmla="*/ 134904 w 235857"/>
                <a:gd name="connsiteY4" fmla="*/ 35266 h 47171"/>
                <a:gd name="connsiteX5" fmla="*/ 234719 w 235857"/>
                <a:gd name="connsiteY5" fmla="*/ 14888 h 47171"/>
                <a:gd name="connsiteX6" fmla="*/ 238965 w 235857"/>
                <a:gd name="connsiteY6" fmla="*/ 21586 h 4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857" h="47171">
                  <a:moveTo>
                    <a:pt x="238965" y="21586"/>
                  </a:moveTo>
                  <a:cubicBezTo>
                    <a:pt x="207388" y="43044"/>
                    <a:pt x="170063" y="54456"/>
                    <a:pt x="131885" y="54323"/>
                  </a:cubicBezTo>
                  <a:cubicBezTo>
                    <a:pt x="83616" y="54584"/>
                    <a:pt x="36987" y="36821"/>
                    <a:pt x="1126" y="4510"/>
                  </a:cubicBezTo>
                  <a:cubicBezTo>
                    <a:pt x="-1610" y="2058"/>
                    <a:pt x="1126" y="-1339"/>
                    <a:pt x="4145" y="548"/>
                  </a:cubicBezTo>
                  <a:cubicBezTo>
                    <a:pt x="43947" y="23353"/>
                    <a:pt x="89032" y="35323"/>
                    <a:pt x="134904" y="35266"/>
                  </a:cubicBezTo>
                  <a:cubicBezTo>
                    <a:pt x="169195" y="35127"/>
                    <a:pt x="203118" y="28201"/>
                    <a:pt x="234719" y="14888"/>
                  </a:cubicBezTo>
                  <a:cubicBezTo>
                    <a:pt x="239625" y="12813"/>
                    <a:pt x="243776" y="18096"/>
                    <a:pt x="238965" y="21586"/>
                  </a:cubicBezTo>
                  <a:close/>
                </a:path>
              </a:pathLst>
            </a:custGeom>
            <a:solidFill>
              <a:schemeClr val="tx1"/>
            </a:solidFill>
            <a:ln w="9253" cap="flat">
              <a:noFill/>
              <a:prstDash val="solid"/>
              <a:miter/>
            </a:ln>
          </p:spPr>
          <p:txBody>
            <a:bodyPr rtlCol="0" anchor="ctr"/>
            <a:lstStyle/>
            <a:p>
              <a:pPr defTabSz="1828723" hangingPunct="1"/>
              <a:endParaRPr lang="en-US" sz="7680" kern="1200">
                <a:solidFill>
                  <a:srgbClr val="FFFFFF"/>
                </a:solidFill>
                <a:ea typeface="+mn-ea"/>
                <a:cs typeface="+mn-cs"/>
              </a:endParaRPr>
            </a:p>
          </p:txBody>
        </p:sp>
        <p:sp>
          <p:nvSpPr>
            <p:cNvPr id="45" name="Freeform: Shape 44">
              <a:extLst>
                <a:ext uri="{FF2B5EF4-FFF2-40B4-BE49-F238E27FC236}">
                  <a16:creationId xmlns:a16="http://schemas.microsoft.com/office/drawing/2014/main" id="{2DB68DC2-5362-4307-A183-E431A93FAD57}"/>
                </a:ext>
              </a:extLst>
            </p:cNvPr>
            <p:cNvSpPr/>
            <p:nvPr/>
          </p:nvSpPr>
          <p:spPr>
            <a:xfrm>
              <a:off x="9999774" y="1854906"/>
              <a:ext cx="47171" cy="47171"/>
            </a:xfrm>
            <a:custGeom>
              <a:avLst/>
              <a:gdLst>
                <a:gd name="connsiteX0" fmla="*/ 36235 w 47171"/>
                <a:gd name="connsiteY0" fmla="*/ 13108 h 47171"/>
                <a:gd name="connsiteX1" fmla="*/ 2366 w 47171"/>
                <a:gd name="connsiteY1" fmla="*/ 11976 h 47171"/>
                <a:gd name="connsiteX2" fmla="*/ 1705 w 47171"/>
                <a:gd name="connsiteY2" fmla="*/ 8014 h 47171"/>
                <a:gd name="connsiteX3" fmla="*/ 48877 w 47171"/>
                <a:gd name="connsiteY3" fmla="*/ 3674 h 47171"/>
                <a:gd name="connsiteX4" fmla="*/ 32461 w 47171"/>
                <a:gd name="connsiteY4" fmla="*/ 47827 h 47171"/>
                <a:gd name="connsiteX5" fmla="*/ 28876 w 47171"/>
                <a:gd name="connsiteY5" fmla="*/ 46128 h 47171"/>
                <a:gd name="connsiteX6" fmla="*/ 36235 w 47171"/>
                <a:gd name="connsiteY6" fmla="*/ 13108 h 4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171" h="47171">
                  <a:moveTo>
                    <a:pt x="36235" y="13108"/>
                  </a:moveTo>
                  <a:cubicBezTo>
                    <a:pt x="32461" y="8297"/>
                    <a:pt x="11705" y="10844"/>
                    <a:pt x="2366" y="11976"/>
                  </a:cubicBezTo>
                  <a:cubicBezTo>
                    <a:pt x="-465" y="11976"/>
                    <a:pt x="-842" y="9806"/>
                    <a:pt x="1705" y="8014"/>
                  </a:cubicBezTo>
                  <a:cubicBezTo>
                    <a:pt x="18215" y="-3590"/>
                    <a:pt x="45386" y="-288"/>
                    <a:pt x="48877" y="3674"/>
                  </a:cubicBezTo>
                  <a:cubicBezTo>
                    <a:pt x="52367" y="7637"/>
                    <a:pt x="48027" y="34807"/>
                    <a:pt x="32461" y="47827"/>
                  </a:cubicBezTo>
                  <a:cubicBezTo>
                    <a:pt x="30102" y="49808"/>
                    <a:pt x="27838" y="48676"/>
                    <a:pt x="28876" y="46128"/>
                  </a:cubicBezTo>
                  <a:cubicBezTo>
                    <a:pt x="32084" y="37166"/>
                    <a:pt x="39914" y="17637"/>
                    <a:pt x="36235" y="13108"/>
                  </a:cubicBezTo>
                  <a:close/>
                </a:path>
              </a:pathLst>
            </a:custGeom>
            <a:solidFill>
              <a:schemeClr val="tx1"/>
            </a:solidFill>
            <a:ln w="9253" cap="flat">
              <a:noFill/>
              <a:prstDash val="solid"/>
              <a:miter/>
            </a:ln>
          </p:spPr>
          <p:txBody>
            <a:bodyPr rtlCol="0" anchor="ctr"/>
            <a:lstStyle/>
            <a:p>
              <a:pPr defTabSz="1828723" hangingPunct="1"/>
              <a:endParaRPr lang="en-US" sz="7680" kern="1200">
                <a:solidFill>
                  <a:srgbClr val="FFFFFF"/>
                </a:solidFill>
                <a:ea typeface="+mn-ea"/>
                <a:cs typeface="+mn-cs"/>
              </a:endParaRPr>
            </a:p>
          </p:txBody>
        </p:sp>
      </p:grpSp>
      <p:sp>
        <p:nvSpPr>
          <p:cNvPr id="65" name="TextBox 33">
            <a:extLst>
              <a:ext uri="{FF2B5EF4-FFF2-40B4-BE49-F238E27FC236}">
                <a16:creationId xmlns:a16="http://schemas.microsoft.com/office/drawing/2014/main" id="{F161EBEC-DCBF-4F7A-888F-50D323E98324}"/>
              </a:ext>
            </a:extLst>
          </p:cNvPr>
          <p:cNvSpPr txBox="1">
            <a:spLocks noChangeArrowheads="1"/>
          </p:cNvSpPr>
          <p:nvPr/>
        </p:nvSpPr>
        <p:spPr bwMode="auto">
          <a:xfrm>
            <a:off x="1855322" y="5026416"/>
            <a:ext cx="1182222" cy="359009"/>
          </a:xfrm>
          <a:prstGeom prst="rect">
            <a:avLst/>
          </a:prstGeom>
          <a:noFill/>
          <a:ln w="9525">
            <a:noFill/>
            <a:miter lim="800000"/>
            <a:headEnd/>
            <a:tailEnd/>
          </a:ln>
        </p:spPr>
        <p:txBody>
          <a:bodyPr wrap="square" lIns="0" tIns="0" rIns="0" bIns="0">
            <a:spAutoFit/>
          </a:bodyPr>
          <a:lstStyle>
            <a:defPPr>
              <a:defRPr lang="en-US"/>
            </a:defPPr>
            <a:lvl1pPr algn="ctr" defTabSz="685800">
              <a:defRPr sz="800">
                <a:solidFill>
                  <a:srgbClr val="1D516C"/>
                </a:solidFill>
                <a:latin typeface="Amazon Ember" panose="020B0603020204020204" pitchFamily="34" charset="0"/>
                <a:ea typeface="Amazon Ember" panose="020B0603020204020204" pitchFamily="34" charset="0"/>
                <a:cs typeface="Amazon Ember" panose="020B0603020204020204" pitchFamily="34" charset="0"/>
              </a:defRPr>
            </a:lvl1pPr>
          </a:lstStyle>
          <a:p>
            <a:pPr defTabSz="1143023" hangingPunct="1"/>
            <a:r>
              <a:rPr lang="en-US" sz="2333" kern="1200" dirty="0">
                <a:gradFill>
                  <a:gsLst>
                    <a:gs pos="0">
                      <a:srgbClr val="FFFFFF"/>
                    </a:gs>
                    <a:gs pos="100000">
                      <a:srgbClr val="FFFFFF"/>
                    </a:gs>
                  </a:gsLst>
                  <a:lin ang="16200000" scaled="0"/>
                </a:gradFill>
              </a:rPr>
              <a:t>Versions</a:t>
            </a:r>
          </a:p>
        </p:txBody>
      </p:sp>
      <p:sp>
        <p:nvSpPr>
          <p:cNvPr id="67" name="Rounded Rectangle 20">
            <a:extLst>
              <a:ext uri="{FF2B5EF4-FFF2-40B4-BE49-F238E27FC236}">
                <a16:creationId xmlns:a16="http://schemas.microsoft.com/office/drawing/2014/main" id="{F1D242D3-33A4-4806-BB7B-F51D9A340EE4}"/>
              </a:ext>
            </a:extLst>
          </p:cNvPr>
          <p:cNvSpPr/>
          <p:nvPr/>
        </p:nvSpPr>
        <p:spPr>
          <a:xfrm>
            <a:off x="4213862" y="7534553"/>
            <a:ext cx="731520" cy="731520"/>
          </a:xfrm>
          <a:prstGeom prst="rect">
            <a:avLst/>
          </a:prstGeom>
          <a:solidFill>
            <a:schemeClr val="accent5"/>
          </a:solidFill>
          <a:ln w="19050">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1828837" hangingPunct="1"/>
            <a:endParaRPr lang="en-US" sz="2333" b="1" kern="1200" dirty="0">
              <a:solidFill>
                <a:srgbClr val="1D516C"/>
              </a:solidFill>
              <a:latin typeface="Helvetica Neue"/>
            </a:endParaRPr>
          </a:p>
        </p:txBody>
      </p:sp>
      <p:sp>
        <p:nvSpPr>
          <p:cNvPr id="68" name="Rounded Rectangle 21">
            <a:extLst>
              <a:ext uri="{FF2B5EF4-FFF2-40B4-BE49-F238E27FC236}">
                <a16:creationId xmlns:a16="http://schemas.microsoft.com/office/drawing/2014/main" id="{C24E841F-6FD0-4495-8147-CD625458B350}"/>
              </a:ext>
            </a:extLst>
          </p:cNvPr>
          <p:cNvSpPr/>
          <p:nvPr/>
        </p:nvSpPr>
        <p:spPr>
          <a:xfrm>
            <a:off x="5164273" y="7534553"/>
            <a:ext cx="731520" cy="731520"/>
          </a:xfrm>
          <a:prstGeom prst="rect">
            <a:avLst/>
          </a:prstGeom>
          <a:solidFill>
            <a:schemeClr val="accent3"/>
          </a:solidFill>
          <a:ln w="19050">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1828837" hangingPunct="1"/>
            <a:endParaRPr lang="en-US" sz="2333" b="1" kern="1200" dirty="0">
              <a:solidFill>
                <a:srgbClr val="1D516C"/>
              </a:solidFill>
              <a:latin typeface="Helvetica Neue"/>
            </a:endParaRPr>
          </a:p>
        </p:txBody>
      </p:sp>
      <p:sp>
        <p:nvSpPr>
          <p:cNvPr id="69" name="Rounded Rectangle 20">
            <a:extLst>
              <a:ext uri="{FF2B5EF4-FFF2-40B4-BE49-F238E27FC236}">
                <a16:creationId xmlns:a16="http://schemas.microsoft.com/office/drawing/2014/main" id="{A13CB5E2-D33C-417D-A6E2-121F6C888CF6}"/>
              </a:ext>
            </a:extLst>
          </p:cNvPr>
          <p:cNvSpPr/>
          <p:nvPr/>
        </p:nvSpPr>
        <p:spPr>
          <a:xfrm>
            <a:off x="1584793" y="4155677"/>
            <a:ext cx="731520" cy="731520"/>
          </a:xfrm>
          <a:prstGeom prst="rect">
            <a:avLst/>
          </a:prstGeom>
          <a:solidFill>
            <a:schemeClr val="accent6"/>
          </a:solidFill>
          <a:ln w="19050">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1828837" hangingPunct="1">
              <a:defRPr/>
            </a:pPr>
            <a:endParaRPr lang="en-US" sz="2333" b="1" kern="1200" dirty="0">
              <a:solidFill>
                <a:srgbClr val="1D516C"/>
              </a:solidFill>
              <a:latin typeface="Helvetica Neue"/>
              <a:cs typeface="Helvetica Neue"/>
            </a:endParaRPr>
          </a:p>
        </p:txBody>
      </p:sp>
      <p:sp>
        <p:nvSpPr>
          <p:cNvPr id="70" name="Rounded Rectangle 21">
            <a:extLst>
              <a:ext uri="{FF2B5EF4-FFF2-40B4-BE49-F238E27FC236}">
                <a16:creationId xmlns:a16="http://schemas.microsoft.com/office/drawing/2014/main" id="{DAF185C3-0CBD-4A8F-8A47-B2CC5934DF38}"/>
              </a:ext>
            </a:extLst>
          </p:cNvPr>
          <p:cNvSpPr/>
          <p:nvPr/>
        </p:nvSpPr>
        <p:spPr>
          <a:xfrm>
            <a:off x="2535203" y="4155677"/>
            <a:ext cx="731520" cy="731520"/>
          </a:xfrm>
          <a:prstGeom prst="rect">
            <a:avLst/>
          </a:prstGeom>
          <a:solidFill>
            <a:schemeClr val="accent6"/>
          </a:solidFill>
          <a:ln w="19050">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1828837" hangingPunct="1">
              <a:defRPr/>
            </a:pPr>
            <a:endParaRPr lang="en-US" sz="2333" b="1" kern="1200" dirty="0">
              <a:solidFill>
                <a:srgbClr val="1D516C"/>
              </a:solidFill>
              <a:latin typeface="Helvetica Neue"/>
              <a:cs typeface="Helvetica Neue"/>
            </a:endParaRPr>
          </a:p>
        </p:txBody>
      </p:sp>
      <p:sp>
        <p:nvSpPr>
          <p:cNvPr id="71" name="Rounded Rectangle 20">
            <a:extLst>
              <a:ext uri="{FF2B5EF4-FFF2-40B4-BE49-F238E27FC236}">
                <a16:creationId xmlns:a16="http://schemas.microsoft.com/office/drawing/2014/main" id="{B5E89758-DF23-4E49-9B0E-0BBA4222BBFE}"/>
              </a:ext>
            </a:extLst>
          </p:cNvPr>
          <p:cNvSpPr/>
          <p:nvPr/>
        </p:nvSpPr>
        <p:spPr>
          <a:xfrm>
            <a:off x="4055035" y="4155677"/>
            <a:ext cx="731520" cy="731520"/>
          </a:xfrm>
          <a:prstGeom prst="rect">
            <a:avLst/>
          </a:prstGeom>
          <a:solidFill>
            <a:schemeClr val="accent6"/>
          </a:solidFill>
          <a:ln w="19050">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1828837" hangingPunct="1"/>
            <a:endParaRPr lang="en-US" sz="2333" b="1" kern="1200" dirty="0">
              <a:solidFill>
                <a:srgbClr val="1D516C"/>
              </a:solidFill>
              <a:latin typeface="Helvetica Neue"/>
            </a:endParaRPr>
          </a:p>
        </p:txBody>
      </p:sp>
      <p:sp>
        <p:nvSpPr>
          <p:cNvPr id="72" name="Rounded Rectangle 21">
            <a:extLst>
              <a:ext uri="{FF2B5EF4-FFF2-40B4-BE49-F238E27FC236}">
                <a16:creationId xmlns:a16="http://schemas.microsoft.com/office/drawing/2014/main" id="{286C77CC-3CBA-4AE5-B12D-5EDB3E0C29C7}"/>
              </a:ext>
            </a:extLst>
          </p:cNvPr>
          <p:cNvSpPr/>
          <p:nvPr/>
        </p:nvSpPr>
        <p:spPr>
          <a:xfrm>
            <a:off x="5005447" y="4155677"/>
            <a:ext cx="731520" cy="731520"/>
          </a:xfrm>
          <a:prstGeom prst="rect">
            <a:avLst/>
          </a:prstGeom>
          <a:solidFill>
            <a:schemeClr val="accent6"/>
          </a:solidFill>
          <a:ln w="19050">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1828837" hangingPunct="1"/>
            <a:endParaRPr lang="en-US" sz="2333" b="1" kern="1200" dirty="0">
              <a:solidFill>
                <a:srgbClr val="1D516C"/>
              </a:solidFill>
              <a:latin typeface="Helvetica Neue"/>
            </a:endParaRPr>
          </a:p>
        </p:txBody>
      </p:sp>
      <p:grpSp>
        <p:nvGrpSpPr>
          <p:cNvPr id="83" name="Group 82">
            <a:extLst>
              <a:ext uri="{FF2B5EF4-FFF2-40B4-BE49-F238E27FC236}">
                <a16:creationId xmlns:a16="http://schemas.microsoft.com/office/drawing/2014/main" id="{B4C164F4-21AC-40A0-A9B9-EF5D45304CB1}"/>
              </a:ext>
            </a:extLst>
          </p:cNvPr>
          <p:cNvGrpSpPr/>
          <p:nvPr/>
        </p:nvGrpSpPr>
        <p:grpSpPr>
          <a:xfrm>
            <a:off x="4241433" y="4280578"/>
            <a:ext cx="358730" cy="481717"/>
            <a:chOff x="6320646" y="2033991"/>
            <a:chExt cx="75901" cy="101924"/>
          </a:xfrm>
        </p:grpSpPr>
        <p:sp>
          <p:nvSpPr>
            <p:cNvPr id="75" name="Freeform: Shape 74">
              <a:extLst>
                <a:ext uri="{FF2B5EF4-FFF2-40B4-BE49-F238E27FC236}">
                  <a16:creationId xmlns:a16="http://schemas.microsoft.com/office/drawing/2014/main" id="{F4A95AA9-5ABE-4F25-9EC9-B28FDDD6ED95}"/>
                </a:ext>
              </a:extLst>
            </p:cNvPr>
            <p:cNvSpPr/>
            <p:nvPr/>
          </p:nvSpPr>
          <p:spPr>
            <a:xfrm>
              <a:off x="6320646" y="2033991"/>
              <a:ext cx="75901" cy="101924"/>
            </a:xfrm>
            <a:custGeom>
              <a:avLst/>
              <a:gdLst>
                <a:gd name="connsiteX0" fmla="*/ 326675 w 328930"/>
                <a:gd name="connsiteY0" fmla="*/ 441706 h 441706"/>
                <a:gd name="connsiteX1" fmla="*/ 9398 w 328930"/>
                <a:gd name="connsiteY1" fmla="*/ 441706 h 441706"/>
                <a:gd name="connsiteX2" fmla="*/ 0 w 328930"/>
                <a:gd name="connsiteY2" fmla="*/ 432308 h 441706"/>
                <a:gd name="connsiteX3" fmla="*/ 0 w 328930"/>
                <a:gd name="connsiteY3" fmla="*/ 9398 h 441706"/>
                <a:gd name="connsiteX4" fmla="*/ 9398 w 328930"/>
                <a:gd name="connsiteY4" fmla="*/ 0 h 441706"/>
                <a:gd name="connsiteX5" fmla="*/ 326675 w 328930"/>
                <a:gd name="connsiteY5" fmla="*/ 0 h 441706"/>
                <a:gd name="connsiteX6" fmla="*/ 336073 w 328930"/>
                <a:gd name="connsiteY6" fmla="*/ 9398 h 441706"/>
                <a:gd name="connsiteX7" fmla="*/ 336073 w 328930"/>
                <a:gd name="connsiteY7" fmla="*/ 432308 h 441706"/>
                <a:gd name="connsiteX8" fmla="*/ 326675 w 328930"/>
                <a:gd name="connsiteY8" fmla="*/ 441706 h 441706"/>
                <a:gd name="connsiteX9" fmla="*/ 18796 w 328930"/>
                <a:gd name="connsiteY9" fmla="*/ 422910 h 441706"/>
                <a:gd name="connsiteX10" fmla="*/ 317277 w 328930"/>
                <a:gd name="connsiteY10" fmla="*/ 422910 h 441706"/>
                <a:gd name="connsiteX11" fmla="*/ 317277 w 328930"/>
                <a:gd name="connsiteY11" fmla="*/ 18796 h 441706"/>
                <a:gd name="connsiteX12" fmla="*/ 18796 w 328930"/>
                <a:gd name="connsiteY12" fmla="*/ 18796 h 44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930" h="441706">
                  <a:moveTo>
                    <a:pt x="326675" y="441706"/>
                  </a:moveTo>
                  <a:lnTo>
                    <a:pt x="9398" y="441706"/>
                  </a:lnTo>
                  <a:cubicBezTo>
                    <a:pt x="4208" y="441706"/>
                    <a:pt x="0" y="437499"/>
                    <a:pt x="0" y="432308"/>
                  </a:cubicBezTo>
                  <a:lnTo>
                    <a:pt x="0" y="9398"/>
                  </a:lnTo>
                  <a:cubicBezTo>
                    <a:pt x="0" y="4208"/>
                    <a:pt x="4208" y="0"/>
                    <a:pt x="9398" y="0"/>
                  </a:cubicBezTo>
                  <a:lnTo>
                    <a:pt x="326675" y="0"/>
                  </a:lnTo>
                  <a:cubicBezTo>
                    <a:pt x="331865" y="0"/>
                    <a:pt x="336073" y="4208"/>
                    <a:pt x="336073" y="9398"/>
                  </a:cubicBezTo>
                  <a:lnTo>
                    <a:pt x="336073" y="432308"/>
                  </a:lnTo>
                  <a:cubicBezTo>
                    <a:pt x="336073" y="437499"/>
                    <a:pt x="331865" y="441706"/>
                    <a:pt x="326675" y="441706"/>
                  </a:cubicBezTo>
                  <a:close/>
                  <a:moveTo>
                    <a:pt x="18796" y="422910"/>
                  </a:moveTo>
                  <a:lnTo>
                    <a:pt x="317277" y="422910"/>
                  </a:lnTo>
                  <a:lnTo>
                    <a:pt x="317277" y="18796"/>
                  </a:lnTo>
                  <a:lnTo>
                    <a:pt x="18796" y="18796"/>
                  </a:lnTo>
                  <a:close/>
                </a:path>
              </a:pathLst>
            </a:custGeom>
            <a:solidFill>
              <a:srgbClr val="000000"/>
            </a:solidFill>
            <a:ln w="9335" cap="flat">
              <a:noFill/>
              <a:prstDash val="solid"/>
              <a:miter/>
            </a:ln>
          </p:spPr>
          <p:txBody>
            <a:bodyPr rtlCol="0" anchor="ctr"/>
            <a:lstStyle/>
            <a:p>
              <a:pPr defTabSz="1828723" hangingPunct="1"/>
              <a:endParaRPr lang="en-US" sz="2333" kern="1200" dirty="0">
                <a:solidFill>
                  <a:srgbClr val="FFFFFF"/>
                </a:solidFill>
                <a:ea typeface="+mn-ea"/>
                <a:cs typeface="+mn-cs"/>
              </a:endParaRPr>
            </a:p>
          </p:txBody>
        </p:sp>
        <p:sp>
          <p:nvSpPr>
            <p:cNvPr id="76" name="Freeform: Shape 75">
              <a:extLst>
                <a:ext uri="{FF2B5EF4-FFF2-40B4-BE49-F238E27FC236}">
                  <a16:creationId xmlns:a16="http://schemas.microsoft.com/office/drawing/2014/main" id="{8C19DD6C-FF1F-4138-80E8-37D566D27FF0}"/>
                </a:ext>
              </a:extLst>
            </p:cNvPr>
            <p:cNvSpPr/>
            <p:nvPr/>
          </p:nvSpPr>
          <p:spPr>
            <a:xfrm>
              <a:off x="6330795" y="2046200"/>
              <a:ext cx="15180" cy="15180"/>
            </a:xfrm>
            <a:custGeom>
              <a:avLst/>
              <a:gdLst>
                <a:gd name="connsiteX0" fmla="*/ 62215 w 65786"/>
                <a:gd name="connsiteY0" fmla="*/ 71707 h 65786"/>
                <a:gd name="connsiteX1" fmla="*/ 9398 w 65786"/>
                <a:gd name="connsiteY1" fmla="*/ 71707 h 65786"/>
                <a:gd name="connsiteX2" fmla="*/ 0 w 65786"/>
                <a:gd name="connsiteY2" fmla="*/ 62309 h 65786"/>
                <a:gd name="connsiteX3" fmla="*/ 0 w 65786"/>
                <a:gd name="connsiteY3" fmla="*/ 9398 h 65786"/>
                <a:gd name="connsiteX4" fmla="*/ 9398 w 65786"/>
                <a:gd name="connsiteY4" fmla="*/ 0 h 65786"/>
                <a:gd name="connsiteX5" fmla="*/ 62215 w 65786"/>
                <a:gd name="connsiteY5" fmla="*/ 0 h 65786"/>
                <a:gd name="connsiteX6" fmla="*/ 71613 w 65786"/>
                <a:gd name="connsiteY6" fmla="*/ 9398 h 65786"/>
                <a:gd name="connsiteX7" fmla="*/ 71613 w 65786"/>
                <a:gd name="connsiteY7" fmla="*/ 62309 h 65786"/>
                <a:gd name="connsiteX8" fmla="*/ 62215 w 65786"/>
                <a:gd name="connsiteY8" fmla="*/ 71707 h 65786"/>
                <a:gd name="connsiteX9" fmla="*/ 18796 w 65786"/>
                <a:gd name="connsiteY9" fmla="*/ 52911 h 65786"/>
                <a:gd name="connsiteX10" fmla="*/ 52817 w 65786"/>
                <a:gd name="connsiteY10" fmla="*/ 52911 h 65786"/>
                <a:gd name="connsiteX11" fmla="*/ 52817 w 65786"/>
                <a:gd name="connsiteY11" fmla="*/ 18796 h 65786"/>
                <a:gd name="connsiteX12" fmla="*/ 18796 w 65786"/>
                <a:gd name="connsiteY12" fmla="*/ 18796 h 6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786" h="65786">
                  <a:moveTo>
                    <a:pt x="62215" y="71707"/>
                  </a:moveTo>
                  <a:lnTo>
                    <a:pt x="9398" y="71707"/>
                  </a:lnTo>
                  <a:cubicBezTo>
                    <a:pt x="4207" y="71707"/>
                    <a:pt x="0" y="67499"/>
                    <a:pt x="0" y="62309"/>
                  </a:cubicBezTo>
                  <a:lnTo>
                    <a:pt x="0" y="9398"/>
                  </a:lnTo>
                  <a:cubicBezTo>
                    <a:pt x="0" y="4208"/>
                    <a:pt x="4207" y="0"/>
                    <a:pt x="9398" y="0"/>
                  </a:cubicBezTo>
                  <a:lnTo>
                    <a:pt x="62215" y="0"/>
                  </a:lnTo>
                  <a:cubicBezTo>
                    <a:pt x="67405" y="0"/>
                    <a:pt x="71613" y="4208"/>
                    <a:pt x="71613" y="9398"/>
                  </a:cubicBezTo>
                  <a:lnTo>
                    <a:pt x="71613" y="62309"/>
                  </a:lnTo>
                  <a:cubicBezTo>
                    <a:pt x="71613" y="67499"/>
                    <a:pt x="67405" y="71707"/>
                    <a:pt x="62215" y="71707"/>
                  </a:cubicBezTo>
                  <a:close/>
                  <a:moveTo>
                    <a:pt x="18796" y="52911"/>
                  </a:moveTo>
                  <a:lnTo>
                    <a:pt x="52817" y="52911"/>
                  </a:lnTo>
                  <a:lnTo>
                    <a:pt x="52817" y="18796"/>
                  </a:lnTo>
                  <a:lnTo>
                    <a:pt x="18796"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77" name="Freeform: Shape 76">
              <a:extLst>
                <a:ext uri="{FF2B5EF4-FFF2-40B4-BE49-F238E27FC236}">
                  <a16:creationId xmlns:a16="http://schemas.microsoft.com/office/drawing/2014/main" id="{5233B77B-99DC-45A9-8965-29E7FFAF7BDD}"/>
                </a:ext>
              </a:extLst>
            </p:cNvPr>
            <p:cNvSpPr/>
            <p:nvPr/>
          </p:nvSpPr>
          <p:spPr>
            <a:xfrm>
              <a:off x="6330795" y="2074652"/>
              <a:ext cx="15180" cy="15180"/>
            </a:xfrm>
            <a:custGeom>
              <a:avLst/>
              <a:gdLst>
                <a:gd name="connsiteX0" fmla="*/ 62215 w 65786"/>
                <a:gd name="connsiteY0" fmla="*/ 71707 h 65786"/>
                <a:gd name="connsiteX1" fmla="*/ 9398 w 65786"/>
                <a:gd name="connsiteY1" fmla="*/ 71707 h 65786"/>
                <a:gd name="connsiteX2" fmla="*/ 0 w 65786"/>
                <a:gd name="connsiteY2" fmla="*/ 62309 h 65786"/>
                <a:gd name="connsiteX3" fmla="*/ 0 w 65786"/>
                <a:gd name="connsiteY3" fmla="*/ 9398 h 65786"/>
                <a:gd name="connsiteX4" fmla="*/ 9398 w 65786"/>
                <a:gd name="connsiteY4" fmla="*/ 0 h 65786"/>
                <a:gd name="connsiteX5" fmla="*/ 62215 w 65786"/>
                <a:gd name="connsiteY5" fmla="*/ 0 h 65786"/>
                <a:gd name="connsiteX6" fmla="*/ 71613 w 65786"/>
                <a:gd name="connsiteY6" fmla="*/ 9398 h 65786"/>
                <a:gd name="connsiteX7" fmla="*/ 71613 w 65786"/>
                <a:gd name="connsiteY7" fmla="*/ 62309 h 65786"/>
                <a:gd name="connsiteX8" fmla="*/ 62215 w 65786"/>
                <a:gd name="connsiteY8" fmla="*/ 71707 h 65786"/>
                <a:gd name="connsiteX9" fmla="*/ 18796 w 65786"/>
                <a:gd name="connsiteY9" fmla="*/ 52911 h 65786"/>
                <a:gd name="connsiteX10" fmla="*/ 52817 w 65786"/>
                <a:gd name="connsiteY10" fmla="*/ 52911 h 65786"/>
                <a:gd name="connsiteX11" fmla="*/ 52817 w 65786"/>
                <a:gd name="connsiteY11" fmla="*/ 18796 h 65786"/>
                <a:gd name="connsiteX12" fmla="*/ 18796 w 65786"/>
                <a:gd name="connsiteY12" fmla="*/ 18796 h 6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786" h="65786">
                  <a:moveTo>
                    <a:pt x="62215" y="71707"/>
                  </a:moveTo>
                  <a:lnTo>
                    <a:pt x="9398" y="71707"/>
                  </a:lnTo>
                  <a:cubicBezTo>
                    <a:pt x="4207" y="71707"/>
                    <a:pt x="0" y="67499"/>
                    <a:pt x="0" y="62309"/>
                  </a:cubicBezTo>
                  <a:lnTo>
                    <a:pt x="0" y="9398"/>
                  </a:lnTo>
                  <a:cubicBezTo>
                    <a:pt x="0" y="4207"/>
                    <a:pt x="4207" y="0"/>
                    <a:pt x="9398" y="0"/>
                  </a:cubicBezTo>
                  <a:lnTo>
                    <a:pt x="62215" y="0"/>
                  </a:lnTo>
                  <a:cubicBezTo>
                    <a:pt x="67405" y="0"/>
                    <a:pt x="71613" y="4207"/>
                    <a:pt x="71613" y="9398"/>
                  </a:cubicBezTo>
                  <a:lnTo>
                    <a:pt x="71613" y="62309"/>
                  </a:lnTo>
                  <a:cubicBezTo>
                    <a:pt x="71613" y="67499"/>
                    <a:pt x="67405" y="71707"/>
                    <a:pt x="62215" y="71707"/>
                  </a:cubicBezTo>
                  <a:close/>
                  <a:moveTo>
                    <a:pt x="18796" y="52911"/>
                  </a:moveTo>
                  <a:lnTo>
                    <a:pt x="52817" y="52911"/>
                  </a:lnTo>
                  <a:lnTo>
                    <a:pt x="52817" y="18796"/>
                  </a:lnTo>
                  <a:lnTo>
                    <a:pt x="18796"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78" name="Freeform: Shape 77">
              <a:extLst>
                <a:ext uri="{FF2B5EF4-FFF2-40B4-BE49-F238E27FC236}">
                  <a16:creationId xmlns:a16="http://schemas.microsoft.com/office/drawing/2014/main" id="{228EDD0C-23BE-49ED-994C-4A462DEB580E}"/>
                </a:ext>
              </a:extLst>
            </p:cNvPr>
            <p:cNvSpPr/>
            <p:nvPr/>
          </p:nvSpPr>
          <p:spPr>
            <a:xfrm>
              <a:off x="6330795" y="2103126"/>
              <a:ext cx="15180" cy="15180"/>
            </a:xfrm>
            <a:custGeom>
              <a:avLst/>
              <a:gdLst>
                <a:gd name="connsiteX0" fmla="*/ 62215 w 65786"/>
                <a:gd name="connsiteY0" fmla="*/ 71613 h 65786"/>
                <a:gd name="connsiteX1" fmla="*/ 9398 w 65786"/>
                <a:gd name="connsiteY1" fmla="*/ 71613 h 65786"/>
                <a:gd name="connsiteX2" fmla="*/ 0 w 65786"/>
                <a:gd name="connsiteY2" fmla="*/ 62215 h 65786"/>
                <a:gd name="connsiteX3" fmla="*/ 0 w 65786"/>
                <a:gd name="connsiteY3" fmla="*/ 9398 h 65786"/>
                <a:gd name="connsiteX4" fmla="*/ 9398 w 65786"/>
                <a:gd name="connsiteY4" fmla="*/ 0 h 65786"/>
                <a:gd name="connsiteX5" fmla="*/ 62215 w 65786"/>
                <a:gd name="connsiteY5" fmla="*/ 0 h 65786"/>
                <a:gd name="connsiteX6" fmla="*/ 71613 w 65786"/>
                <a:gd name="connsiteY6" fmla="*/ 9398 h 65786"/>
                <a:gd name="connsiteX7" fmla="*/ 71613 w 65786"/>
                <a:gd name="connsiteY7" fmla="*/ 62215 h 65786"/>
                <a:gd name="connsiteX8" fmla="*/ 62215 w 65786"/>
                <a:gd name="connsiteY8" fmla="*/ 71613 h 65786"/>
                <a:gd name="connsiteX9" fmla="*/ 18796 w 65786"/>
                <a:gd name="connsiteY9" fmla="*/ 52817 h 65786"/>
                <a:gd name="connsiteX10" fmla="*/ 52817 w 65786"/>
                <a:gd name="connsiteY10" fmla="*/ 52817 h 65786"/>
                <a:gd name="connsiteX11" fmla="*/ 52817 w 65786"/>
                <a:gd name="connsiteY11" fmla="*/ 18796 h 65786"/>
                <a:gd name="connsiteX12" fmla="*/ 18796 w 65786"/>
                <a:gd name="connsiteY12" fmla="*/ 18796 h 6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786" h="65786">
                  <a:moveTo>
                    <a:pt x="62215" y="71613"/>
                  </a:moveTo>
                  <a:lnTo>
                    <a:pt x="9398" y="71613"/>
                  </a:lnTo>
                  <a:cubicBezTo>
                    <a:pt x="4207" y="71613"/>
                    <a:pt x="0" y="67405"/>
                    <a:pt x="0" y="62215"/>
                  </a:cubicBezTo>
                  <a:lnTo>
                    <a:pt x="0" y="9398"/>
                  </a:lnTo>
                  <a:cubicBezTo>
                    <a:pt x="0" y="4207"/>
                    <a:pt x="4207" y="0"/>
                    <a:pt x="9398" y="0"/>
                  </a:cubicBezTo>
                  <a:lnTo>
                    <a:pt x="62215" y="0"/>
                  </a:lnTo>
                  <a:cubicBezTo>
                    <a:pt x="67405" y="0"/>
                    <a:pt x="71613" y="4207"/>
                    <a:pt x="71613" y="9398"/>
                  </a:cubicBezTo>
                  <a:lnTo>
                    <a:pt x="71613" y="62215"/>
                  </a:lnTo>
                  <a:cubicBezTo>
                    <a:pt x="71613" y="67405"/>
                    <a:pt x="67405" y="71613"/>
                    <a:pt x="62215" y="71613"/>
                  </a:cubicBezTo>
                  <a:close/>
                  <a:moveTo>
                    <a:pt x="18796" y="52817"/>
                  </a:moveTo>
                  <a:lnTo>
                    <a:pt x="52817" y="52817"/>
                  </a:lnTo>
                  <a:lnTo>
                    <a:pt x="52817" y="18796"/>
                  </a:lnTo>
                  <a:lnTo>
                    <a:pt x="18796"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79" name="Freeform: Shape 78">
              <a:extLst>
                <a:ext uri="{FF2B5EF4-FFF2-40B4-BE49-F238E27FC236}">
                  <a16:creationId xmlns:a16="http://schemas.microsoft.com/office/drawing/2014/main" id="{96CE1BEE-0777-4131-9D9E-3B5E03458DBB}"/>
                </a:ext>
              </a:extLst>
            </p:cNvPr>
            <p:cNvSpPr/>
            <p:nvPr/>
          </p:nvSpPr>
          <p:spPr>
            <a:xfrm>
              <a:off x="6351289" y="2052294"/>
              <a:ext cx="34698" cy="4337"/>
            </a:xfrm>
            <a:custGeom>
              <a:avLst/>
              <a:gdLst>
                <a:gd name="connsiteX0" fmla="*/ 0 w 150368"/>
                <a:gd name="connsiteY0" fmla="*/ 0 h 18796"/>
                <a:gd name="connsiteX1" fmla="*/ 158638 w 150368"/>
                <a:gd name="connsiteY1" fmla="*/ 0 h 18796"/>
                <a:gd name="connsiteX2" fmla="*/ 158638 w 150368"/>
                <a:gd name="connsiteY2" fmla="*/ 18796 h 18796"/>
                <a:gd name="connsiteX3" fmla="*/ 0 w 150368"/>
                <a:gd name="connsiteY3" fmla="*/ 18796 h 18796"/>
              </a:gdLst>
              <a:ahLst/>
              <a:cxnLst>
                <a:cxn ang="0">
                  <a:pos x="connsiteX0" y="connsiteY0"/>
                </a:cxn>
                <a:cxn ang="0">
                  <a:pos x="connsiteX1" y="connsiteY1"/>
                </a:cxn>
                <a:cxn ang="0">
                  <a:pos x="connsiteX2" y="connsiteY2"/>
                </a:cxn>
                <a:cxn ang="0">
                  <a:pos x="connsiteX3" y="connsiteY3"/>
                </a:cxn>
              </a:cxnLst>
              <a:rect l="l" t="t" r="r" b="b"/>
              <a:pathLst>
                <a:path w="150368" h="18796">
                  <a:moveTo>
                    <a:pt x="0" y="0"/>
                  </a:moveTo>
                  <a:lnTo>
                    <a:pt x="158638" y="0"/>
                  </a:lnTo>
                  <a:lnTo>
                    <a:pt x="158638" y="18796"/>
                  </a:lnTo>
                  <a:lnTo>
                    <a:pt x="0"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80" name="Freeform: Shape 79">
              <a:extLst>
                <a:ext uri="{FF2B5EF4-FFF2-40B4-BE49-F238E27FC236}">
                  <a16:creationId xmlns:a16="http://schemas.microsoft.com/office/drawing/2014/main" id="{36A984C3-9699-480A-A9A7-7BEEFB7C33F9}"/>
                </a:ext>
              </a:extLst>
            </p:cNvPr>
            <p:cNvSpPr/>
            <p:nvPr/>
          </p:nvSpPr>
          <p:spPr>
            <a:xfrm>
              <a:off x="6351289" y="2080746"/>
              <a:ext cx="34698" cy="4337"/>
            </a:xfrm>
            <a:custGeom>
              <a:avLst/>
              <a:gdLst>
                <a:gd name="connsiteX0" fmla="*/ 0 w 150368"/>
                <a:gd name="connsiteY0" fmla="*/ 0 h 18796"/>
                <a:gd name="connsiteX1" fmla="*/ 158638 w 150368"/>
                <a:gd name="connsiteY1" fmla="*/ 0 h 18796"/>
                <a:gd name="connsiteX2" fmla="*/ 158638 w 150368"/>
                <a:gd name="connsiteY2" fmla="*/ 18796 h 18796"/>
                <a:gd name="connsiteX3" fmla="*/ 0 w 150368"/>
                <a:gd name="connsiteY3" fmla="*/ 18796 h 18796"/>
              </a:gdLst>
              <a:ahLst/>
              <a:cxnLst>
                <a:cxn ang="0">
                  <a:pos x="connsiteX0" y="connsiteY0"/>
                </a:cxn>
                <a:cxn ang="0">
                  <a:pos x="connsiteX1" y="connsiteY1"/>
                </a:cxn>
                <a:cxn ang="0">
                  <a:pos x="connsiteX2" y="connsiteY2"/>
                </a:cxn>
                <a:cxn ang="0">
                  <a:pos x="connsiteX3" y="connsiteY3"/>
                </a:cxn>
              </a:cxnLst>
              <a:rect l="l" t="t" r="r" b="b"/>
              <a:pathLst>
                <a:path w="150368" h="18796">
                  <a:moveTo>
                    <a:pt x="0" y="0"/>
                  </a:moveTo>
                  <a:lnTo>
                    <a:pt x="158638" y="0"/>
                  </a:lnTo>
                  <a:lnTo>
                    <a:pt x="158638" y="18796"/>
                  </a:lnTo>
                  <a:lnTo>
                    <a:pt x="0"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81" name="Freeform: Shape 80">
              <a:extLst>
                <a:ext uri="{FF2B5EF4-FFF2-40B4-BE49-F238E27FC236}">
                  <a16:creationId xmlns:a16="http://schemas.microsoft.com/office/drawing/2014/main" id="{6A8602C5-A03E-4CEE-8B85-4B31B2BBA141}"/>
                </a:ext>
              </a:extLst>
            </p:cNvPr>
            <p:cNvSpPr/>
            <p:nvPr/>
          </p:nvSpPr>
          <p:spPr>
            <a:xfrm>
              <a:off x="6351289" y="2109220"/>
              <a:ext cx="34698" cy="4337"/>
            </a:xfrm>
            <a:custGeom>
              <a:avLst/>
              <a:gdLst>
                <a:gd name="connsiteX0" fmla="*/ 0 w 150368"/>
                <a:gd name="connsiteY0" fmla="*/ 0 h 18796"/>
                <a:gd name="connsiteX1" fmla="*/ 158638 w 150368"/>
                <a:gd name="connsiteY1" fmla="*/ 0 h 18796"/>
                <a:gd name="connsiteX2" fmla="*/ 158638 w 150368"/>
                <a:gd name="connsiteY2" fmla="*/ 18796 h 18796"/>
                <a:gd name="connsiteX3" fmla="*/ 0 w 150368"/>
                <a:gd name="connsiteY3" fmla="*/ 18796 h 18796"/>
              </a:gdLst>
              <a:ahLst/>
              <a:cxnLst>
                <a:cxn ang="0">
                  <a:pos x="connsiteX0" y="connsiteY0"/>
                </a:cxn>
                <a:cxn ang="0">
                  <a:pos x="connsiteX1" y="connsiteY1"/>
                </a:cxn>
                <a:cxn ang="0">
                  <a:pos x="connsiteX2" y="connsiteY2"/>
                </a:cxn>
                <a:cxn ang="0">
                  <a:pos x="connsiteX3" y="connsiteY3"/>
                </a:cxn>
              </a:cxnLst>
              <a:rect l="l" t="t" r="r" b="b"/>
              <a:pathLst>
                <a:path w="150368" h="18796">
                  <a:moveTo>
                    <a:pt x="0" y="0"/>
                  </a:moveTo>
                  <a:lnTo>
                    <a:pt x="158638" y="0"/>
                  </a:lnTo>
                  <a:lnTo>
                    <a:pt x="158638" y="18796"/>
                  </a:lnTo>
                  <a:lnTo>
                    <a:pt x="0"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grpSp>
      <p:grpSp>
        <p:nvGrpSpPr>
          <p:cNvPr id="84" name="Group 83">
            <a:extLst>
              <a:ext uri="{FF2B5EF4-FFF2-40B4-BE49-F238E27FC236}">
                <a16:creationId xmlns:a16="http://schemas.microsoft.com/office/drawing/2014/main" id="{4A2C8033-1E5C-44B2-B9BA-134D64F923FD}"/>
              </a:ext>
            </a:extLst>
          </p:cNvPr>
          <p:cNvGrpSpPr/>
          <p:nvPr/>
        </p:nvGrpSpPr>
        <p:grpSpPr>
          <a:xfrm>
            <a:off x="5191842" y="4280578"/>
            <a:ext cx="358730" cy="481717"/>
            <a:chOff x="6320646" y="2033991"/>
            <a:chExt cx="75901" cy="101924"/>
          </a:xfrm>
        </p:grpSpPr>
        <p:sp>
          <p:nvSpPr>
            <p:cNvPr id="85" name="Freeform: Shape 84">
              <a:extLst>
                <a:ext uri="{FF2B5EF4-FFF2-40B4-BE49-F238E27FC236}">
                  <a16:creationId xmlns:a16="http://schemas.microsoft.com/office/drawing/2014/main" id="{199E7F46-23AE-4BE7-8C36-C1DDB21089C9}"/>
                </a:ext>
              </a:extLst>
            </p:cNvPr>
            <p:cNvSpPr/>
            <p:nvPr/>
          </p:nvSpPr>
          <p:spPr>
            <a:xfrm>
              <a:off x="6320646" y="2033991"/>
              <a:ext cx="75901" cy="101924"/>
            </a:xfrm>
            <a:custGeom>
              <a:avLst/>
              <a:gdLst>
                <a:gd name="connsiteX0" fmla="*/ 326675 w 328930"/>
                <a:gd name="connsiteY0" fmla="*/ 441706 h 441706"/>
                <a:gd name="connsiteX1" fmla="*/ 9398 w 328930"/>
                <a:gd name="connsiteY1" fmla="*/ 441706 h 441706"/>
                <a:gd name="connsiteX2" fmla="*/ 0 w 328930"/>
                <a:gd name="connsiteY2" fmla="*/ 432308 h 441706"/>
                <a:gd name="connsiteX3" fmla="*/ 0 w 328930"/>
                <a:gd name="connsiteY3" fmla="*/ 9398 h 441706"/>
                <a:gd name="connsiteX4" fmla="*/ 9398 w 328930"/>
                <a:gd name="connsiteY4" fmla="*/ 0 h 441706"/>
                <a:gd name="connsiteX5" fmla="*/ 326675 w 328930"/>
                <a:gd name="connsiteY5" fmla="*/ 0 h 441706"/>
                <a:gd name="connsiteX6" fmla="*/ 336073 w 328930"/>
                <a:gd name="connsiteY6" fmla="*/ 9398 h 441706"/>
                <a:gd name="connsiteX7" fmla="*/ 336073 w 328930"/>
                <a:gd name="connsiteY7" fmla="*/ 432308 h 441706"/>
                <a:gd name="connsiteX8" fmla="*/ 326675 w 328930"/>
                <a:gd name="connsiteY8" fmla="*/ 441706 h 441706"/>
                <a:gd name="connsiteX9" fmla="*/ 18796 w 328930"/>
                <a:gd name="connsiteY9" fmla="*/ 422910 h 441706"/>
                <a:gd name="connsiteX10" fmla="*/ 317277 w 328930"/>
                <a:gd name="connsiteY10" fmla="*/ 422910 h 441706"/>
                <a:gd name="connsiteX11" fmla="*/ 317277 w 328930"/>
                <a:gd name="connsiteY11" fmla="*/ 18796 h 441706"/>
                <a:gd name="connsiteX12" fmla="*/ 18796 w 328930"/>
                <a:gd name="connsiteY12" fmla="*/ 18796 h 44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930" h="441706">
                  <a:moveTo>
                    <a:pt x="326675" y="441706"/>
                  </a:moveTo>
                  <a:lnTo>
                    <a:pt x="9398" y="441706"/>
                  </a:lnTo>
                  <a:cubicBezTo>
                    <a:pt x="4208" y="441706"/>
                    <a:pt x="0" y="437499"/>
                    <a:pt x="0" y="432308"/>
                  </a:cubicBezTo>
                  <a:lnTo>
                    <a:pt x="0" y="9398"/>
                  </a:lnTo>
                  <a:cubicBezTo>
                    <a:pt x="0" y="4208"/>
                    <a:pt x="4208" y="0"/>
                    <a:pt x="9398" y="0"/>
                  </a:cubicBezTo>
                  <a:lnTo>
                    <a:pt x="326675" y="0"/>
                  </a:lnTo>
                  <a:cubicBezTo>
                    <a:pt x="331865" y="0"/>
                    <a:pt x="336073" y="4208"/>
                    <a:pt x="336073" y="9398"/>
                  </a:cubicBezTo>
                  <a:lnTo>
                    <a:pt x="336073" y="432308"/>
                  </a:lnTo>
                  <a:cubicBezTo>
                    <a:pt x="336073" y="437499"/>
                    <a:pt x="331865" y="441706"/>
                    <a:pt x="326675" y="441706"/>
                  </a:cubicBezTo>
                  <a:close/>
                  <a:moveTo>
                    <a:pt x="18796" y="422910"/>
                  </a:moveTo>
                  <a:lnTo>
                    <a:pt x="317277" y="422910"/>
                  </a:lnTo>
                  <a:lnTo>
                    <a:pt x="317277" y="18796"/>
                  </a:lnTo>
                  <a:lnTo>
                    <a:pt x="18796" y="18796"/>
                  </a:lnTo>
                  <a:close/>
                </a:path>
              </a:pathLst>
            </a:custGeom>
            <a:solidFill>
              <a:srgbClr val="000000"/>
            </a:solidFill>
            <a:ln w="9335" cap="flat">
              <a:noFill/>
              <a:prstDash val="solid"/>
              <a:miter/>
            </a:ln>
          </p:spPr>
          <p:txBody>
            <a:bodyPr rtlCol="0" anchor="ctr"/>
            <a:lstStyle/>
            <a:p>
              <a:pPr defTabSz="1828723" hangingPunct="1"/>
              <a:endParaRPr lang="en-US" sz="2333" kern="1200" dirty="0">
                <a:solidFill>
                  <a:srgbClr val="FFFFFF"/>
                </a:solidFill>
                <a:ea typeface="+mn-ea"/>
                <a:cs typeface="+mn-cs"/>
              </a:endParaRPr>
            </a:p>
          </p:txBody>
        </p:sp>
        <p:sp>
          <p:nvSpPr>
            <p:cNvPr id="86" name="Freeform: Shape 85">
              <a:extLst>
                <a:ext uri="{FF2B5EF4-FFF2-40B4-BE49-F238E27FC236}">
                  <a16:creationId xmlns:a16="http://schemas.microsoft.com/office/drawing/2014/main" id="{01D39565-02C0-4A63-8981-5396018F8140}"/>
                </a:ext>
              </a:extLst>
            </p:cNvPr>
            <p:cNvSpPr/>
            <p:nvPr/>
          </p:nvSpPr>
          <p:spPr>
            <a:xfrm>
              <a:off x="6330795" y="2046200"/>
              <a:ext cx="15180" cy="15180"/>
            </a:xfrm>
            <a:custGeom>
              <a:avLst/>
              <a:gdLst>
                <a:gd name="connsiteX0" fmla="*/ 62215 w 65786"/>
                <a:gd name="connsiteY0" fmla="*/ 71707 h 65786"/>
                <a:gd name="connsiteX1" fmla="*/ 9398 w 65786"/>
                <a:gd name="connsiteY1" fmla="*/ 71707 h 65786"/>
                <a:gd name="connsiteX2" fmla="*/ 0 w 65786"/>
                <a:gd name="connsiteY2" fmla="*/ 62309 h 65786"/>
                <a:gd name="connsiteX3" fmla="*/ 0 w 65786"/>
                <a:gd name="connsiteY3" fmla="*/ 9398 h 65786"/>
                <a:gd name="connsiteX4" fmla="*/ 9398 w 65786"/>
                <a:gd name="connsiteY4" fmla="*/ 0 h 65786"/>
                <a:gd name="connsiteX5" fmla="*/ 62215 w 65786"/>
                <a:gd name="connsiteY5" fmla="*/ 0 h 65786"/>
                <a:gd name="connsiteX6" fmla="*/ 71613 w 65786"/>
                <a:gd name="connsiteY6" fmla="*/ 9398 h 65786"/>
                <a:gd name="connsiteX7" fmla="*/ 71613 w 65786"/>
                <a:gd name="connsiteY7" fmla="*/ 62309 h 65786"/>
                <a:gd name="connsiteX8" fmla="*/ 62215 w 65786"/>
                <a:gd name="connsiteY8" fmla="*/ 71707 h 65786"/>
                <a:gd name="connsiteX9" fmla="*/ 18796 w 65786"/>
                <a:gd name="connsiteY9" fmla="*/ 52911 h 65786"/>
                <a:gd name="connsiteX10" fmla="*/ 52817 w 65786"/>
                <a:gd name="connsiteY10" fmla="*/ 52911 h 65786"/>
                <a:gd name="connsiteX11" fmla="*/ 52817 w 65786"/>
                <a:gd name="connsiteY11" fmla="*/ 18796 h 65786"/>
                <a:gd name="connsiteX12" fmla="*/ 18796 w 65786"/>
                <a:gd name="connsiteY12" fmla="*/ 18796 h 6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786" h="65786">
                  <a:moveTo>
                    <a:pt x="62215" y="71707"/>
                  </a:moveTo>
                  <a:lnTo>
                    <a:pt x="9398" y="71707"/>
                  </a:lnTo>
                  <a:cubicBezTo>
                    <a:pt x="4207" y="71707"/>
                    <a:pt x="0" y="67499"/>
                    <a:pt x="0" y="62309"/>
                  </a:cubicBezTo>
                  <a:lnTo>
                    <a:pt x="0" y="9398"/>
                  </a:lnTo>
                  <a:cubicBezTo>
                    <a:pt x="0" y="4208"/>
                    <a:pt x="4207" y="0"/>
                    <a:pt x="9398" y="0"/>
                  </a:cubicBezTo>
                  <a:lnTo>
                    <a:pt x="62215" y="0"/>
                  </a:lnTo>
                  <a:cubicBezTo>
                    <a:pt x="67405" y="0"/>
                    <a:pt x="71613" y="4208"/>
                    <a:pt x="71613" y="9398"/>
                  </a:cubicBezTo>
                  <a:lnTo>
                    <a:pt x="71613" y="62309"/>
                  </a:lnTo>
                  <a:cubicBezTo>
                    <a:pt x="71613" y="67499"/>
                    <a:pt x="67405" y="71707"/>
                    <a:pt x="62215" y="71707"/>
                  </a:cubicBezTo>
                  <a:close/>
                  <a:moveTo>
                    <a:pt x="18796" y="52911"/>
                  </a:moveTo>
                  <a:lnTo>
                    <a:pt x="52817" y="52911"/>
                  </a:lnTo>
                  <a:lnTo>
                    <a:pt x="52817" y="18796"/>
                  </a:lnTo>
                  <a:lnTo>
                    <a:pt x="18796"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87" name="Freeform: Shape 86">
              <a:extLst>
                <a:ext uri="{FF2B5EF4-FFF2-40B4-BE49-F238E27FC236}">
                  <a16:creationId xmlns:a16="http://schemas.microsoft.com/office/drawing/2014/main" id="{907A2D08-2E07-45B2-AC17-05B3F1B6C3DC}"/>
                </a:ext>
              </a:extLst>
            </p:cNvPr>
            <p:cNvSpPr/>
            <p:nvPr/>
          </p:nvSpPr>
          <p:spPr>
            <a:xfrm>
              <a:off x="6330795" y="2074652"/>
              <a:ext cx="15180" cy="15180"/>
            </a:xfrm>
            <a:custGeom>
              <a:avLst/>
              <a:gdLst>
                <a:gd name="connsiteX0" fmla="*/ 62215 w 65786"/>
                <a:gd name="connsiteY0" fmla="*/ 71707 h 65786"/>
                <a:gd name="connsiteX1" fmla="*/ 9398 w 65786"/>
                <a:gd name="connsiteY1" fmla="*/ 71707 h 65786"/>
                <a:gd name="connsiteX2" fmla="*/ 0 w 65786"/>
                <a:gd name="connsiteY2" fmla="*/ 62309 h 65786"/>
                <a:gd name="connsiteX3" fmla="*/ 0 w 65786"/>
                <a:gd name="connsiteY3" fmla="*/ 9398 h 65786"/>
                <a:gd name="connsiteX4" fmla="*/ 9398 w 65786"/>
                <a:gd name="connsiteY4" fmla="*/ 0 h 65786"/>
                <a:gd name="connsiteX5" fmla="*/ 62215 w 65786"/>
                <a:gd name="connsiteY5" fmla="*/ 0 h 65786"/>
                <a:gd name="connsiteX6" fmla="*/ 71613 w 65786"/>
                <a:gd name="connsiteY6" fmla="*/ 9398 h 65786"/>
                <a:gd name="connsiteX7" fmla="*/ 71613 w 65786"/>
                <a:gd name="connsiteY7" fmla="*/ 62309 h 65786"/>
                <a:gd name="connsiteX8" fmla="*/ 62215 w 65786"/>
                <a:gd name="connsiteY8" fmla="*/ 71707 h 65786"/>
                <a:gd name="connsiteX9" fmla="*/ 18796 w 65786"/>
                <a:gd name="connsiteY9" fmla="*/ 52911 h 65786"/>
                <a:gd name="connsiteX10" fmla="*/ 52817 w 65786"/>
                <a:gd name="connsiteY10" fmla="*/ 52911 h 65786"/>
                <a:gd name="connsiteX11" fmla="*/ 52817 w 65786"/>
                <a:gd name="connsiteY11" fmla="*/ 18796 h 65786"/>
                <a:gd name="connsiteX12" fmla="*/ 18796 w 65786"/>
                <a:gd name="connsiteY12" fmla="*/ 18796 h 6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786" h="65786">
                  <a:moveTo>
                    <a:pt x="62215" y="71707"/>
                  </a:moveTo>
                  <a:lnTo>
                    <a:pt x="9398" y="71707"/>
                  </a:lnTo>
                  <a:cubicBezTo>
                    <a:pt x="4207" y="71707"/>
                    <a:pt x="0" y="67499"/>
                    <a:pt x="0" y="62309"/>
                  </a:cubicBezTo>
                  <a:lnTo>
                    <a:pt x="0" y="9398"/>
                  </a:lnTo>
                  <a:cubicBezTo>
                    <a:pt x="0" y="4207"/>
                    <a:pt x="4207" y="0"/>
                    <a:pt x="9398" y="0"/>
                  </a:cubicBezTo>
                  <a:lnTo>
                    <a:pt x="62215" y="0"/>
                  </a:lnTo>
                  <a:cubicBezTo>
                    <a:pt x="67405" y="0"/>
                    <a:pt x="71613" y="4207"/>
                    <a:pt x="71613" y="9398"/>
                  </a:cubicBezTo>
                  <a:lnTo>
                    <a:pt x="71613" y="62309"/>
                  </a:lnTo>
                  <a:cubicBezTo>
                    <a:pt x="71613" y="67499"/>
                    <a:pt x="67405" y="71707"/>
                    <a:pt x="62215" y="71707"/>
                  </a:cubicBezTo>
                  <a:close/>
                  <a:moveTo>
                    <a:pt x="18796" y="52911"/>
                  </a:moveTo>
                  <a:lnTo>
                    <a:pt x="52817" y="52911"/>
                  </a:lnTo>
                  <a:lnTo>
                    <a:pt x="52817" y="18796"/>
                  </a:lnTo>
                  <a:lnTo>
                    <a:pt x="18796"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88" name="Freeform: Shape 87">
              <a:extLst>
                <a:ext uri="{FF2B5EF4-FFF2-40B4-BE49-F238E27FC236}">
                  <a16:creationId xmlns:a16="http://schemas.microsoft.com/office/drawing/2014/main" id="{DEF44973-8D58-474C-B6D1-6B9603D326A5}"/>
                </a:ext>
              </a:extLst>
            </p:cNvPr>
            <p:cNvSpPr/>
            <p:nvPr/>
          </p:nvSpPr>
          <p:spPr>
            <a:xfrm>
              <a:off x="6330795" y="2103126"/>
              <a:ext cx="15180" cy="15180"/>
            </a:xfrm>
            <a:custGeom>
              <a:avLst/>
              <a:gdLst>
                <a:gd name="connsiteX0" fmla="*/ 62215 w 65786"/>
                <a:gd name="connsiteY0" fmla="*/ 71613 h 65786"/>
                <a:gd name="connsiteX1" fmla="*/ 9398 w 65786"/>
                <a:gd name="connsiteY1" fmla="*/ 71613 h 65786"/>
                <a:gd name="connsiteX2" fmla="*/ 0 w 65786"/>
                <a:gd name="connsiteY2" fmla="*/ 62215 h 65786"/>
                <a:gd name="connsiteX3" fmla="*/ 0 w 65786"/>
                <a:gd name="connsiteY3" fmla="*/ 9398 h 65786"/>
                <a:gd name="connsiteX4" fmla="*/ 9398 w 65786"/>
                <a:gd name="connsiteY4" fmla="*/ 0 h 65786"/>
                <a:gd name="connsiteX5" fmla="*/ 62215 w 65786"/>
                <a:gd name="connsiteY5" fmla="*/ 0 h 65786"/>
                <a:gd name="connsiteX6" fmla="*/ 71613 w 65786"/>
                <a:gd name="connsiteY6" fmla="*/ 9398 h 65786"/>
                <a:gd name="connsiteX7" fmla="*/ 71613 w 65786"/>
                <a:gd name="connsiteY7" fmla="*/ 62215 h 65786"/>
                <a:gd name="connsiteX8" fmla="*/ 62215 w 65786"/>
                <a:gd name="connsiteY8" fmla="*/ 71613 h 65786"/>
                <a:gd name="connsiteX9" fmla="*/ 18796 w 65786"/>
                <a:gd name="connsiteY9" fmla="*/ 52817 h 65786"/>
                <a:gd name="connsiteX10" fmla="*/ 52817 w 65786"/>
                <a:gd name="connsiteY10" fmla="*/ 52817 h 65786"/>
                <a:gd name="connsiteX11" fmla="*/ 52817 w 65786"/>
                <a:gd name="connsiteY11" fmla="*/ 18796 h 65786"/>
                <a:gd name="connsiteX12" fmla="*/ 18796 w 65786"/>
                <a:gd name="connsiteY12" fmla="*/ 18796 h 6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786" h="65786">
                  <a:moveTo>
                    <a:pt x="62215" y="71613"/>
                  </a:moveTo>
                  <a:lnTo>
                    <a:pt x="9398" y="71613"/>
                  </a:lnTo>
                  <a:cubicBezTo>
                    <a:pt x="4207" y="71613"/>
                    <a:pt x="0" y="67405"/>
                    <a:pt x="0" y="62215"/>
                  </a:cubicBezTo>
                  <a:lnTo>
                    <a:pt x="0" y="9398"/>
                  </a:lnTo>
                  <a:cubicBezTo>
                    <a:pt x="0" y="4207"/>
                    <a:pt x="4207" y="0"/>
                    <a:pt x="9398" y="0"/>
                  </a:cubicBezTo>
                  <a:lnTo>
                    <a:pt x="62215" y="0"/>
                  </a:lnTo>
                  <a:cubicBezTo>
                    <a:pt x="67405" y="0"/>
                    <a:pt x="71613" y="4207"/>
                    <a:pt x="71613" y="9398"/>
                  </a:cubicBezTo>
                  <a:lnTo>
                    <a:pt x="71613" y="62215"/>
                  </a:lnTo>
                  <a:cubicBezTo>
                    <a:pt x="71613" y="67405"/>
                    <a:pt x="67405" y="71613"/>
                    <a:pt x="62215" y="71613"/>
                  </a:cubicBezTo>
                  <a:close/>
                  <a:moveTo>
                    <a:pt x="18796" y="52817"/>
                  </a:moveTo>
                  <a:lnTo>
                    <a:pt x="52817" y="52817"/>
                  </a:lnTo>
                  <a:lnTo>
                    <a:pt x="52817" y="18796"/>
                  </a:lnTo>
                  <a:lnTo>
                    <a:pt x="18796"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89" name="Freeform: Shape 88">
              <a:extLst>
                <a:ext uri="{FF2B5EF4-FFF2-40B4-BE49-F238E27FC236}">
                  <a16:creationId xmlns:a16="http://schemas.microsoft.com/office/drawing/2014/main" id="{6C6D138B-A954-47E6-B373-EA9BE664D8E2}"/>
                </a:ext>
              </a:extLst>
            </p:cNvPr>
            <p:cNvSpPr/>
            <p:nvPr/>
          </p:nvSpPr>
          <p:spPr>
            <a:xfrm>
              <a:off x="6351289" y="2052294"/>
              <a:ext cx="34698" cy="4337"/>
            </a:xfrm>
            <a:custGeom>
              <a:avLst/>
              <a:gdLst>
                <a:gd name="connsiteX0" fmla="*/ 0 w 150368"/>
                <a:gd name="connsiteY0" fmla="*/ 0 h 18796"/>
                <a:gd name="connsiteX1" fmla="*/ 158638 w 150368"/>
                <a:gd name="connsiteY1" fmla="*/ 0 h 18796"/>
                <a:gd name="connsiteX2" fmla="*/ 158638 w 150368"/>
                <a:gd name="connsiteY2" fmla="*/ 18796 h 18796"/>
                <a:gd name="connsiteX3" fmla="*/ 0 w 150368"/>
                <a:gd name="connsiteY3" fmla="*/ 18796 h 18796"/>
              </a:gdLst>
              <a:ahLst/>
              <a:cxnLst>
                <a:cxn ang="0">
                  <a:pos x="connsiteX0" y="connsiteY0"/>
                </a:cxn>
                <a:cxn ang="0">
                  <a:pos x="connsiteX1" y="connsiteY1"/>
                </a:cxn>
                <a:cxn ang="0">
                  <a:pos x="connsiteX2" y="connsiteY2"/>
                </a:cxn>
                <a:cxn ang="0">
                  <a:pos x="connsiteX3" y="connsiteY3"/>
                </a:cxn>
              </a:cxnLst>
              <a:rect l="l" t="t" r="r" b="b"/>
              <a:pathLst>
                <a:path w="150368" h="18796">
                  <a:moveTo>
                    <a:pt x="0" y="0"/>
                  </a:moveTo>
                  <a:lnTo>
                    <a:pt x="158638" y="0"/>
                  </a:lnTo>
                  <a:lnTo>
                    <a:pt x="158638" y="18796"/>
                  </a:lnTo>
                  <a:lnTo>
                    <a:pt x="0"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90" name="Freeform: Shape 89">
              <a:extLst>
                <a:ext uri="{FF2B5EF4-FFF2-40B4-BE49-F238E27FC236}">
                  <a16:creationId xmlns:a16="http://schemas.microsoft.com/office/drawing/2014/main" id="{0ABAC8FB-AF84-404D-82D4-90CE9230602F}"/>
                </a:ext>
              </a:extLst>
            </p:cNvPr>
            <p:cNvSpPr/>
            <p:nvPr/>
          </p:nvSpPr>
          <p:spPr>
            <a:xfrm>
              <a:off x="6351289" y="2080746"/>
              <a:ext cx="34698" cy="4337"/>
            </a:xfrm>
            <a:custGeom>
              <a:avLst/>
              <a:gdLst>
                <a:gd name="connsiteX0" fmla="*/ 0 w 150368"/>
                <a:gd name="connsiteY0" fmla="*/ 0 h 18796"/>
                <a:gd name="connsiteX1" fmla="*/ 158638 w 150368"/>
                <a:gd name="connsiteY1" fmla="*/ 0 h 18796"/>
                <a:gd name="connsiteX2" fmla="*/ 158638 w 150368"/>
                <a:gd name="connsiteY2" fmla="*/ 18796 h 18796"/>
                <a:gd name="connsiteX3" fmla="*/ 0 w 150368"/>
                <a:gd name="connsiteY3" fmla="*/ 18796 h 18796"/>
              </a:gdLst>
              <a:ahLst/>
              <a:cxnLst>
                <a:cxn ang="0">
                  <a:pos x="connsiteX0" y="connsiteY0"/>
                </a:cxn>
                <a:cxn ang="0">
                  <a:pos x="connsiteX1" y="connsiteY1"/>
                </a:cxn>
                <a:cxn ang="0">
                  <a:pos x="connsiteX2" y="connsiteY2"/>
                </a:cxn>
                <a:cxn ang="0">
                  <a:pos x="connsiteX3" y="connsiteY3"/>
                </a:cxn>
              </a:cxnLst>
              <a:rect l="l" t="t" r="r" b="b"/>
              <a:pathLst>
                <a:path w="150368" h="18796">
                  <a:moveTo>
                    <a:pt x="0" y="0"/>
                  </a:moveTo>
                  <a:lnTo>
                    <a:pt x="158638" y="0"/>
                  </a:lnTo>
                  <a:lnTo>
                    <a:pt x="158638" y="18796"/>
                  </a:lnTo>
                  <a:lnTo>
                    <a:pt x="0"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91" name="Freeform: Shape 90">
              <a:extLst>
                <a:ext uri="{FF2B5EF4-FFF2-40B4-BE49-F238E27FC236}">
                  <a16:creationId xmlns:a16="http://schemas.microsoft.com/office/drawing/2014/main" id="{7ECD9E34-15AA-40A5-8C7C-BA24F57F289F}"/>
                </a:ext>
              </a:extLst>
            </p:cNvPr>
            <p:cNvSpPr/>
            <p:nvPr/>
          </p:nvSpPr>
          <p:spPr>
            <a:xfrm>
              <a:off x="6351289" y="2109220"/>
              <a:ext cx="34698" cy="4337"/>
            </a:xfrm>
            <a:custGeom>
              <a:avLst/>
              <a:gdLst>
                <a:gd name="connsiteX0" fmla="*/ 0 w 150368"/>
                <a:gd name="connsiteY0" fmla="*/ 0 h 18796"/>
                <a:gd name="connsiteX1" fmla="*/ 158638 w 150368"/>
                <a:gd name="connsiteY1" fmla="*/ 0 h 18796"/>
                <a:gd name="connsiteX2" fmla="*/ 158638 w 150368"/>
                <a:gd name="connsiteY2" fmla="*/ 18796 h 18796"/>
                <a:gd name="connsiteX3" fmla="*/ 0 w 150368"/>
                <a:gd name="connsiteY3" fmla="*/ 18796 h 18796"/>
              </a:gdLst>
              <a:ahLst/>
              <a:cxnLst>
                <a:cxn ang="0">
                  <a:pos x="connsiteX0" y="connsiteY0"/>
                </a:cxn>
                <a:cxn ang="0">
                  <a:pos x="connsiteX1" y="connsiteY1"/>
                </a:cxn>
                <a:cxn ang="0">
                  <a:pos x="connsiteX2" y="connsiteY2"/>
                </a:cxn>
                <a:cxn ang="0">
                  <a:pos x="connsiteX3" y="connsiteY3"/>
                </a:cxn>
              </a:cxnLst>
              <a:rect l="l" t="t" r="r" b="b"/>
              <a:pathLst>
                <a:path w="150368" h="18796">
                  <a:moveTo>
                    <a:pt x="0" y="0"/>
                  </a:moveTo>
                  <a:lnTo>
                    <a:pt x="158638" y="0"/>
                  </a:lnTo>
                  <a:lnTo>
                    <a:pt x="158638" y="18796"/>
                  </a:lnTo>
                  <a:lnTo>
                    <a:pt x="0"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grpSp>
      <p:grpSp>
        <p:nvGrpSpPr>
          <p:cNvPr id="109" name="Group 108">
            <a:extLst>
              <a:ext uri="{FF2B5EF4-FFF2-40B4-BE49-F238E27FC236}">
                <a16:creationId xmlns:a16="http://schemas.microsoft.com/office/drawing/2014/main" id="{F6EE1D5E-2B35-4692-ADB2-60CBBA2C8C94}"/>
              </a:ext>
            </a:extLst>
          </p:cNvPr>
          <p:cNvGrpSpPr/>
          <p:nvPr/>
        </p:nvGrpSpPr>
        <p:grpSpPr>
          <a:xfrm>
            <a:off x="1771190" y="4280578"/>
            <a:ext cx="358730" cy="481717"/>
            <a:chOff x="6320646" y="2033991"/>
            <a:chExt cx="75901" cy="101924"/>
          </a:xfrm>
        </p:grpSpPr>
        <p:sp>
          <p:nvSpPr>
            <p:cNvPr id="110" name="Freeform: Shape 109">
              <a:extLst>
                <a:ext uri="{FF2B5EF4-FFF2-40B4-BE49-F238E27FC236}">
                  <a16:creationId xmlns:a16="http://schemas.microsoft.com/office/drawing/2014/main" id="{F3F8C1FA-16FA-4C13-855E-F08F0E9512C4}"/>
                </a:ext>
              </a:extLst>
            </p:cNvPr>
            <p:cNvSpPr/>
            <p:nvPr/>
          </p:nvSpPr>
          <p:spPr>
            <a:xfrm>
              <a:off x="6320646" y="2033991"/>
              <a:ext cx="75901" cy="101924"/>
            </a:xfrm>
            <a:custGeom>
              <a:avLst/>
              <a:gdLst>
                <a:gd name="connsiteX0" fmla="*/ 326675 w 328930"/>
                <a:gd name="connsiteY0" fmla="*/ 441706 h 441706"/>
                <a:gd name="connsiteX1" fmla="*/ 9398 w 328930"/>
                <a:gd name="connsiteY1" fmla="*/ 441706 h 441706"/>
                <a:gd name="connsiteX2" fmla="*/ 0 w 328930"/>
                <a:gd name="connsiteY2" fmla="*/ 432308 h 441706"/>
                <a:gd name="connsiteX3" fmla="*/ 0 w 328930"/>
                <a:gd name="connsiteY3" fmla="*/ 9398 h 441706"/>
                <a:gd name="connsiteX4" fmla="*/ 9398 w 328930"/>
                <a:gd name="connsiteY4" fmla="*/ 0 h 441706"/>
                <a:gd name="connsiteX5" fmla="*/ 326675 w 328930"/>
                <a:gd name="connsiteY5" fmla="*/ 0 h 441706"/>
                <a:gd name="connsiteX6" fmla="*/ 336073 w 328930"/>
                <a:gd name="connsiteY6" fmla="*/ 9398 h 441706"/>
                <a:gd name="connsiteX7" fmla="*/ 336073 w 328930"/>
                <a:gd name="connsiteY7" fmla="*/ 432308 h 441706"/>
                <a:gd name="connsiteX8" fmla="*/ 326675 w 328930"/>
                <a:gd name="connsiteY8" fmla="*/ 441706 h 441706"/>
                <a:gd name="connsiteX9" fmla="*/ 18796 w 328930"/>
                <a:gd name="connsiteY9" fmla="*/ 422910 h 441706"/>
                <a:gd name="connsiteX10" fmla="*/ 317277 w 328930"/>
                <a:gd name="connsiteY10" fmla="*/ 422910 h 441706"/>
                <a:gd name="connsiteX11" fmla="*/ 317277 w 328930"/>
                <a:gd name="connsiteY11" fmla="*/ 18796 h 441706"/>
                <a:gd name="connsiteX12" fmla="*/ 18796 w 328930"/>
                <a:gd name="connsiteY12" fmla="*/ 18796 h 44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930" h="441706">
                  <a:moveTo>
                    <a:pt x="326675" y="441706"/>
                  </a:moveTo>
                  <a:lnTo>
                    <a:pt x="9398" y="441706"/>
                  </a:lnTo>
                  <a:cubicBezTo>
                    <a:pt x="4208" y="441706"/>
                    <a:pt x="0" y="437499"/>
                    <a:pt x="0" y="432308"/>
                  </a:cubicBezTo>
                  <a:lnTo>
                    <a:pt x="0" y="9398"/>
                  </a:lnTo>
                  <a:cubicBezTo>
                    <a:pt x="0" y="4208"/>
                    <a:pt x="4208" y="0"/>
                    <a:pt x="9398" y="0"/>
                  </a:cubicBezTo>
                  <a:lnTo>
                    <a:pt x="326675" y="0"/>
                  </a:lnTo>
                  <a:cubicBezTo>
                    <a:pt x="331865" y="0"/>
                    <a:pt x="336073" y="4208"/>
                    <a:pt x="336073" y="9398"/>
                  </a:cubicBezTo>
                  <a:lnTo>
                    <a:pt x="336073" y="432308"/>
                  </a:lnTo>
                  <a:cubicBezTo>
                    <a:pt x="336073" y="437499"/>
                    <a:pt x="331865" y="441706"/>
                    <a:pt x="326675" y="441706"/>
                  </a:cubicBezTo>
                  <a:close/>
                  <a:moveTo>
                    <a:pt x="18796" y="422910"/>
                  </a:moveTo>
                  <a:lnTo>
                    <a:pt x="317277" y="422910"/>
                  </a:lnTo>
                  <a:lnTo>
                    <a:pt x="317277" y="18796"/>
                  </a:lnTo>
                  <a:lnTo>
                    <a:pt x="18796" y="18796"/>
                  </a:lnTo>
                  <a:close/>
                </a:path>
              </a:pathLst>
            </a:custGeom>
            <a:solidFill>
              <a:srgbClr val="000000"/>
            </a:solidFill>
            <a:ln w="9335" cap="flat">
              <a:noFill/>
              <a:prstDash val="solid"/>
              <a:miter/>
            </a:ln>
          </p:spPr>
          <p:txBody>
            <a:bodyPr rtlCol="0" anchor="ctr"/>
            <a:lstStyle/>
            <a:p>
              <a:pPr defTabSz="1828723" hangingPunct="1"/>
              <a:endParaRPr lang="en-US" sz="2333" kern="1200" dirty="0">
                <a:solidFill>
                  <a:srgbClr val="FFFFFF"/>
                </a:solidFill>
                <a:ea typeface="+mn-ea"/>
                <a:cs typeface="+mn-cs"/>
              </a:endParaRPr>
            </a:p>
          </p:txBody>
        </p:sp>
        <p:sp>
          <p:nvSpPr>
            <p:cNvPr id="111" name="Freeform: Shape 110">
              <a:extLst>
                <a:ext uri="{FF2B5EF4-FFF2-40B4-BE49-F238E27FC236}">
                  <a16:creationId xmlns:a16="http://schemas.microsoft.com/office/drawing/2014/main" id="{E73C8A3D-95A7-45ED-B043-2E83387D35B6}"/>
                </a:ext>
              </a:extLst>
            </p:cNvPr>
            <p:cNvSpPr/>
            <p:nvPr/>
          </p:nvSpPr>
          <p:spPr>
            <a:xfrm>
              <a:off x="6330795" y="2046200"/>
              <a:ext cx="15180" cy="15180"/>
            </a:xfrm>
            <a:custGeom>
              <a:avLst/>
              <a:gdLst>
                <a:gd name="connsiteX0" fmla="*/ 62215 w 65786"/>
                <a:gd name="connsiteY0" fmla="*/ 71707 h 65786"/>
                <a:gd name="connsiteX1" fmla="*/ 9398 w 65786"/>
                <a:gd name="connsiteY1" fmla="*/ 71707 h 65786"/>
                <a:gd name="connsiteX2" fmla="*/ 0 w 65786"/>
                <a:gd name="connsiteY2" fmla="*/ 62309 h 65786"/>
                <a:gd name="connsiteX3" fmla="*/ 0 w 65786"/>
                <a:gd name="connsiteY3" fmla="*/ 9398 h 65786"/>
                <a:gd name="connsiteX4" fmla="*/ 9398 w 65786"/>
                <a:gd name="connsiteY4" fmla="*/ 0 h 65786"/>
                <a:gd name="connsiteX5" fmla="*/ 62215 w 65786"/>
                <a:gd name="connsiteY5" fmla="*/ 0 h 65786"/>
                <a:gd name="connsiteX6" fmla="*/ 71613 w 65786"/>
                <a:gd name="connsiteY6" fmla="*/ 9398 h 65786"/>
                <a:gd name="connsiteX7" fmla="*/ 71613 w 65786"/>
                <a:gd name="connsiteY7" fmla="*/ 62309 h 65786"/>
                <a:gd name="connsiteX8" fmla="*/ 62215 w 65786"/>
                <a:gd name="connsiteY8" fmla="*/ 71707 h 65786"/>
                <a:gd name="connsiteX9" fmla="*/ 18796 w 65786"/>
                <a:gd name="connsiteY9" fmla="*/ 52911 h 65786"/>
                <a:gd name="connsiteX10" fmla="*/ 52817 w 65786"/>
                <a:gd name="connsiteY10" fmla="*/ 52911 h 65786"/>
                <a:gd name="connsiteX11" fmla="*/ 52817 w 65786"/>
                <a:gd name="connsiteY11" fmla="*/ 18796 h 65786"/>
                <a:gd name="connsiteX12" fmla="*/ 18796 w 65786"/>
                <a:gd name="connsiteY12" fmla="*/ 18796 h 6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786" h="65786">
                  <a:moveTo>
                    <a:pt x="62215" y="71707"/>
                  </a:moveTo>
                  <a:lnTo>
                    <a:pt x="9398" y="71707"/>
                  </a:lnTo>
                  <a:cubicBezTo>
                    <a:pt x="4207" y="71707"/>
                    <a:pt x="0" y="67499"/>
                    <a:pt x="0" y="62309"/>
                  </a:cubicBezTo>
                  <a:lnTo>
                    <a:pt x="0" y="9398"/>
                  </a:lnTo>
                  <a:cubicBezTo>
                    <a:pt x="0" y="4208"/>
                    <a:pt x="4207" y="0"/>
                    <a:pt x="9398" y="0"/>
                  </a:cubicBezTo>
                  <a:lnTo>
                    <a:pt x="62215" y="0"/>
                  </a:lnTo>
                  <a:cubicBezTo>
                    <a:pt x="67405" y="0"/>
                    <a:pt x="71613" y="4208"/>
                    <a:pt x="71613" y="9398"/>
                  </a:cubicBezTo>
                  <a:lnTo>
                    <a:pt x="71613" y="62309"/>
                  </a:lnTo>
                  <a:cubicBezTo>
                    <a:pt x="71613" y="67499"/>
                    <a:pt x="67405" y="71707"/>
                    <a:pt x="62215" y="71707"/>
                  </a:cubicBezTo>
                  <a:close/>
                  <a:moveTo>
                    <a:pt x="18796" y="52911"/>
                  </a:moveTo>
                  <a:lnTo>
                    <a:pt x="52817" y="52911"/>
                  </a:lnTo>
                  <a:lnTo>
                    <a:pt x="52817" y="18796"/>
                  </a:lnTo>
                  <a:lnTo>
                    <a:pt x="18796"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112" name="Freeform: Shape 111">
              <a:extLst>
                <a:ext uri="{FF2B5EF4-FFF2-40B4-BE49-F238E27FC236}">
                  <a16:creationId xmlns:a16="http://schemas.microsoft.com/office/drawing/2014/main" id="{4C8F8720-05EA-40A2-A055-BF9105ADC4A9}"/>
                </a:ext>
              </a:extLst>
            </p:cNvPr>
            <p:cNvSpPr/>
            <p:nvPr/>
          </p:nvSpPr>
          <p:spPr>
            <a:xfrm>
              <a:off x="6330795" y="2074652"/>
              <a:ext cx="15180" cy="15180"/>
            </a:xfrm>
            <a:custGeom>
              <a:avLst/>
              <a:gdLst>
                <a:gd name="connsiteX0" fmla="*/ 62215 w 65786"/>
                <a:gd name="connsiteY0" fmla="*/ 71707 h 65786"/>
                <a:gd name="connsiteX1" fmla="*/ 9398 w 65786"/>
                <a:gd name="connsiteY1" fmla="*/ 71707 h 65786"/>
                <a:gd name="connsiteX2" fmla="*/ 0 w 65786"/>
                <a:gd name="connsiteY2" fmla="*/ 62309 h 65786"/>
                <a:gd name="connsiteX3" fmla="*/ 0 w 65786"/>
                <a:gd name="connsiteY3" fmla="*/ 9398 h 65786"/>
                <a:gd name="connsiteX4" fmla="*/ 9398 w 65786"/>
                <a:gd name="connsiteY4" fmla="*/ 0 h 65786"/>
                <a:gd name="connsiteX5" fmla="*/ 62215 w 65786"/>
                <a:gd name="connsiteY5" fmla="*/ 0 h 65786"/>
                <a:gd name="connsiteX6" fmla="*/ 71613 w 65786"/>
                <a:gd name="connsiteY6" fmla="*/ 9398 h 65786"/>
                <a:gd name="connsiteX7" fmla="*/ 71613 w 65786"/>
                <a:gd name="connsiteY7" fmla="*/ 62309 h 65786"/>
                <a:gd name="connsiteX8" fmla="*/ 62215 w 65786"/>
                <a:gd name="connsiteY8" fmla="*/ 71707 h 65786"/>
                <a:gd name="connsiteX9" fmla="*/ 18796 w 65786"/>
                <a:gd name="connsiteY9" fmla="*/ 52911 h 65786"/>
                <a:gd name="connsiteX10" fmla="*/ 52817 w 65786"/>
                <a:gd name="connsiteY10" fmla="*/ 52911 h 65786"/>
                <a:gd name="connsiteX11" fmla="*/ 52817 w 65786"/>
                <a:gd name="connsiteY11" fmla="*/ 18796 h 65786"/>
                <a:gd name="connsiteX12" fmla="*/ 18796 w 65786"/>
                <a:gd name="connsiteY12" fmla="*/ 18796 h 6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786" h="65786">
                  <a:moveTo>
                    <a:pt x="62215" y="71707"/>
                  </a:moveTo>
                  <a:lnTo>
                    <a:pt x="9398" y="71707"/>
                  </a:lnTo>
                  <a:cubicBezTo>
                    <a:pt x="4207" y="71707"/>
                    <a:pt x="0" y="67499"/>
                    <a:pt x="0" y="62309"/>
                  </a:cubicBezTo>
                  <a:lnTo>
                    <a:pt x="0" y="9398"/>
                  </a:lnTo>
                  <a:cubicBezTo>
                    <a:pt x="0" y="4207"/>
                    <a:pt x="4207" y="0"/>
                    <a:pt x="9398" y="0"/>
                  </a:cubicBezTo>
                  <a:lnTo>
                    <a:pt x="62215" y="0"/>
                  </a:lnTo>
                  <a:cubicBezTo>
                    <a:pt x="67405" y="0"/>
                    <a:pt x="71613" y="4207"/>
                    <a:pt x="71613" y="9398"/>
                  </a:cubicBezTo>
                  <a:lnTo>
                    <a:pt x="71613" y="62309"/>
                  </a:lnTo>
                  <a:cubicBezTo>
                    <a:pt x="71613" y="67499"/>
                    <a:pt x="67405" y="71707"/>
                    <a:pt x="62215" y="71707"/>
                  </a:cubicBezTo>
                  <a:close/>
                  <a:moveTo>
                    <a:pt x="18796" y="52911"/>
                  </a:moveTo>
                  <a:lnTo>
                    <a:pt x="52817" y="52911"/>
                  </a:lnTo>
                  <a:lnTo>
                    <a:pt x="52817" y="18796"/>
                  </a:lnTo>
                  <a:lnTo>
                    <a:pt x="18796"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113" name="Freeform: Shape 112">
              <a:extLst>
                <a:ext uri="{FF2B5EF4-FFF2-40B4-BE49-F238E27FC236}">
                  <a16:creationId xmlns:a16="http://schemas.microsoft.com/office/drawing/2014/main" id="{B200696B-CE02-4D5E-A118-DA87E5EE0EB0}"/>
                </a:ext>
              </a:extLst>
            </p:cNvPr>
            <p:cNvSpPr/>
            <p:nvPr/>
          </p:nvSpPr>
          <p:spPr>
            <a:xfrm>
              <a:off x="6330795" y="2103126"/>
              <a:ext cx="15180" cy="15180"/>
            </a:xfrm>
            <a:custGeom>
              <a:avLst/>
              <a:gdLst>
                <a:gd name="connsiteX0" fmla="*/ 62215 w 65786"/>
                <a:gd name="connsiteY0" fmla="*/ 71613 h 65786"/>
                <a:gd name="connsiteX1" fmla="*/ 9398 w 65786"/>
                <a:gd name="connsiteY1" fmla="*/ 71613 h 65786"/>
                <a:gd name="connsiteX2" fmla="*/ 0 w 65786"/>
                <a:gd name="connsiteY2" fmla="*/ 62215 h 65786"/>
                <a:gd name="connsiteX3" fmla="*/ 0 w 65786"/>
                <a:gd name="connsiteY3" fmla="*/ 9398 h 65786"/>
                <a:gd name="connsiteX4" fmla="*/ 9398 w 65786"/>
                <a:gd name="connsiteY4" fmla="*/ 0 h 65786"/>
                <a:gd name="connsiteX5" fmla="*/ 62215 w 65786"/>
                <a:gd name="connsiteY5" fmla="*/ 0 h 65786"/>
                <a:gd name="connsiteX6" fmla="*/ 71613 w 65786"/>
                <a:gd name="connsiteY6" fmla="*/ 9398 h 65786"/>
                <a:gd name="connsiteX7" fmla="*/ 71613 w 65786"/>
                <a:gd name="connsiteY7" fmla="*/ 62215 h 65786"/>
                <a:gd name="connsiteX8" fmla="*/ 62215 w 65786"/>
                <a:gd name="connsiteY8" fmla="*/ 71613 h 65786"/>
                <a:gd name="connsiteX9" fmla="*/ 18796 w 65786"/>
                <a:gd name="connsiteY9" fmla="*/ 52817 h 65786"/>
                <a:gd name="connsiteX10" fmla="*/ 52817 w 65786"/>
                <a:gd name="connsiteY10" fmla="*/ 52817 h 65786"/>
                <a:gd name="connsiteX11" fmla="*/ 52817 w 65786"/>
                <a:gd name="connsiteY11" fmla="*/ 18796 h 65786"/>
                <a:gd name="connsiteX12" fmla="*/ 18796 w 65786"/>
                <a:gd name="connsiteY12" fmla="*/ 18796 h 6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786" h="65786">
                  <a:moveTo>
                    <a:pt x="62215" y="71613"/>
                  </a:moveTo>
                  <a:lnTo>
                    <a:pt x="9398" y="71613"/>
                  </a:lnTo>
                  <a:cubicBezTo>
                    <a:pt x="4207" y="71613"/>
                    <a:pt x="0" y="67405"/>
                    <a:pt x="0" y="62215"/>
                  </a:cubicBezTo>
                  <a:lnTo>
                    <a:pt x="0" y="9398"/>
                  </a:lnTo>
                  <a:cubicBezTo>
                    <a:pt x="0" y="4207"/>
                    <a:pt x="4207" y="0"/>
                    <a:pt x="9398" y="0"/>
                  </a:cubicBezTo>
                  <a:lnTo>
                    <a:pt x="62215" y="0"/>
                  </a:lnTo>
                  <a:cubicBezTo>
                    <a:pt x="67405" y="0"/>
                    <a:pt x="71613" y="4207"/>
                    <a:pt x="71613" y="9398"/>
                  </a:cubicBezTo>
                  <a:lnTo>
                    <a:pt x="71613" y="62215"/>
                  </a:lnTo>
                  <a:cubicBezTo>
                    <a:pt x="71613" y="67405"/>
                    <a:pt x="67405" y="71613"/>
                    <a:pt x="62215" y="71613"/>
                  </a:cubicBezTo>
                  <a:close/>
                  <a:moveTo>
                    <a:pt x="18796" y="52817"/>
                  </a:moveTo>
                  <a:lnTo>
                    <a:pt x="52817" y="52817"/>
                  </a:lnTo>
                  <a:lnTo>
                    <a:pt x="52817" y="18796"/>
                  </a:lnTo>
                  <a:lnTo>
                    <a:pt x="18796"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114" name="Freeform: Shape 113">
              <a:extLst>
                <a:ext uri="{FF2B5EF4-FFF2-40B4-BE49-F238E27FC236}">
                  <a16:creationId xmlns:a16="http://schemas.microsoft.com/office/drawing/2014/main" id="{32392022-E6ED-4786-8049-886920641F0C}"/>
                </a:ext>
              </a:extLst>
            </p:cNvPr>
            <p:cNvSpPr/>
            <p:nvPr/>
          </p:nvSpPr>
          <p:spPr>
            <a:xfrm>
              <a:off x="6351289" y="2052294"/>
              <a:ext cx="34698" cy="4337"/>
            </a:xfrm>
            <a:custGeom>
              <a:avLst/>
              <a:gdLst>
                <a:gd name="connsiteX0" fmla="*/ 0 w 150368"/>
                <a:gd name="connsiteY0" fmla="*/ 0 h 18796"/>
                <a:gd name="connsiteX1" fmla="*/ 158638 w 150368"/>
                <a:gd name="connsiteY1" fmla="*/ 0 h 18796"/>
                <a:gd name="connsiteX2" fmla="*/ 158638 w 150368"/>
                <a:gd name="connsiteY2" fmla="*/ 18796 h 18796"/>
                <a:gd name="connsiteX3" fmla="*/ 0 w 150368"/>
                <a:gd name="connsiteY3" fmla="*/ 18796 h 18796"/>
              </a:gdLst>
              <a:ahLst/>
              <a:cxnLst>
                <a:cxn ang="0">
                  <a:pos x="connsiteX0" y="connsiteY0"/>
                </a:cxn>
                <a:cxn ang="0">
                  <a:pos x="connsiteX1" y="connsiteY1"/>
                </a:cxn>
                <a:cxn ang="0">
                  <a:pos x="connsiteX2" y="connsiteY2"/>
                </a:cxn>
                <a:cxn ang="0">
                  <a:pos x="connsiteX3" y="connsiteY3"/>
                </a:cxn>
              </a:cxnLst>
              <a:rect l="l" t="t" r="r" b="b"/>
              <a:pathLst>
                <a:path w="150368" h="18796">
                  <a:moveTo>
                    <a:pt x="0" y="0"/>
                  </a:moveTo>
                  <a:lnTo>
                    <a:pt x="158638" y="0"/>
                  </a:lnTo>
                  <a:lnTo>
                    <a:pt x="158638" y="18796"/>
                  </a:lnTo>
                  <a:lnTo>
                    <a:pt x="0"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115" name="Freeform: Shape 114">
              <a:extLst>
                <a:ext uri="{FF2B5EF4-FFF2-40B4-BE49-F238E27FC236}">
                  <a16:creationId xmlns:a16="http://schemas.microsoft.com/office/drawing/2014/main" id="{D2CD1DF7-6CF3-47DA-B122-53E29A37F100}"/>
                </a:ext>
              </a:extLst>
            </p:cNvPr>
            <p:cNvSpPr/>
            <p:nvPr/>
          </p:nvSpPr>
          <p:spPr>
            <a:xfrm>
              <a:off x="6351289" y="2080746"/>
              <a:ext cx="34698" cy="4337"/>
            </a:xfrm>
            <a:custGeom>
              <a:avLst/>
              <a:gdLst>
                <a:gd name="connsiteX0" fmla="*/ 0 w 150368"/>
                <a:gd name="connsiteY0" fmla="*/ 0 h 18796"/>
                <a:gd name="connsiteX1" fmla="*/ 158638 w 150368"/>
                <a:gd name="connsiteY1" fmla="*/ 0 h 18796"/>
                <a:gd name="connsiteX2" fmla="*/ 158638 w 150368"/>
                <a:gd name="connsiteY2" fmla="*/ 18796 h 18796"/>
                <a:gd name="connsiteX3" fmla="*/ 0 w 150368"/>
                <a:gd name="connsiteY3" fmla="*/ 18796 h 18796"/>
              </a:gdLst>
              <a:ahLst/>
              <a:cxnLst>
                <a:cxn ang="0">
                  <a:pos x="connsiteX0" y="connsiteY0"/>
                </a:cxn>
                <a:cxn ang="0">
                  <a:pos x="connsiteX1" y="connsiteY1"/>
                </a:cxn>
                <a:cxn ang="0">
                  <a:pos x="connsiteX2" y="connsiteY2"/>
                </a:cxn>
                <a:cxn ang="0">
                  <a:pos x="connsiteX3" y="connsiteY3"/>
                </a:cxn>
              </a:cxnLst>
              <a:rect l="l" t="t" r="r" b="b"/>
              <a:pathLst>
                <a:path w="150368" h="18796">
                  <a:moveTo>
                    <a:pt x="0" y="0"/>
                  </a:moveTo>
                  <a:lnTo>
                    <a:pt x="158638" y="0"/>
                  </a:lnTo>
                  <a:lnTo>
                    <a:pt x="158638" y="18796"/>
                  </a:lnTo>
                  <a:lnTo>
                    <a:pt x="0"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116" name="Freeform: Shape 115">
              <a:extLst>
                <a:ext uri="{FF2B5EF4-FFF2-40B4-BE49-F238E27FC236}">
                  <a16:creationId xmlns:a16="http://schemas.microsoft.com/office/drawing/2014/main" id="{90453940-8C12-4963-9133-FBA627349D57}"/>
                </a:ext>
              </a:extLst>
            </p:cNvPr>
            <p:cNvSpPr/>
            <p:nvPr/>
          </p:nvSpPr>
          <p:spPr>
            <a:xfrm>
              <a:off x="6351289" y="2109220"/>
              <a:ext cx="34698" cy="4337"/>
            </a:xfrm>
            <a:custGeom>
              <a:avLst/>
              <a:gdLst>
                <a:gd name="connsiteX0" fmla="*/ 0 w 150368"/>
                <a:gd name="connsiteY0" fmla="*/ 0 h 18796"/>
                <a:gd name="connsiteX1" fmla="*/ 158638 w 150368"/>
                <a:gd name="connsiteY1" fmla="*/ 0 h 18796"/>
                <a:gd name="connsiteX2" fmla="*/ 158638 w 150368"/>
                <a:gd name="connsiteY2" fmla="*/ 18796 h 18796"/>
                <a:gd name="connsiteX3" fmla="*/ 0 w 150368"/>
                <a:gd name="connsiteY3" fmla="*/ 18796 h 18796"/>
              </a:gdLst>
              <a:ahLst/>
              <a:cxnLst>
                <a:cxn ang="0">
                  <a:pos x="connsiteX0" y="connsiteY0"/>
                </a:cxn>
                <a:cxn ang="0">
                  <a:pos x="connsiteX1" y="connsiteY1"/>
                </a:cxn>
                <a:cxn ang="0">
                  <a:pos x="connsiteX2" y="connsiteY2"/>
                </a:cxn>
                <a:cxn ang="0">
                  <a:pos x="connsiteX3" y="connsiteY3"/>
                </a:cxn>
              </a:cxnLst>
              <a:rect l="l" t="t" r="r" b="b"/>
              <a:pathLst>
                <a:path w="150368" h="18796">
                  <a:moveTo>
                    <a:pt x="0" y="0"/>
                  </a:moveTo>
                  <a:lnTo>
                    <a:pt x="158638" y="0"/>
                  </a:lnTo>
                  <a:lnTo>
                    <a:pt x="158638" y="18796"/>
                  </a:lnTo>
                  <a:lnTo>
                    <a:pt x="0"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grpSp>
      <p:grpSp>
        <p:nvGrpSpPr>
          <p:cNvPr id="117" name="Group 116">
            <a:extLst>
              <a:ext uri="{FF2B5EF4-FFF2-40B4-BE49-F238E27FC236}">
                <a16:creationId xmlns:a16="http://schemas.microsoft.com/office/drawing/2014/main" id="{A6F902C5-EB9B-4CAC-86F8-E1908F15C950}"/>
              </a:ext>
            </a:extLst>
          </p:cNvPr>
          <p:cNvGrpSpPr/>
          <p:nvPr/>
        </p:nvGrpSpPr>
        <p:grpSpPr>
          <a:xfrm>
            <a:off x="2721598" y="4280578"/>
            <a:ext cx="358730" cy="481717"/>
            <a:chOff x="6320646" y="2033991"/>
            <a:chExt cx="75901" cy="101924"/>
          </a:xfrm>
        </p:grpSpPr>
        <p:sp>
          <p:nvSpPr>
            <p:cNvPr id="118" name="Freeform: Shape 117">
              <a:extLst>
                <a:ext uri="{FF2B5EF4-FFF2-40B4-BE49-F238E27FC236}">
                  <a16:creationId xmlns:a16="http://schemas.microsoft.com/office/drawing/2014/main" id="{CB7AA46D-49A6-438F-BE75-44FAFAE6E82A}"/>
                </a:ext>
              </a:extLst>
            </p:cNvPr>
            <p:cNvSpPr/>
            <p:nvPr/>
          </p:nvSpPr>
          <p:spPr>
            <a:xfrm>
              <a:off x="6320646" y="2033991"/>
              <a:ext cx="75901" cy="101924"/>
            </a:xfrm>
            <a:custGeom>
              <a:avLst/>
              <a:gdLst>
                <a:gd name="connsiteX0" fmla="*/ 326675 w 328930"/>
                <a:gd name="connsiteY0" fmla="*/ 441706 h 441706"/>
                <a:gd name="connsiteX1" fmla="*/ 9398 w 328930"/>
                <a:gd name="connsiteY1" fmla="*/ 441706 h 441706"/>
                <a:gd name="connsiteX2" fmla="*/ 0 w 328930"/>
                <a:gd name="connsiteY2" fmla="*/ 432308 h 441706"/>
                <a:gd name="connsiteX3" fmla="*/ 0 w 328930"/>
                <a:gd name="connsiteY3" fmla="*/ 9398 h 441706"/>
                <a:gd name="connsiteX4" fmla="*/ 9398 w 328930"/>
                <a:gd name="connsiteY4" fmla="*/ 0 h 441706"/>
                <a:gd name="connsiteX5" fmla="*/ 326675 w 328930"/>
                <a:gd name="connsiteY5" fmla="*/ 0 h 441706"/>
                <a:gd name="connsiteX6" fmla="*/ 336073 w 328930"/>
                <a:gd name="connsiteY6" fmla="*/ 9398 h 441706"/>
                <a:gd name="connsiteX7" fmla="*/ 336073 w 328930"/>
                <a:gd name="connsiteY7" fmla="*/ 432308 h 441706"/>
                <a:gd name="connsiteX8" fmla="*/ 326675 w 328930"/>
                <a:gd name="connsiteY8" fmla="*/ 441706 h 441706"/>
                <a:gd name="connsiteX9" fmla="*/ 18796 w 328930"/>
                <a:gd name="connsiteY9" fmla="*/ 422910 h 441706"/>
                <a:gd name="connsiteX10" fmla="*/ 317277 w 328930"/>
                <a:gd name="connsiteY10" fmla="*/ 422910 h 441706"/>
                <a:gd name="connsiteX11" fmla="*/ 317277 w 328930"/>
                <a:gd name="connsiteY11" fmla="*/ 18796 h 441706"/>
                <a:gd name="connsiteX12" fmla="*/ 18796 w 328930"/>
                <a:gd name="connsiteY12" fmla="*/ 18796 h 44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930" h="441706">
                  <a:moveTo>
                    <a:pt x="326675" y="441706"/>
                  </a:moveTo>
                  <a:lnTo>
                    <a:pt x="9398" y="441706"/>
                  </a:lnTo>
                  <a:cubicBezTo>
                    <a:pt x="4208" y="441706"/>
                    <a:pt x="0" y="437499"/>
                    <a:pt x="0" y="432308"/>
                  </a:cubicBezTo>
                  <a:lnTo>
                    <a:pt x="0" y="9398"/>
                  </a:lnTo>
                  <a:cubicBezTo>
                    <a:pt x="0" y="4208"/>
                    <a:pt x="4208" y="0"/>
                    <a:pt x="9398" y="0"/>
                  </a:cubicBezTo>
                  <a:lnTo>
                    <a:pt x="326675" y="0"/>
                  </a:lnTo>
                  <a:cubicBezTo>
                    <a:pt x="331865" y="0"/>
                    <a:pt x="336073" y="4208"/>
                    <a:pt x="336073" y="9398"/>
                  </a:cubicBezTo>
                  <a:lnTo>
                    <a:pt x="336073" y="432308"/>
                  </a:lnTo>
                  <a:cubicBezTo>
                    <a:pt x="336073" y="437499"/>
                    <a:pt x="331865" y="441706"/>
                    <a:pt x="326675" y="441706"/>
                  </a:cubicBezTo>
                  <a:close/>
                  <a:moveTo>
                    <a:pt x="18796" y="422910"/>
                  </a:moveTo>
                  <a:lnTo>
                    <a:pt x="317277" y="422910"/>
                  </a:lnTo>
                  <a:lnTo>
                    <a:pt x="317277" y="18796"/>
                  </a:lnTo>
                  <a:lnTo>
                    <a:pt x="18796" y="18796"/>
                  </a:lnTo>
                  <a:close/>
                </a:path>
              </a:pathLst>
            </a:custGeom>
            <a:solidFill>
              <a:srgbClr val="000000"/>
            </a:solidFill>
            <a:ln w="9335" cap="flat">
              <a:noFill/>
              <a:prstDash val="solid"/>
              <a:miter/>
            </a:ln>
          </p:spPr>
          <p:txBody>
            <a:bodyPr rtlCol="0" anchor="ctr"/>
            <a:lstStyle/>
            <a:p>
              <a:pPr defTabSz="1828723" hangingPunct="1"/>
              <a:endParaRPr lang="en-US" sz="2333" kern="1200" dirty="0">
                <a:solidFill>
                  <a:srgbClr val="FFFFFF"/>
                </a:solidFill>
                <a:ea typeface="+mn-ea"/>
                <a:cs typeface="+mn-cs"/>
              </a:endParaRPr>
            </a:p>
          </p:txBody>
        </p:sp>
        <p:sp>
          <p:nvSpPr>
            <p:cNvPr id="119" name="Freeform: Shape 118">
              <a:extLst>
                <a:ext uri="{FF2B5EF4-FFF2-40B4-BE49-F238E27FC236}">
                  <a16:creationId xmlns:a16="http://schemas.microsoft.com/office/drawing/2014/main" id="{54449E80-63DC-4059-A26B-706C03499892}"/>
                </a:ext>
              </a:extLst>
            </p:cNvPr>
            <p:cNvSpPr/>
            <p:nvPr/>
          </p:nvSpPr>
          <p:spPr>
            <a:xfrm>
              <a:off x="6330795" y="2046200"/>
              <a:ext cx="15180" cy="15180"/>
            </a:xfrm>
            <a:custGeom>
              <a:avLst/>
              <a:gdLst>
                <a:gd name="connsiteX0" fmla="*/ 62215 w 65786"/>
                <a:gd name="connsiteY0" fmla="*/ 71707 h 65786"/>
                <a:gd name="connsiteX1" fmla="*/ 9398 w 65786"/>
                <a:gd name="connsiteY1" fmla="*/ 71707 h 65786"/>
                <a:gd name="connsiteX2" fmla="*/ 0 w 65786"/>
                <a:gd name="connsiteY2" fmla="*/ 62309 h 65786"/>
                <a:gd name="connsiteX3" fmla="*/ 0 w 65786"/>
                <a:gd name="connsiteY3" fmla="*/ 9398 h 65786"/>
                <a:gd name="connsiteX4" fmla="*/ 9398 w 65786"/>
                <a:gd name="connsiteY4" fmla="*/ 0 h 65786"/>
                <a:gd name="connsiteX5" fmla="*/ 62215 w 65786"/>
                <a:gd name="connsiteY5" fmla="*/ 0 h 65786"/>
                <a:gd name="connsiteX6" fmla="*/ 71613 w 65786"/>
                <a:gd name="connsiteY6" fmla="*/ 9398 h 65786"/>
                <a:gd name="connsiteX7" fmla="*/ 71613 w 65786"/>
                <a:gd name="connsiteY7" fmla="*/ 62309 h 65786"/>
                <a:gd name="connsiteX8" fmla="*/ 62215 w 65786"/>
                <a:gd name="connsiteY8" fmla="*/ 71707 h 65786"/>
                <a:gd name="connsiteX9" fmla="*/ 18796 w 65786"/>
                <a:gd name="connsiteY9" fmla="*/ 52911 h 65786"/>
                <a:gd name="connsiteX10" fmla="*/ 52817 w 65786"/>
                <a:gd name="connsiteY10" fmla="*/ 52911 h 65786"/>
                <a:gd name="connsiteX11" fmla="*/ 52817 w 65786"/>
                <a:gd name="connsiteY11" fmla="*/ 18796 h 65786"/>
                <a:gd name="connsiteX12" fmla="*/ 18796 w 65786"/>
                <a:gd name="connsiteY12" fmla="*/ 18796 h 6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786" h="65786">
                  <a:moveTo>
                    <a:pt x="62215" y="71707"/>
                  </a:moveTo>
                  <a:lnTo>
                    <a:pt x="9398" y="71707"/>
                  </a:lnTo>
                  <a:cubicBezTo>
                    <a:pt x="4207" y="71707"/>
                    <a:pt x="0" y="67499"/>
                    <a:pt x="0" y="62309"/>
                  </a:cubicBezTo>
                  <a:lnTo>
                    <a:pt x="0" y="9398"/>
                  </a:lnTo>
                  <a:cubicBezTo>
                    <a:pt x="0" y="4208"/>
                    <a:pt x="4207" y="0"/>
                    <a:pt x="9398" y="0"/>
                  </a:cubicBezTo>
                  <a:lnTo>
                    <a:pt x="62215" y="0"/>
                  </a:lnTo>
                  <a:cubicBezTo>
                    <a:pt x="67405" y="0"/>
                    <a:pt x="71613" y="4208"/>
                    <a:pt x="71613" y="9398"/>
                  </a:cubicBezTo>
                  <a:lnTo>
                    <a:pt x="71613" y="62309"/>
                  </a:lnTo>
                  <a:cubicBezTo>
                    <a:pt x="71613" y="67499"/>
                    <a:pt x="67405" y="71707"/>
                    <a:pt x="62215" y="71707"/>
                  </a:cubicBezTo>
                  <a:close/>
                  <a:moveTo>
                    <a:pt x="18796" y="52911"/>
                  </a:moveTo>
                  <a:lnTo>
                    <a:pt x="52817" y="52911"/>
                  </a:lnTo>
                  <a:lnTo>
                    <a:pt x="52817" y="18796"/>
                  </a:lnTo>
                  <a:lnTo>
                    <a:pt x="18796"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120" name="Freeform: Shape 119">
              <a:extLst>
                <a:ext uri="{FF2B5EF4-FFF2-40B4-BE49-F238E27FC236}">
                  <a16:creationId xmlns:a16="http://schemas.microsoft.com/office/drawing/2014/main" id="{B965962D-79E9-4DA7-B8AF-7D748C07FE2B}"/>
                </a:ext>
              </a:extLst>
            </p:cNvPr>
            <p:cNvSpPr/>
            <p:nvPr/>
          </p:nvSpPr>
          <p:spPr>
            <a:xfrm>
              <a:off x="6330795" y="2074652"/>
              <a:ext cx="15180" cy="15180"/>
            </a:xfrm>
            <a:custGeom>
              <a:avLst/>
              <a:gdLst>
                <a:gd name="connsiteX0" fmla="*/ 62215 w 65786"/>
                <a:gd name="connsiteY0" fmla="*/ 71707 h 65786"/>
                <a:gd name="connsiteX1" fmla="*/ 9398 w 65786"/>
                <a:gd name="connsiteY1" fmla="*/ 71707 h 65786"/>
                <a:gd name="connsiteX2" fmla="*/ 0 w 65786"/>
                <a:gd name="connsiteY2" fmla="*/ 62309 h 65786"/>
                <a:gd name="connsiteX3" fmla="*/ 0 w 65786"/>
                <a:gd name="connsiteY3" fmla="*/ 9398 h 65786"/>
                <a:gd name="connsiteX4" fmla="*/ 9398 w 65786"/>
                <a:gd name="connsiteY4" fmla="*/ 0 h 65786"/>
                <a:gd name="connsiteX5" fmla="*/ 62215 w 65786"/>
                <a:gd name="connsiteY5" fmla="*/ 0 h 65786"/>
                <a:gd name="connsiteX6" fmla="*/ 71613 w 65786"/>
                <a:gd name="connsiteY6" fmla="*/ 9398 h 65786"/>
                <a:gd name="connsiteX7" fmla="*/ 71613 w 65786"/>
                <a:gd name="connsiteY7" fmla="*/ 62309 h 65786"/>
                <a:gd name="connsiteX8" fmla="*/ 62215 w 65786"/>
                <a:gd name="connsiteY8" fmla="*/ 71707 h 65786"/>
                <a:gd name="connsiteX9" fmla="*/ 18796 w 65786"/>
                <a:gd name="connsiteY9" fmla="*/ 52911 h 65786"/>
                <a:gd name="connsiteX10" fmla="*/ 52817 w 65786"/>
                <a:gd name="connsiteY10" fmla="*/ 52911 h 65786"/>
                <a:gd name="connsiteX11" fmla="*/ 52817 w 65786"/>
                <a:gd name="connsiteY11" fmla="*/ 18796 h 65786"/>
                <a:gd name="connsiteX12" fmla="*/ 18796 w 65786"/>
                <a:gd name="connsiteY12" fmla="*/ 18796 h 6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786" h="65786">
                  <a:moveTo>
                    <a:pt x="62215" y="71707"/>
                  </a:moveTo>
                  <a:lnTo>
                    <a:pt x="9398" y="71707"/>
                  </a:lnTo>
                  <a:cubicBezTo>
                    <a:pt x="4207" y="71707"/>
                    <a:pt x="0" y="67499"/>
                    <a:pt x="0" y="62309"/>
                  </a:cubicBezTo>
                  <a:lnTo>
                    <a:pt x="0" y="9398"/>
                  </a:lnTo>
                  <a:cubicBezTo>
                    <a:pt x="0" y="4207"/>
                    <a:pt x="4207" y="0"/>
                    <a:pt x="9398" y="0"/>
                  </a:cubicBezTo>
                  <a:lnTo>
                    <a:pt x="62215" y="0"/>
                  </a:lnTo>
                  <a:cubicBezTo>
                    <a:pt x="67405" y="0"/>
                    <a:pt x="71613" y="4207"/>
                    <a:pt x="71613" y="9398"/>
                  </a:cubicBezTo>
                  <a:lnTo>
                    <a:pt x="71613" y="62309"/>
                  </a:lnTo>
                  <a:cubicBezTo>
                    <a:pt x="71613" y="67499"/>
                    <a:pt x="67405" y="71707"/>
                    <a:pt x="62215" y="71707"/>
                  </a:cubicBezTo>
                  <a:close/>
                  <a:moveTo>
                    <a:pt x="18796" y="52911"/>
                  </a:moveTo>
                  <a:lnTo>
                    <a:pt x="52817" y="52911"/>
                  </a:lnTo>
                  <a:lnTo>
                    <a:pt x="52817" y="18796"/>
                  </a:lnTo>
                  <a:lnTo>
                    <a:pt x="18796"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121" name="Freeform: Shape 120">
              <a:extLst>
                <a:ext uri="{FF2B5EF4-FFF2-40B4-BE49-F238E27FC236}">
                  <a16:creationId xmlns:a16="http://schemas.microsoft.com/office/drawing/2014/main" id="{8D7F8DBD-0009-4A78-977E-1B118122FBE8}"/>
                </a:ext>
              </a:extLst>
            </p:cNvPr>
            <p:cNvSpPr/>
            <p:nvPr/>
          </p:nvSpPr>
          <p:spPr>
            <a:xfrm>
              <a:off x="6330795" y="2103126"/>
              <a:ext cx="15180" cy="15180"/>
            </a:xfrm>
            <a:custGeom>
              <a:avLst/>
              <a:gdLst>
                <a:gd name="connsiteX0" fmla="*/ 62215 w 65786"/>
                <a:gd name="connsiteY0" fmla="*/ 71613 h 65786"/>
                <a:gd name="connsiteX1" fmla="*/ 9398 w 65786"/>
                <a:gd name="connsiteY1" fmla="*/ 71613 h 65786"/>
                <a:gd name="connsiteX2" fmla="*/ 0 w 65786"/>
                <a:gd name="connsiteY2" fmla="*/ 62215 h 65786"/>
                <a:gd name="connsiteX3" fmla="*/ 0 w 65786"/>
                <a:gd name="connsiteY3" fmla="*/ 9398 h 65786"/>
                <a:gd name="connsiteX4" fmla="*/ 9398 w 65786"/>
                <a:gd name="connsiteY4" fmla="*/ 0 h 65786"/>
                <a:gd name="connsiteX5" fmla="*/ 62215 w 65786"/>
                <a:gd name="connsiteY5" fmla="*/ 0 h 65786"/>
                <a:gd name="connsiteX6" fmla="*/ 71613 w 65786"/>
                <a:gd name="connsiteY6" fmla="*/ 9398 h 65786"/>
                <a:gd name="connsiteX7" fmla="*/ 71613 w 65786"/>
                <a:gd name="connsiteY7" fmla="*/ 62215 h 65786"/>
                <a:gd name="connsiteX8" fmla="*/ 62215 w 65786"/>
                <a:gd name="connsiteY8" fmla="*/ 71613 h 65786"/>
                <a:gd name="connsiteX9" fmla="*/ 18796 w 65786"/>
                <a:gd name="connsiteY9" fmla="*/ 52817 h 65786"/>
                <a:gd name="connsiteX10" fmla="*/ 52817 w 65786"/>
                <a:gd name="connsiteY10" fmla="*/ 52817 h 65786"/>
                <a:gd name="connsiteX11" fmla="*/ 52817 w 65786"/>
                <a:gd name="connsiteY11" fmla="*/ 18796 h 65786"/>
                <a:gd name="connsiteX12" fmla="*/ 18796 w 65786"/>
                <a:gd name="connsiteY12" fmla="*/ 18796 h 6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786" h="65786">
                  <a:moveTo>
                    <a:pt x="62215" y="71613"/>
                  </a:moveTo>
                  <a:lnTo>
                    <a:pt x="9398" y="71613"/>
                  </a:lnTo>
                  <a:cubicBezTo>
                    <a:pt x="4207" y="71613"/>
                    <a:pt x="0" y="67405"/>
                    <a:pt x="0" y="62215"/>
                  </a:cubicBezTo>
                  <a:lnTo>
                    <a:pt x="0" y="9398"/>
                  </a:lnTo>
                  <a:cubicBezTo>
                    <a:pt x="0" y="4207"/>
                    <a:pt x="4207" y="0"/>
                    <a:pt x="9398" y="0"/>
                  </a:cubicBezTo>
                  <a:lnTo>
                    <a:pt x="62215" y="0"/>
                  </a:lnTo>
                  <a:cubicBezTo>
                    <a:pt x="67405" y="0"/>
                    <a:pt x="71613" y="4207"/>
                    <a:pt x="71613" y="9398"/>
                  </a:cubicBezTo>
                  <a:lnTo>
                    <a:pt x="71613" y="62215"/>
                  </a:lnTo>
                  <a:cubicBezTo>
                    <a:pt x="71613" y="67405"/>
                    <a:pt x="67405" y="71613"/>
                    <a:pt x="62215" y="71613"/>
                  </a:cubicBezTo>
                  <a:close/>
                  <a:moveTo>
                    <a:pt x="18796" y="52817"/>
                  </a:moveTo>
                  <a:lnTo>
                    <a:pt x="52817" y="52817"/>
                  </a:lnTo>
                  <a:lnTo>
                    <a:pt x="52817" y="18796"/>
                  </a:lnTo>
                  <a:lnTo>
                    <a:pt x="18796"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122" name="Freeform: Shape 121">
              <a:extLst>
                <a:ext uri="{FF2B5EF4-FFF2-40B4-BE49-F238E27FC236}">
                  <a16:creationId xmlns:a16="http://schemas.microsoft.com/office/drawing/2014/main" id="{F7EA2803-7106-4FC1-ADD1-7176E3052FDF}"/>
                </a:ext>
              </a:extLst>
            </p:cNvPr>
            <p:cNvSpPr/>
            <p:nvPr/>
          </p:nvSpPr>
          <p:spPr>
            <a:xfrm>
              <a:off x="6351289" y="2052294"/>
              <a:ext cx="34698" cy="4337"/>
            </a:xfrm>
            <a:custGeom>
              <a:avLst/>
              <a:gdLst>
                <a:gd name="connsiteX0" fmla="*/ 0 w 150368"/>
                <a:gd name="connsiteY0" fmla="*/ 0 h 18796"/>
                <a:gd name="connsiteX1" fmla="*/ 158638 w 150368"/>
                <a:gd name="connsiteY1" fmla="*/ 0 h 18796"/>
                <a:gd name="connsiteX2" fmla="*/ 158638 w 150368"/>
                <a:gd name="connsiteY2" fmla="*/ 18796 h 18796"/>
                <a:gd name="connsiteX3" fmla="*/ 0 w 150368"/>
                <a:gd name="connsiteY3" fmla="*/ 18796 h 18796"/>
              </a:gdLst>
              <a:ahLst/>
              <a:cxnLst>
                <a:cxn ang="0">
                  <a:pos x="connsiteX0" y="connsiteY0"/>
                </a:cxn>
                <a:cxn ang="0">
                  <a:pos x="connsiteX1" y="connsiteY1"/>
                </a:cxn>
                <a:cxn ang="0">
                  <a:pos x="connsiteX2" y="connsiteY2"/>
                </a:cxn>
                <a:cxn ang="0">
                  <a:pos x="connsiteX3" y="connsiteY3"/>
                </a:cxn>
              </a:cxnLst>
              <a:rect l="l" t="t" r="r" b="b"/>
              <a:pathLst>
                <a:path w="150368" h="18796">
                  <a:moveTo>
                    <a:pt x="0" y="0"/>
                  </a:moveTo>
                  <a:lnTo>
                    <a:pt x="158638" y="0"/>
                  </a:lnTo>
                  <a:lnTo>
                    <a:pt x="158638" y="18796"/>
                  </a:lnTo>
                  <a:lnTo>
                    <a:pt x="0"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123" name="Freeform: Shape 122">
              <a:extLst>
                <a:ext uri="{FF2B5EF4-FFF2-40B4-BE49-F238E27FC236}">
                  <a16:creationId xmlns:a16="http://schemas.microsoft.com/office/drawing/2014/main" id="{ADBB01BE-D4DF-4DDD-BFD0-DF1D11C10837}"/>
                </a:ext>
              </a:extLst>
            </p:cNvPr>
            <p:cNvSpPr/>
            <p:nvPr/>
          </p:nvSpPr>
          <p:spPr>
            <a:xfrm>
              <a:off x="6351289" y="2080746"/>
              <a:ext cx="34698" cy="4337"/>
            </a:xfrm>
            <a:custGeom>
              <a:avLst/>
              <a:gdLst>
                <a:gd name="connsiteX0" fmla="*/ 0 w 150368"/>
                <a:gd name="connsiteY0" fmla="*/ 0 h 18796"/>
                <a:gd name="connsiteX1" fmla="*/ 158638 w 150368"/>
                <a:gd name="connsiteY1" fmla="*/ 0 h 18796"/>
                <a:gd name="connsiteX2" fmla="*/ 158638 w 150368"/>
                <a:gd name="connsiteY2" fmla="*/ 18796 h 18796"/>
                <a:gd name="connsiteX3" fmla="*/ 0 w 150368"/>
                <a:gd name="connsiteY3" fmla="*/ 18796 h 18796"/>
              </a:gdLst>
              <a:ahLst/>
              <a:cxnLst>
                <a:cxn ang="0">
                  <a:pos x="connsiteX0" y="connsiteY0"/>
                </a:cxn>
                <a:cxn ang="0">
                  <a:pos x="connsiteX1" y="connsiteY1"/>
                </a:cxn>
                <a:cxn ang="0">
                  <a:pos x="connsiteX2" y="connsiteY2"/>
                </a:cxn>
                <a:cxn ang="0">
                  <a:pos x="connsiteX3" y="connsiteY3"/>
                </a:cxn>
              </a:cxnLst>
              <a:rect l="l" t="t" r="r" b="b"/>
              <a:pathLst>
                <a:path w="150368" h="18796">
                  <a:moveTo>
                    <a:pt x="0" y="0"/>
                  </a:moveTo>
                  <a:lnTo>
                    <a:pt x="158638" y="0"/>
                  </a:lnTo>
                  <a:lnTo>
                    <a:pt x="158638" y="18796"/>
                  </a:lnTo>
                  <a:lnTo>
                    <a:pt x="0"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124" name="Freeform: Shape 123">
              <a:extLst>
                <a:ext uri="{FF2B5EF4-FFF2-40B4-BE49-F238E27FC236}">
                  <a16:creationId xmlns:a16="http://schemas.microsoft.com/office/drawing/2014/main" id="{0A902E76-3E35-4459-BB79-CBAC23897118}"/>
                </a:ext>
              </a:extLst>
            </p:cNvPr>
            <p:cNvSpPr/>
            <p:nvPr/>
          </p:nvSpPr>
          <p:spPr>
            <a:xfrm>
              <a:off x="6351289" y="2109220"/>
              <a:ext cx="34698" cy="4337"/>
            </a:xfrm>
            <a:custGeom>
              <a:avLst/>
              <a:gdLst>
                <a:gd name="connsiteX0" fmla="*/ 0 w 150368"/>
                <a:gd name="connsiteY0" fmla="*/ 0 h 18796"/>
                <a:gd name="connsiteX1" fmla="*/ 158638 w 150368"/>
                <a:gd name="connsiteY1" fmla="*/ 0 h 18796"/>
                <a:gd name="connsiteX2" fmla="*/ 158638 w 150368"/>
                <a:gd name="connsiteY2" fmla="*/ 18796 h 18796"/>
                <a:gd name="connsiteX3" fmla="*/ 0 w 150368"/>
                <a:gd name="connsiteY3" fmla="*/ 18796 h 18796"/>
              </a:gdLst>
              <a:ahLst/>
              <a:cxnLst>
                <a:cxn ang="0">
                  <a:pos x="connsiteX0" y="connsiteY0"/>
                </a:cxn>
                <a:cxn ang="0">
                  <a:pos x="connsiteX1" y="connsiteY1"/>
                </a:cxn>
                <a:cxn ang="0">
                  <a:pos x="connsiteX2" y="connsiteY2"/>
                </a:cxn>
                <a:cxn ang="0">
                  <a:pos x="connsiteX3" y="connsiteY3"/>
                </a:cxn>
              </a:cxnLst>
              <a:rect l="l" t="t" r="r" b="b"/>
              <a:pathLst>
                <a:path w="150368" h="18796">
                  <a:moveTo>
                    <a:pt x="0" y="0"/>
                  </a:moveTo>
                  <a:lnTo>
                    <a:pt x="158638" y="0"/>
                  </a:lnTo>
                  <a:lnTo>
                    <a:pt x="158638" y="18796"/>
                  </a:lnTo>
                  <a:lnTo>
                    <a:pt x="0"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grpSp>
      <p:cxnSp>
        <p:nvCxnSpPr>
          <p:cNvPr id="128" name="Straight Connector 127">
            <a:extLst>
              <a:ext uri="{FF2B5EF4-FFF2-40B4-BE49-F238E27FC236}">
                <a16:creationId xmlns:a16="http://schemas.microsoft.com/office/drawing/2014/main" id="{2D6DAD2F-B75E-40C6-81A6-94BA68AE4925}"/>
              </a:ext>
            </a:extLst>
          </p:cNvPr>
          <p:cNvCxnSpPr/>
          <p:nvPr/>
        </p:nvCxnSpPr>
        <p:spPr>
          <a:xfrm>
            <a:off x="3641852" y="6076625"/>
            <a:ext cx="0" cy="214850"/>
          </a:xfrm>
          <a:prstGeom prst="line">
            <a:avLst/>
          </a:prstGeom>
          <a:ln w="19050">
            <a:solidFill>
              <a:schemeClr val="accent1"/>
            </a:solidFill>
            <a:tailEnd type="none" w="med" len="sm"/>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7339902C-7EC6-4B88-9F08-79E86DB63703}"/>
              </a:ext>
            </a:extLst>
          </p:cNvPr>
          <p:cNvCxnSpPr/>
          <p:nvPr/>
        </p:nvCxnSpPr>
        <p:spPr>
          <a:xfrm>
            <a:off x="5051555" y="6290742"/>
            <a:ext cx="0" cy="214850"/>
          </a:xfrm>
          <a:prstGeom prst="line">
            <a:avLst/>
          </a:prstGeom>
          <a:ln w="19050">
            <a:solidFill>
              <a:schemeClr val="accent1"/>
            </a:solidFill>
            <a:tailEnd type="none" w="med" len="sm"/>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a:extLst>
              <a:ext uri="{FF2B5EF4-FFF2-40B4-BE49-F238E27FC236}">
                <a16:creationId xmlns:a16="http://schemas.microsoft.com/office/drawing/2014/main" id="{771EC09B-3A62-4CDB-A4E4-391D5B66B876}"/>
              </a:ext>
            </a:extLst>
          </p:cNvPr>
          <p:cNvCxnSpPr/>
          <p:nvPr/>
        </p:nvCxnSpPr>
        <p:spPr>
          <a:xfrm>
            <a:off x="2244390" y="6290742"/>
            <a:ext cx="0" cy="214850"/>
          </a:xfrm>
          <a:prstGeom prst="line">
            <a:avLst/>
          </a:prstGeom>
          <a:ln w="19050">
            <a:solidFill>
              <a:schemeClr val="accent1"/>
            </a:solidFill>
            <a:tailEnd type="none" w="med" len="sm"/>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11252B86-F2DA-41F5-9B6B-E678128C2C7E}"/>
              </a:ext>
            </a:extLst>
          </p:cNvPr>
          <p:cNvCxnSpPr>
            <a:cxnSpLocks/>
          </p:cNvCxnSpPr>
          <p:nvPr/>
        </p:nvCxnSpPr>
        <p:spPr>
          <a:xfrm flipH="1">
            <a:off x="2232153" y="6291473"/>
            <a:ext cx="2819405" cy="0"/>
          </a:xfrm>
          <a:prstGeom prst="line">
            <a:avLst/>
          </a:prstGeom>
          <a:ln w="19050">
            <a:solidFill>
              <a:schemeClr val="accent1"/>
            </a:solidFill>
            <a:tailEnd type="none" w="med" len="sm"/>
          </a:ln>
          <a:effectLst/>
        </p:spPr>
        <p:style>
          <a:lnRef idx="2">
            <a:schemeClr val="accent1"/>
          </a:lnRef>
          <a:fillRef idx="0">
            <a:schemeClr val="accent1"/>
          </a:fillRef>
          <a:effectRef idx="1">
            <a:schemeClr val="accent1"/>
          </a:effectRef>
          <a:fontRef idx="minor">
            <a:schemeClr val="tx1"/>
          </a:fontRef>
        </p:style>
      </p:cxnSp>
      <p:grpSp>
        <p:nvGrpSpPr>
          <p:cNvPr id="184" name="Group 183">
            <a:extLst>
              <a:ext uri="{FF2B5EF4-FFF2-40B4-BE49-F238E27FC236}">
                <a16:creationId xmlns:a16="http://schemas.microsoft.com/office/drawing/2014/main" id="{F50D0721-8CAB-44EB-957C-0E3EFD5E389D}"/>
              </a:ext>
            </a:extLst>
          </p:cNvPr>
          <p:cNvGrpSpPr/>
          <p:nvPr/>
        </p:nvGrpSpPr>
        <p:grpSpPr>
          <a:xfrm>
            <a:off x="5191842" y="10795652"/>
            <a:ext cx="2349122" cy="1949653"/>
            <a:chOff x="5904213" y="2954346"/>
            <a:chExt cx="880921" cy="731120"/>
          </a:xfrm>
        </p:grpSpPr>
        <p:sp>
          <p:nvSpPr>
            <p:cNvPr id="48" name="TextBox 47"/>
            <p:cNvSpPr txBox="1"/>
            <p:nvPr/>
          </p:nvSpPr>
          <p:spPr>
            <a:xfrm>
              <a:off x="5904213" y="3304592"/>
              <a:ext cx="880921" cy="380874"/>
            </a:xfrm>
            <a:prstGeom prst="rect">
              <a:avLst/>
            </a:prstGeom>
            <a:noFill/>
          </p:spPr>
          <p:txBody>
            <a:bodyPr wrap="square" rtlCol="0">
              <a:spAutoFit/>
            </a:bodyPr>
            <a:lstStyle/>
            <a:p>
              <a:pPr algn="ctr" defTabSz="914418" hangingPunct="1"/>
              <a:r>
                <a:rPr lang="en-US" sz="3000" kern="1200" dirty="0">
                  <a:gradFill>
                    <a:gsLst>
                      <a:gs pos="0">
                        <a:srgbClr val="FFFFFF"/>
                      </a:gs>
                      <a:gs pos="100000">
                        <a:srgbClr val="FFFFFF"/>
                      </a:gs>
                    </a:gsLst>
                    <a:lin ang="16200000" scaled="0"/>
                  </a:gradFill>
                  <a:latin typeface="Amazon Ember" panose="020B0603020204020204" pitchFamily="34" charset="0"/>
                  <a:ea typeface="Amazon Ember" panose="020B0603020204020204" pitchFamily="34" charset="0"/>
                  <a:cs typeface="Amazon Ember" panose="020B0603020204020204" pitchFamily="34" charset="0"/>
                </a:rPr>
                <a:t>Organize</a:t>
              </a:r>
            </a:p>
            <a:p>
              <a:pPr algn="ctr" defTabSz="914418" hangingPunct="1"/>
              <a:r>
                <a:rPr lang="en-US" sz="3000" kern="1200" dirty="0">
                  <a:gradFill>
                    <a:gsLst>
                      <a:gs pos="0">
                        <a:srgbClr val="FFFFFF"/>
                      </a:gs>
                      <a:gs pos="100000">
                        <a:srgbClr val="FFFFFF"/>
                      </a:gs>
                    </a:gsLst>
                    <a:lin ang="16200000" scaled="0"/>
                  </a:gradFill>
                  <a:latin typeface="Amazon Ember" panose="020B0603020204020204" pitchFamily="34" charset="0"/>
                  <a:ea typeface="Amazon Ember" panose="020B0603020204020204" pitchFamily="34" charset="0"/>
                  <a:cs typeface="Amazon Ember" panose="020B0603020204020204" pitchFamily="34" charset="0"/>
                </a:rPr>
                <a:t>and entitle</a:t>
              </a:r>
            </a:p>
          </p:txBody>
        </p:sp>
        <p:sp>
          <p:nvSpPr>
            <p:cNvPr id="58" name="Oval 57"/>
            <p:cNvSpPr/>
            <p:nvPr/>
          </p:nvSpPr>
          <p:spPr>
            <a:xfrm>
              <a:off x="6134376" y="2954346"/>
              <a:ext cx="222885" cy="227957"/>
            </a:xfrm>
            <a:prstGeom prst="ellipse">
              <a:avLst/>
            </a:prstGeom>
            <a:solidFill>
              <a:schemeClr val="accent6"/>
            </a:solidFill>
            <a:ln>
              <a:noFill/>
            </a:ln>
            <a:effectLst>
              <a:outerShdw blurRad="88900" dist="38100" dir="2700000" algn="ctr" rotWithShape="0">
                <a:srgbClr val="000000">
                  <a:alpha val="3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828837" hangingPunct="1"/>
              <a:r>
                <a:rPr lang="en-US" sz="3000" b="1" kern="12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1</a:t>
              </a:r>
            </a:p>
          </p:txBody>
        </p:sp>
      </p:grpSp>
      <p:grpSp>
        <p:nvGrpSpPr>
          <p:cNvPr id="181" name="Group 180">
            <a:extLst>
              <a:ext uri="{FF2B5EF4-FFF2-40B4-BE49-F238E27FC236}">
                <a16:creationId xmlns:a16="http://schemas.microsoft.com/office/drawing/2014/main" id="{01C8FC37-42F7-4FCB-B01C-17F938E4BEC2}"/>
              </a:ext>
            </a:extLst>
          </p:cNvPr>
          <p:cNvGrpSpPr/>
          <p:nvPr/>
        </p:nvGrpSpPr>
        <p:grpSpPr>
          <a:xfrm>
            <a:off x="1" y="10485948"/>
            <a:ext cx="4925192" cy="3290037"/>
            <a:chOff x="7083090" y="2458339"/>
            <a:chExt cx="1846947" cy="1233764"/>
          </a:xfrm>
        </p:grpSpPr>
        <p:sp>
          <p:nvSpPr>
            <p:cNvPr id="142" name="Oval 141">
              <a:extLst>
                <a:ext uri="{FF2B5EF4-FFF2-40B4-BE49-F238E27FC236}">
                  <a16:creationId xmlns:a16="http://schemas.microsoft.com/office/drawing/2014/main" id="{0401AFDE-0A6E-4BBF-AE35-918F9C89F10E}"/>
                </a:ext>
              </a:extLst>
            </p:cNvPr>
            <p:cNvSpPr/>
            <p:nvPr/>
          </p:nvSpPr>
          <p:spPr>
            <a:xfrm>
              <a:off x="7686701" y="2458339"/>
              <a:ext cx="651016" cy="651016"/>
            </a:xfrm>
            <a:prstGeom prst="ellipse">
              <a:avLst/>
            </a:prstGeom>
            <a:solidFill>
              <a:schemeClr val="bg2"/>
            </a:solidFill>
            <a:ln w="19050">
              <a:solidFill>
                <a:schemeClr val="tx1"/>
              </a:solidFill>
            </a:ln>
            <a:effectLst>
              <a:outerShdw blurRad="88900" dist="38100" dir="27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37" hangingPunct="1"/>
              <a:endParaRPr lang="en-US" sz="3000" kern="1200">
                <a:solidFill>
                  <a:srgbClr val="FFFFFF"/>
                </a:solidFill>
                <a:latin typeface="Arial"/>
              </a:endParaRPr>
            </a:p>
          </p:txBody>
        </p:sp>
        <p:sp>
          <p:nvSpPr>
            <p:cNvPr id="143" name="TextBox 142">
              <a:extLst>
                <a:ext uri="{FF2B5EF4-FFF2-40B4-BE49-F238E27FC236}">
                  <a16:creationId xmlns:a16="http://schemas.microsoft.com/office/drawing/2014/main" id="{0F531D40-80ED-4949-A462-23FC30F0B4F4}"/>
                </a:ext>
              </a:extLst>
            </p:cNvPr>
            <p:cNvSpPr txBox="1"/>
            <p:nvPr/>
          </p:nvSpPr>
          <p:spPr>
            <a:xfrm>
              <a:off x="7083090" y="3138105"/>
              <a:ext cx="1846947" cy="553998"/>
            </a:xfrm>
            <a:prstGeom prst="rect">
              <a:avLst/>
            </a:prstGeom>
            <a:noFill/>
          </p:spPr>
          <p:txBody>
            <a:bodyPr wrap="square" rtlCol="0">
              <a:spAutoFit/>
            </a:bodyPr>
            <a:lstStyle/>
            <a:p>
              <a:pPr algn="ctr" defTabSz="914418" hangingPunct="1"/>
              <a:r>
                <a:rPr lang="en-US" sz="3000" b="1" kern="1200" dirty="0">
                  <a:gradFill>
                    <a:gsLst>
                      <a:gs pos="0">
                        <a:srgbClr val="FFFFFF"/>
                      </a:gs>
                      <a:gs pos="100000">
                        <a:srgbClr val="FFFFFF"/>
                      </a:gs>
                    </a:gsLst>
                    <a:lin ang="16200000" scaled="0"/>
                  </a:gradFill>
                  <a:latin typeface="Amazon Ember" panose="020B0603020204020204" pitchFamily="34" charset="0"/>
                  <a:ea typeface="Amazon Ember" panose="020B0603020204020204" pitchFamily="34" charset="0"/>
                  <a:cs typeface="Amazon Ember" panose="020B0603020204020204" pitchFamily="34" charset="0"/>
                </a:rPr>
                <a:t>Cloud Admins, Security, Platform Teams</a:t>
              </a:r>
            </a:p>
            <a:p>
              <a:pPr algn="ctr" defTabSz="914418" hangingPunct="1"/>
              <a:endParaRPr lang="en-US" sz="3000" kern="1200" dirty="0">
                <a:gradFill>
                  <a:gsLst>
                    <a:gs pos="0">
                      <a:srgbClr val="FFFFFF"/>
                    </a:gs>
                    <a:gs pos="100000">
                      <a:srgbClr val="FFFFFF"/>
                    </a:gs>
                  </a:gsLst>
                  <a:lin ang="16200000" scaled="0"/>
                </a:gra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64" name="Graphic 302">
              <a:extLst>
                <a:ext uri="{FF2B5EF4-FFF2-40B4-BE49-F238E27FC236}">
                  <a16:creationId xmlns:a16="http://schemas.microsoft.com/office/drawing/2014/main" id="{1BBED6F5-AAAD-4FE8-BAB3-A6F663E17F0C}"/>
                </a:ext>
              </a:extLst>
            </p:cNvPr>
            <p:cNvGrpSpPr/>
            <p:nvPr/>
          </p:nvGrpSpPr>
          <p:grpSpPr>
            <a:xfrm>
              <a:off x="7736032" y="2475920"/>
              <a:ext cx="552354" cy="552354"/>
              <a:chOff x="4896335" y="2246899"/>
              <a:chExt cx="643689" cy="643689"/>
            </a:xfrm>
          </p:grpSpPr>
          <p:sp>
            <p:nvSpPr>
              <p:cNvPr id="165" name="Freeform: Shape 164">
                <a:extLst>
                  <a:ext uri="{FF2B5EF4-FFF2-40B4-BE49-F238E27FC236}">
                    <a16:creationId xmlns:a16="http://schemas.microsoft.com/office/drawing/2014/main" id="{C8779195-EB55-4AAD-9032-DA0C953F7B2E}"/>
                  </a:ext>
                </a:extLst>
              </p:cNvPr>
              <p:cNvSpPr/>
              <p:nvPr/>
            </p:nvSpPr>
            <p:spPr>
              <a:xfrm>
                <a:off x="5131534" y="2520789"/>
                <a:ext cx="170578" cy="109427"/>
              </a:xfrm>
              <a:custGeom>
                <a:avLst/>
                <a:gdLst>
                  <a:gd name="connsiteX0" fmla="*/ 4897 w 170577"/>
                  <a:gd name="connsiteY0" fmla="*/ 4828 h 109427"/>
                  <a:gd name="connsiteX1" fmla="*/ 81496 w 170577"/>
                  <a:gd name="connsiteY1" fmla="*/ 107174 h 109427"/>
                  <a:gd name="connsiteX2" fmla="*/ 168394 w 170577"/>
                  <a:gd name="connsiteY2" fmla="*/ 6759 h 109427"/>
                </a:gdLst>
                <a:ahLst/>
                <a:cxnLst>
                  <a:cxn ang="0">
                    <a:pos x="connsiteX0" y="connsiteY0"/>
                  </a:cxn>
                  <a:cxn ang="0">
                    <a:pos x="connsiteX1" y="connsiteY1"/>
                  </a:cxn>
                  <a:cxn ang="0">
                    <a:pos x="connsiteX2" y="connsiteY2"/>
                  </a:cxn>
                </a:cxnLst>
                <a:rect l="l" t="t" r="r" b="b"/>
                <a:pathLst>
                  <a:path w="170577" h="109427">
                    <a:moveTo>
                      <a:pt x="4897" y="4828"/>
                    </a:moveTo>
                    <a:cubicBezTo>
                      <a:pt x="3931" y="47955"/>
                      <a:pt x="12299" y="104278"/>
                      <a:pt x="81496" y="107174"/>
                    </a:cubicBezTo>
                    <a:cubicBezTo>
                      <a:pt x="154233" y="110393"/>
                      <a:pt x="165819" y="52461"/>
                      <a:pt x="168394" y="6759"/>
                    </a:cubicBezTo>
                  </a:path>
                </a:pathLst>
              </a:custGeom>
              <a:noFill/>
              <a:ln w="19050" cap="flat">
                <a:solidFill>
                  <a:schemeClr val="tx1"/>
                </a:solidFill>
                <a:prstDash val="solid"/>
                <a:miter/>
              </a:ln>
            </p:spPr>
            <p:txBody>
              <a:bodyPr rtlCol="0" anchor="ctr"/>
              <a:lstStyle/>
              <a:p>
                <a:pPr defTabSz="1828723" hangingPunct="1"/>
                <a:endParaRPr lang="en-US" sz="3000" kern="1200">
                  <a:solidFill>
                    <a:srgbClr val="FFFFFF"/>
                  </a:solidFill>
                  <a:ea typeface="+mn-ea"/>
                  <a:cs typeface="+mn-cs"/>
                </a:endParaRPr>
              </a:p>
            </p:txBody>
          </p:sp>
          <p:sp>
            <p:nvSpPr>
              <p:cNvPr id="166" name="Freeform: Shape 165">
                <a:extLst>
                  <a:ext uri="{FF2B5EF4-FFF2-40B4-BE49-F238E27FC236}">
                    <a16:creationId xmlns:a16="http://schemas.microsoft.com/office/drawing/2014/main" id="{C9A24C25-A51D-4959-8C27-B5380FF8B903}"/>
                  </a:ext>
                </a:extLst>
              </p:cNvPr>
              <p:cNvSpPr/>
              <p:nvPr/>
            </p:nvSpPr>
            <p:spPr>
              <a:xfrm>
                <a:off x="5112128" y="2375177"/>
                <a:ext cx="212417" cy="167359"/>
              </a:xfrm>
              <a:custGeom>
                <a:avLst/>
                <a:gdLst>
                  <a:gd name="connsiteX0" fmla="*/ 65177 w 212417"/>
                  <a:gd name="connsiteY0" fmla="*/ 79312 h 167359"/>
                  <a:gd name="connsiteX1" fmla="*/ 160765 w 212417"/>
                  <a:gd name="connsiteY1" fmla="*/ 99910 h 167359"/>
                  <a:gd name="connsiteX2" fmla="*/ 192306 w 212417"/>
                  <a:gd name="connsiteY2" fmla="*/ 157198 h 167359"/>
                  <a:gd name="connsiteX3" fmla="*/ 202283 w 212417"/>
                  <a:gd name="connsiteY3" fmla="*/ 75128 h 167359"/>
                  <a:gd name="connsiteX4" fmla="*/ 199065 w 212417"/>
                  <a:gd name="connsiteY4" fmla="*/ 7540 h 167359"/>
                  <a:gd name="connsiteX5" fmla="*/ 145960 w 212417"/>
                  <a:gd name="connsiteY5" fmla="*/ 20736 h 167359"/>
                  <a:gd name="connsiteX6" fmla="*/ 100580 w 212417"/>
                  <a:gd name="connsiteY6" fmla="*/ 7540 h 167359"/>
                  <a:gd name="connsiteX7" fmla="*/ 40395 w 212417"/>
                  <a:gd name="connsiteY7" fmla="*/ 27495 h 167359"/>
                  <a:gd name="connsiteX8" fmla="*/ 5958 w 212417"/>
                  <a:gd name="connsiteY8" fmla="*/ 87680 h 167359"/>
                  <a:gd name="connsiteX9" fmla="*/ 24625 w 212417"/>
                  <a:gd name="connsiteY9" fmla="*/ 164279 h 167359"/>
                  <a:gd name="connsiteX10" fmla="*/ 40073 w 212417"/>
                  <a:gd name="connsiteY10" fmla="*/ 118577 h 167359"/>
                  <a:gd name="connsiteX11" fmla="*/ 65177 w 212417"/>
                  <a:gd name="connsiteY11" fmla="*/ 79312 h 16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2417" h="167359">
                    <a:moveTo>
                      <a:pt x="65177" y="79312"/>
                    </a:moveTo>
                    <a:cubicBezTo>
                      <a:pt x="65177" y="79312"/>
                      <a:pt x="114741" y="108921"/>
                      <a:pt x="160765" y="99910"/>
                    </a:cubicBezTo>
                    <a:cubicBezTo>
                      <a:pt x="160765" y="99910"/>
                      <a:pt x="175248" y="163957"/>
                      <a:pt x="192306" y="157198"/>
                    </a:cubicBezTo>
                    <a:cubicBezTo>
                      <a:pt x="199708" y="154302"/>
                      <a:pt x="216444" y="107634"/>
                      <a:pt x="202283" y="75128"/>
                    </a:cubicBezTo>
                    <a:cubicBezTo>
                      <a:pt x="188122" y="42622"/>
                      <a:pt x="210651" y="41978"/>
                      <a:pt x="199065" y="7540"/>
                    </a:cubicBezTo>
                    <a:cubicBezTo>
                      <a:pt x="195202" y="-4368"/>
                      <a:pt x="157225" y="27173"/>
                      <a:pt x="145960" y="20736"/>
                    </a:cubicBezTo>
                    <a:cubicBezTo>
                      <a:pt x="134696" y="14299"/>
                      <a:pt x="116994" y="8506"/>
                      <a:pt x="100580" y="7540"/>
                    </a:cubicBezTo>
                    <a:cubicBezTo>
                      <a:pt x="75476" y="6253"/>
                      <a:pt x="48120" y="20736"/>
                      <a:pt x="40395" y="27495"/>
                    </a:cubicBezTo>
                    <a:cubicBezTo>
                      <a:pt x="22694" y="42622"/>
                      <a:pt x="12395" y="52599"/>
                      <a:pt x="5958" y="87680"/>
                    </a:cubicBezTo>
                    <a:cubicBezTo>
                      <a:pt x="2739" y="106025"/>
                      <a:pt x="5636" y="161704"/>
                      <a:pt x="24625" y="164279"/>
                    </a:cubicBezTo>
                    <a:cubicBezTo>
                      <a:pt x="29453" y="164922"/>
                      <a:pt x="15935" y="135313"/>
                      <a:pt x="40073" y="118577"/>
                    </a:cubicBezTo>
                    <a:cubicBezTo>
                      <a:pt x="62281" y="102485"/>
                      <a:pt x="45545" y="60645"/>
                      <a:pt x="65177" y="79312"/>
                    </a:cubicBezTo>
                    <a:close/>
                  </a:path>
                </a:pathLst>
              </a:custGeom>
              <a:noFill/>
              <a:ln w="19050" cap="flat">
                <a:solidFill>
                  <a:schemeClr val="tx1"/>
                </a:solidFill>
                <a:prstDash val="solid"/>
                <a:miter/>
              </a:ln>
            </p:spPr>
            <p:txBody>
              <a:bodyPr rtlCol="0" anchor="ctr"/>
              <a:lstStyle/>
              <a:p>
                <a:pPr defTabSz="1828723" hangingPunct="1"/>
                <a:endParaRPr lang="en-US" sz="3000" kern="1200">
                  <a:solidFill>
                    <a:srgbClr val="FFFFFF"/>
                  </a:solidFill>
                  <a:ea typeface="+mn-ea"/>
                  <a:cs typeface="+mn-cs"/>
                </a:endParaRPr>
              </a:p>
            </p:txBody>
          </p:sp>
          <p:sp>
            <p:nvSpPr>
              <p:cNvPr id="167" name="Freeform: Shape 166">
                <a:extLst>
                  <a:ext uri="{FF2B5EF4-FFF2-40B4-BE49-F238E27FC236}">
                    <a16:creationId xmlns:a16="http://schemas.microsoft.com/office/drawing/2014/main" id="{3AAA7E83-3C24-4200-8C27-C3C320BC517D}"/>
                  </a:ext>
                </a:extLst>
              </p:cNvPr>
              <p:cNvSpPr/>
              <p:nvPr/>
            </p:nvSpPr>
            <p:spPr>
              <a:xfrm>
                <a:off x="5163144" y="2609618"/>
                <a:ext cx="102990" cy="64369"/>
              </a:xfrm>
              <a:custGeom>
                <a:avLst/>
                <a:gdLst>
                  <a:gd name="connsiteX0" fmla="*/ 4828 w 102990"/>
                  <a:gd name="connsiteY0" fmla="*/ 4828 h 64368"/>
                  <a:gd name="connsiteX1" fmla="*/ 4828 w 102990"/>
                  <a:gd name="connsiteY1" fmla="*/ 26391 h 64368"/>
                  <a:gd name="connsiteX2" fmla="*/ 11265 w 102990"/>
                  <a:gd name="connsiteY2" fmla="*/ 36690 h 64368"/>
                  <a:gd name="connsiteX3" fmla="*/ 93657 w 102990"/>
                  <a:gd name="connsiteY3" fmla="*/ 36690 h 64368"/>
                  <a:gd name="connsiteX4" fmla="*/ 100094 w 102990"/>
                  <a:gd name="connsiteY4" fmla="*/ 26391 h 64368"/>
                  <a:gd name="connsiteX5" fmla="*/ 100094 w 102990"/>
                  <a:gd name="connsiteY5" fmla="*/ 4828 h 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990" h="64368">
                    <a:moveTo>
                      <a:pt x="4828" y="4828"/>
                    </a:moveTo>
                    <a:lnTo>
                      <a:pt x="4828" y="26391"/>
                    </a:lnTo>
                    <a:lnTo>
                      <a:pt x="11265" y="36690"/>
                    </a:lnTo>
                    <a:cubicBezTo>
                      <a:pt x="30253" y="67587"/>
                      <a:pt x="74990" y="67587"/>
                      <a:pt x="93657" y="36690"/>
                    </a:cubicBezTo>
                    <a:lnTo>
                      <a:pt x="100094" y="26391"/>
                    </a:lnTo>
                    <a:lnTo>
                      <a:pt x="100094" y="4828"/>
                    </a:lnTo>
                  </a:path>
                </a:pathLst>
              </a:custGeom>
              <a:noFill/>
              <a:ln w="19050" cap="flat">
                <a:solidFill>
                  <a:schemeClr val="tx1"/>
                </a:solidFill>
                <a:prstDash val="solid"/>
                <a:miter/>
              </a:ln>
            </p:spPr>
            <p:txBody>
              <a:bodyPr rtlCol="0" anchor="ctr"/>
              <a:lstStyle/>
              <a:p>
                <a:pPr defTabSz="1828723" hangingPunct="1"/>
                <a:endParaRPr lang="en-US" sz="3000" kern="1200">
                  <a:solidFill>
                    <a:srgbClr val="FFFFFF"/>
                  </a:solidFill>
                  <a:ea typeface="+mn-ea"/>
                  <a:cs typeface="+mn-cs"/>
                </a:endParaRPr>
              </a:p>
            </p:txBody>
          </p:sp>
          <p:sp>
            <p:nvSpPr>
              <p:cNvPr id="168" name="Freeform: Shape 167">
                <a:extLst>
                  <a:ext uri="{FF2B5EF4-FFF2-40B4-BE49-F238E27FC236}">
                    <a16:creationId xmlns:a16="http://schemas.microsoft.com/office/drawing/2014/main" id="{2BF4DEE6-4A4B-42BA-92EC-E3CD43E5DD5F}"/>
                  </a:ext>
                </a:extLst>
              </p:cNvPr>
              <p:cNvSpPr/>
              <p:nvPr/>
            </p:nvSpPr>
            <p:spPr>
              <a:xfrm>
                <a:off x="5035674" y="2628285"/>
                <a:ext cx="363684" cy="180233"/>
              </a:xfrm>
              <a:custGeom>
                <a:avLst/>
                <a:gdLst>
                  <a:gd name="connsiteX0" fmla="*/ 132298 w 363684"/>
                  <a:gd name="connsiteY0" fmla="*/ 8046 h 180232"/>
                  <a:gd name="connsiteX1" fmla="*/ 22227 w 363684"/>
                  <a:gd name="connsiteY1" fmla="*/ 61472 h 180232"/>
                  <a:gd name="connsiteX2" fmla="*/ 4847 w 363684"/>
                  <a:gd name="connsiteY2" fmla="*/ 176049 h 180232"/>
                  <a:gd name="connsiteX3" fmla="*/ 358876 w 363684"/>
                  <a:gd name="connsiteY3" fmla="*/ 176049 h 180232"/>
                  <a:gd name="connsiteX4" fmla="*/ 341497 w 363684"/>
                  <a:gd name="connsiteY4" fmla="*/ 61472 h 180232"/>
                  <a:gd name="connsiteX5" fmla="*/ 228207 w 363684"/>
                  <a:gd name="connsiteY5" fmla="*/ 4828 h 18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3684" h="180232">
                    <a:moveTo>
                      <a:pt x="132298" y="8046"/>
                    </a:moveTo>
                    <a:cubicBezTo>
                      <a:pt x="107516" y="11265"/>
                      <a:pt x="46365" y="28644"/>
                      <a:pt x="22227" y="61472"/>
                    </a:cubicBezTo>
                    <a:cubicBezTo>
                      <a:pt x="8066" y="81105"/>
                      <a:pt x="4525" y="102347"/>
                      <a:pt x="4847" y="176049"/>
                    </a:cubicBezTo>
                    <a:lnTo>
                      <a:pt x="358876" y="176049"/>
                    </a:lnTo>
                    <a:cubicBezTo>
                      <a:pt x="359198" y="102347"/>
                      <a:pt x="360164" y="94300"/>
                      <a:pt x="341497" y="61472"/>
                    </a:cubicBezTo>
                    <a:cubicBezTo>
                      <a:pt x="321542" y="26069"/>
                      <a:pt x="252668" y="7724"/>
                      <a:pt x="228207" y="4828"/>
                    </a:cubicBezTo>
                  </a:path>
                </a:pathLst>
              </a:custGeom>
              <a:noFill/>
              <a:ln w="19050" cap="flat">
                <a:solidFill>
                  <a:schemeClr val="tx1"/>
                </a:solidFill>
                <a:prstDash val="solid"/>
                <a:miter/>
              </a:ln>
            </p:spPr>
            <p:txBody>
              <a:bodyPr rtlCol="0" anchor="ctr"/>
              <a:lstStyle/>
              <a:p>
                <a:pPr defTabSz="1828723" hangingPunct="1"/>
                <a:endParaRPr lang="en-US" sz="3000" kern="1200">
                  <a:solidFill>
                    <a:srgbClr val="FFFFFF"/>
                  </a:solidFill>
                  <a:ea typeface="+mn-ea"/>
                  <a:cs typeface="+mn-cs"/>
                </a:endParaRPr>
              </a:p>
            </p:txBody>
          </p:sp>
          <p:sp>
            <p:nvSpPr>
              <p:cNvPr id="169" name="Freeform: Shape 168">
                <a:extLst>
                  <a:ext uri="{FF2B5EF4-FFF2-40B4-BE49-F238E27FC236}">
                    <a16:creationId xmlns:a16="http://schemas.microsoft.com/office/drawing/2014/main" id="{63819164-C377-4164-B781-958677066B5A}"/>
                  </a:ext>
                </a:extLst>
              </p:cNvPr>
              <p:cNvSpPr/>
              <p:nvPr/>
            </p:nvSpPr>
            <p:spPr>
              <a:xfrm>
                <a:off x="5109396" y="2732884"/>
                <a:ext cx="9655" cy="54714"/>
              </a:xfrm>
              <a:custGeom>
                <a:avLst/>
                <a:gdLst>
                  <a:gd name="connsiteX0" fmla="*/ 4828 w 9655"/>
                  <a:gd name="connsiteY0" fmla="*/ 4828 h 54713"/>
                  <a:gd name="connsiteX1" fmla="*/ 4828 w 9655"/>
                  <a:gd name="connsiteY1" fmla="*/ 51817 h 54713"/>
                </a:gdLst>
                <a:ahLst/>
                <a:cxnLst>
                  <a:cxn ang="0">
                    <a:pos x="connsiteX0" y="connsiteY0"/>
                  </a:cxn>
                  <a:cxn ang="0">
                    <a:pos x="connsiteX1" y="connsiteY1"/>
                  </a:cxn>
                </a:cxnLst>
                <a:rect l="l" t="t" r="r" b="b"/>
                <a:pathLst>
                  <a:path w="9655" h="54713">
                    <a:moveTo>
                      <a:pt x="4828" y="4828"/>
                    </a:moveTo>
                    <a:lnTo>
                      <a:pt x="4828" y="51817"/>
                    </a:lnTo>
                  </a:path>
                </a:pathLst>
              </a:custGeom>
              <a:ln w="19050" cap="flat">
                <a:solidFill>
                  <a:schemeClr val="tx1"/>
                </a:solidFill>
                <a:prstDash val="solid"/>
                <a:miter/>
              </a:ln>
            </p:spPr>
            <p:txBody>
              <a:bodyPr rtlCol="0" anchor="ctr"/>
              <a:lstStyle/>
              <a:p>
                <a:pPr defTabSz="1828723" hangingPunct="1"/>
                <a:endParaRPr lang="en-US" sz="3000" kern="1200">
                  <a:solidFill>
                    <a:srgbClr val="FFFFFF"/>
                  </a:solidFill>
                  <a:ea typeface="+mn-ea"/>
                  <a:cs typeface="+mn-cs"/>
                </a:endParaRPr>
              </a:p>
            </p:txBody>
          </p:sp>
          <p:sp>
            <p:nvSpPr>
              <p:cNvPr id="170" name="Freeform: Shape 169">
                <a:extLst>
                  <a:ext uri="{FF2B5EF4-FFF2-40B4-BE49-F238E27FC236}">
                    <a16:creationId xmlns:a16="http://schemas.microsoft.com/office/drawing/2014/main" id="{09448605-1000-4392-84B0-78C61DB161A5}"/>
                  </a:ext>
                </a:extLst>
              </p:cNvPr>
              <p:cNvSpPr/>
              <p:nvPr/>
            </p:nvSpPr>
            <p:spPr>
              <a:xfrm>
                <a:off x="5311193" y="2732884"/>
                <a:ext cx="9655" cy="54714"/>
              </a:xfrm>
              <a:custGeom>
                <a:avLst/>
                <a:gdLst>
                  <a:gd name="connsiteX0" fmla="*/ 4828 w 9655"/>
                  <a:gd name="connsiteY0" fmla="*/ 4828 h 54713"/>
                  <a:gd name="connsiteX1" fmla="*/ 4828 w 9655"/>
                  <a:gd name="connsiteY1" fmla="*/ 51817 h 54713"/>
                </a:gdLst>
                <a:ahLst/>
                <a:cxnLst>
                  <a:cxn ang="0">
                    <a:pos x="connsiteX0" y="connsiteY0"/>
                  </a:cxn>
                  <a:cxn ang="0">
                    <a:pos x="connsiteX1" y="connsiteY1"/>
                  </a:cxn>
                </a:cxnLst>
                <a:rect l="l" t="t" r="r" b="b"/>
                <a:pathLst>
                  <a:path w="9655" h="54713">
                    <a:moveTo>
                      <a:pt x="4828" y="4828"/>
                    </a:moveTo>
                    <a:lnTo>
                      <a:pt x="4828" y="51817"/>
                    </a:lnTo>
                  </a:path>
                </a:pathLst>
              </a:custGeom>
              <a:ln w="19050" cap="flat">
                <a:solidFill>
                  <a:schemeClr val="tx1"/>
                </a:solidFill>
                <a:prstDash val="solid"/>
                <a:miter/>
              </a:ln>
            </p:spPr>
            <p:txBody>
              <a:bodyPr rtlCol="0" anchor="ctr"/>
              <a:lstStyle/>
              <a:p>
                <a:pPr defTabSz="1828723" hangingPunct="1"/>
                <a:endParaRPr lang="en-US" sz="3000" kern="1200">
                  <a:solidFill>
                    <a:srgbClr val="FFFFFF"/>
                  </a:solidFill>
                  <a:ea typeface="+mn-ea"/>
                  <a:cs typeface="+mn-cs"/>
                </a:endParaRPr>
              </a:p>
            </p:txBody>
          </p:sp>
          <p:sp>
            <p:nvSpPr>
              <p:cNvPr id="171" name="Freeform: Shape 170">
                <a:extLst>
                  <a:ext uri="{FF2B5EF4-FFF2-40B4-BE49-F238E27FC236}">
                    <a16:creationId xmlns:a16="http://schemas.microsoft.com/office/drawing/2014/main" id="{A63AAF0E-F400-45E6-8677-6B480F9E7FEB}"/>
                  </a:ext>
                </a:extLst>
              </p:cNvPr>
              <p:cNvSpPr/>
              <p:nvPr/>
            </p:nvSpPr>
            <p:spPr>
              <a:xfrm>
                <a:off x="5142546" y="2649526"/>
                <a:ext cx="144830" cy="57932"/>
              </a:xfrm>
              <a:custGeom>
                <a:avLst/>
                <a:gdLst>
                  <a:gd name="connsiteX0" fmla="*/ 4828 w 144830"/>
                  <a:gd name="connsiteY0" fmla="*/ 8046 h 57932"/>
                  <a:gd name="connsiteX1" fmla="*/ 14805 w 144830"/>
                  <a:gd name="connsiteY1" fmla="*/ 47633 h 57932"/>
                  <a:gd name="connsiteX2" fmla="*/ 27679 w 144830"/>
                  <a:gd name="connsiteY2" fmla="*/ 52461 h 57932"/>
                  <a:gd name="connsiteX3" fmla="*/ 60829 w 144830"/>
                  <a:gd name="connsiteY3" fmla="*/ 29288 h 57932"/>
                  <a:gd name="connsiteX4" fmla="*/ 80139 w 144830"/>
                  <a:gd name="connsiteY4" fmla="*/ 29288 h 57932"/>
                  <a:gd name="connsiteX5" fmla="*/ 111680 w 144830"/>
                  <a:gd name="connsiteY5" fmla="*/ 51173 h 57932"/>
                  <a:gd name="connsiteX6" fmla="*/ 124232 w 144830"/>
                  <a:gd name="connsiteY6" fmla="*/ 47311 h 57932"/>
                  <a:gd name="connsiteX7" fmla="*/ 140324 w 144830"/>
                  <a:gd name="connsiteY7" fmla="*/ 4828 h 5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830" h="57932">
                    <a:moveTo>
                      <a:pt x="4828" y="8046"/>
                    </a:moveTo>
                    <a:lnTo>
                      <a:pt x="14805" y="47633"/>
                    </a:lnTo>
                    <a:cubicBezTo>
                      <a:pt x="16092" y="53426"/>
                      <a:pt x="22851" y="56001"/>
                      <a:pt x="27679" y="52461"/>
                    </a:cubicBezTo>
                    <a:lnTo>
                      <a:pt x="60829" y="29288"/>
                    </a:lnTo>
                    <a:cubicBezTo>
                      <a:pt x="66622" y="25426"/>
                      <a:pt x="74346" y="25426"/>
                      <a:pt x="80139" y="29288"/>
                    </a:cubicBezTo>
                    <a:lnTo>
                      <a:pt x="111680" y="51173"/>
                    </a:lnTo>
                    <a:cubicBezTo>
                      <a:pt x="116186" y="54392"/>
                      <a:pt x="122301" y="52461"/>
                      <a:pt x="124232" y="47311"/>
                    </a:cubicBezTo>
                    <a:lnTo>
                      <a:pt x="140324" y="4828"/>
                    </a:lnTo>
                  </a:path>
                </a:pathLst>
              </a:custGeom>
              <a:noFill/>
              <a:ln w="19050" cap="flat">
                <a:solidFill>
                  <a:schemeClr val="accent1"/>
                </a:solidFill>
                <a:prstDash val="solid"/>
                <a:miter/>
              </a:ln>
            </p:spPr>
            <p:txBody>
              <a:bodyPr rtlCol="0" anchor="ctr"/>
              <a:lstStyle/>
              <a:p>
                <a:pPr defTabSz="1828723" hangingPunct="1"/>
                <a:endParaRPr lang="en-US" sz="3000" kern="1200">
                  <a:solidFill>
                    <a:srgbClr val="FFFFFF"/>
                  </a:solidFill>
                  <a:ea typeface="+mn-ea"/>
                  <a:cs typeface="+mn-cs"/>
                </a:endParaRPr>
              </a:p>
            </p:txBody>
          </p:sp>
          <p:sp>
            <p:nvSpPr>
              <p:cNvPr id="172" name="Freeform: Shape 171">
                <a:extLst>
                  <a:ext uri="{FF2B5EF4-FFF2-40B4-BE49-F238E27FC236}">
                    <a16:creationId xmlns:a16="http://schemas.microsoft.com/office/drawing/2014/main" id="{D0357F71-8FCA-4AB4-8DF3-61F0CCA54CBF}"/>
                  </a:ext>
                </a:extLst>
              </p:cNvPr>
              <p:cNvSpPr/>
              <p:nvPr/>
            </p:nvSpPr>
            <p:spPr>
              <a:xfrm>
                <a:off x="5222011" y="2704884"/>
                <a:ext cx="12874" cy="102990"/>
              </a:xfrm>
              <a:custGeom>
                <a:avLst/>
                <a:gdLst>
                  <a:gd name="connsiteX0" fmla="*/ 10973 w 12873"/>
                  <a:gd name="connsiteY0" fmla="*/ 4828 h 102990"/>
                  <a:gd name="connsiteX1" fmla="*/ 4858 w 12873"/>
                  <a:gd name="connsiteY1" fmla="*/ 18989 h 102990"/>
                  <a:gd name="connsiteX2" fmla="*/ 10973 w 12873"/>
                  <a:gd name="connsiteY2" fmla="*/ 99450 h 102990"/>
                </a:gdLst>
                <a:ahLst/>
                <a:cxnLst>
                  <a:cxn ang="0">
                    <a:pos x="connsiteX0" y="connsiteY0"/>
                  </a:cxn>
                  <a:cxn ang="0">
                    <a:pos x="connsiteX1" y="connsiteY1"/>
                  </a:cxn>
                  <a:cxn ang="0">
                    <a:pos x="connsiteX2" y="connsiteY2"/>
                  </a:cxn>
                </a:cxnLst>
                <a:rect l="l" t="t" r="r" b="b"/>
                <a:pathLst>
                  <a:path w="12873" h="102990">
                    <a:moveTo>
                      <a:pt x="10973" y="4828"/>
                    </a:moveTo>
                    <a:cubicBezTo>
                      <a:pt x="6789" y="8368"/>
                      <a:pt x="4536" y="13517"/>
                      <a:pt x="4858" y="18989"/>
                    </a:cubicBezTo>
                    <a:lnTo>
                      <a:pt x="10973" y="99450"/>
                    </a:lnTo>
                  </a:path>
                </a:pathLst>
              </a:custGeom>
              <a:noFill/>
              <a:ln w="19050" cap="flat">
                <a:solidFill>
                  <a:schemeClr val="tx1"/>
                </a:solidFill>
                <a:prstDash val="solid"/>
                <a:miter/>
              </a:ln>
            </p:spPr>
            <p:txBody>
              <a:bodyPr rtlCol="0" anchor="ctr"/>
              <a:lstStyle/>
              <a:p>
                <a:pPr defTabSz="1828723" hangingPunct="1"/>
                <a:endParaRPr lang="en-US" sz="3000" kern="1200">
                  <a:solidFill>
                    <a:srgbClr val="FFFFFF"/>
                  </a:solidFill>
                  <a:ea typeface="+mn-ea"/>
                  <a:cs typeface="+mn-cs"/>
                </a:endParaRPr>
              </a:p>
            </p:txBody>
          </p:sp>
          <p:sp>
            <p:nvSpPr>
              <p:cNvPr id="173" name="Freeform: Shape 172">
                <a:extLst>
                  <a:ext uri="{FF2B5EF4-FFF2-40B4-BE49-F238E27FC236}">
                    <a16:creationId xmlns:a16="http://schemas.microsoft.com/office/drawing/2014/main" id="{3F8C6A03-1C74-4041-B5F7-3615D82D80C8}"/>
                  </a:ext>
                </a:extLst>
              </p:cNvPr>
              <p:cNvSpPr/>
              <p:nvPr/>
            </p:nvSpPr>
            <p:spPr>
              <a:xfrm>
                <a:off x="5184386" y="2703275"/>
                <a:ext cx="12874" cy="102990"/>
              </a:xfrm>
              <a:custGeom>
                <a:avLst/>
                <a:gdLst>
                  <a:gd name="connsiteX0" fmla="*/ 4828 w 12873"/>
                  <a:gd name="connsiteY0" fmla="*/ 4828 h 102990"/>
                  <a:gd name="connsiteX1" fmla="*/ 10943 w 12873"/>
                  <a:gd name="connsiteY1" fmla="*/ 18989 h 102990"/>
                  <a:gd name="connsiteX2" fmla="*/ 4828 w 12873"/>
                  <a:gd name="connsiteY2" fmla="*/ 99450 h 102990"/>
                </a:gdLst>
                <a:ahLst/>
                <a:cxnLst>
                  <a:cxn ang="0">
                    <a:pos x="connsiteX0" y="connsiteY0"/>
                  </a:cxn>
                  <a:cxn ang="0">
                    <a:pos x="connsiteX1" y="connsiteY1"/>
                  </a:cxn>
                  <a:cxn ang="0">
                    <a:pos x="connsiteX2" y="connsiteY2"/>
                  </a:cxn>
                </a:cxnLst>
                <a:rect l="l" t="t" r="r" b="b"/>
                <a:pathLst>
                  <a:path w="12873" h="102990">
                    <a:moveTo>
                      <a:pt x="4828" y="4828"/>
                    </a:moveTo>
                    <a:cubicBezTo>
                      <a:pt x="9012" y="8368"/>
                      <a:pt x="11265" y="13517"/>
                      <a:pt x="10943" y="18989"/>
                    </a:cubicBezTo>
                    <a:lnTo>
                      <a:pt x="4828" y="99450"/>
                    </a:lnTo>
                  </a:path>
                </a:pathLst>
              </a:custGeom>
              <a:noFill/>
              <a:ln w="19050" cap="flat">
                <a:solidFill>
                  <a:schemeClr val="tx1"/>
                </a:solidFill>
                <a:prstDash val="solid"/>
                <a:miter/>
              </a:ln>
            </p:spPr>
            <p:txBody>
              <a:bodyPr rtlCol="0" anchor="ctr"/>
              <a:lstStyle/>
              <a:p>
                <a:pPr defTabSz="1828723" hangingPunct="1"/>
                <a:endParaRPr lang="en-US" sz="3000" kern="1200">
                  <a:solidFill>
                    <a:srgbClr val="FFFFFF"/>
                  </a:solidFill>
                  <a:ea typeface="+mn-ea"/>
                  <a:cs typeface="+mn-cs"/>
                </a:endParaRPr>
              </a:p>
            </p:txBody>
          </p:sp>
          <p:sp>
            <p:nvSpPr>
              <p:cNvPr id="174" name="Freeform: Shape 173">
                <a:extLst>
                  <a:ext uri="{FF2B5EF4-FFF2-40B4-BE49-F238E27FC236}">
                    <a16:creationId xmlns:a16="http://schemas.microsoft.com/office/drawing/2014/main" id="{D6051D57-1BE6-47E3-BAC0-6555A0F96E17}"/>
                  </a:ext>
                </a:extLst>
              </p:cNvPr>
              <p:cNvSpPr/>
              <p:nvPr/>
            </p:nvSpPr>
            <p:spPr>
              <a:xfrm>
                <a:off x="5170225" y="2506949"/>
                <a:ext cx="32184" cy="32184"/>
              </a:xfrm>
              <a:custGeom>
                <a:avLst/>
                <a:gdLst>
                  <a:gd name="connsiteX0" fmla="*/ 29288 w 32184"/>
                  <a:gd name="connsiteY0" fmla="*/ 17058 h 32184"/>
                  <a:gd name="connsiteX1" fmla="*/ 17058 w 32184"/>
                  <a:gd name="connsiteY1" fmla="*/ 29288 h 32184"/>
                  <a:gd name="connsiteX2" fmla="*/ 4828 w 32184"/>
                  <a:gd name="connsiteY2" fmla="*/ 17058 h 32184"/>
                  <a:gd name="connsiteX3" fmla="*/ 17058 w 32184"/>
                  <a:gd name="connsiteY3" fmla="*/ 4828 h 32184"/>
                  <a:gd name="connsiteX4" fmla="*/ 29288 w 32184"/>
                  <a:gd name="connsiteY4" fmla="*/ 17058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9288" y="17058"/>
                    </a:moveTo>
                    <a:cubicBezTo>
                      <a:pt x="29288" y="23812"/>
                      <a:pt x="23812" y="29288"/>
                      <a:pt x="17058" y="29288"/>
                    </a:cubicBezTo>
                    <a:cubicBezTo>
                      <a:pt x="10303" y="29288"/>
                      <a:pt x="4828" y="23812"/>
                      <a:pt x="4828" y="17058"/>
                    </a:cubicBezTo>
                    <a:cubicBezTo>
                      <a:pt x="4828" y="10303"/>
                      <a:pt x="10303" y="4828"/>
                      <a:pt x="17058" y="4828"/>
                    </a:cubicBezTo>
                    <a:cubicBezTo>
                      <a:pt x="23812" y="4828"/>
                      <a:pt x="29288" y="10303"/>
                      <a:pt x="29288" y="17058"/>
                    </a:cubicBezTo>
                    <a:close/>
                  </a:path>
                </a:pathLst>
              </a:custGeom>
              <a:noFill/>
              <a:ln w="19050" cap="flat">
                <a:solidFill>
                  <a:schemeClr val="tx1"/>
                </a:solidFill>
                <a:prstDash val="solid"/>
                <a:round/>
              </a:ln>
            </p:spPr>
            <p:txBody>
              <a:bodyPr rtlCol="0" anchor="ctr"/>
              <a:lstStyle/>
              <a:p>
                <a:pPr defTabSz="1828723" hangingPunct="1"/>
                <a:endParaRPr lang="en-US" sz="3000" kern="1200">
                  <a:solidFill>
                    <a:srgbClr val="FFFFFF"/>
                  </a:solidFill>
                  <a:ea typeface="+mn-ea"/>
                  <a:cs typeface="+mn-cs"/>
                </a:endParaRPr>
              </a:p>
            </p:txBody>
          </p:sp>
          <p:sp>
            <p:nvSpPr>
              <p:cNvPr id="175" name="Freeform: Shape 174">
                <a:extLst>
                  <a:ext uri="{FF2B5EF4-FFF2-40B4-BE49-F238E27FC236}">
                    <a16:creationId xmlns:a16="http://schemas.microsoft.com/office/drawing/2014/main" id="{89EEA8C3-3697-4B7F-ADB0-F6614241BF2F}"/>
                  </a:ext>
                </a:extLst>
              </p:cNvPr>
              <p:cNvSpPr/>
              <p:nvPr/>
            </p:nvSpPr>
            <p:spPr>
              <a:xfrm>
                <a:off x="5228157" y="2506949"/>
                <a:ext cx="32184" cy="32184"/>
              </a:xfrm>
              <a:custGeom>
                <a:avLst/>
                <a:gdLst>
                  <a:gd name="connsiteX0" fmla="*/ 29288 w 32184"/>
                  <a:gd name="connsiteY0" fmla="*/ 17058 h 32184"/>
                  <a:gd name="connsiteX1" fmla="*/ 17058 w 32184"/>
                  <a:gd name="connsiteY1" fmla="*/ 29288 h 32184"/>
                  <a:gd name="connsiteX2" fmla="*/ 4828 w 32184"/>
                  <a:gd name="connsiteY2" fmla="*/ 17058 h 32184"/>
                  <a:gd name="connsiteX3" fmla="*/ 17058 w 32184"/>
                  <a:gd name="connsiteY3" fmla="*/ 4828 h 32184"/>
                  <a:gd name="connsiteX4" fmla="*/ 29288 w 32184"/>
                  <a:gd name="connsiteY4" fmla="*/ 17058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9288" y="17058"/>
                    </a:moveTo>
                    <a:cubicBezTo>
                      <a:pt x="29288" y="23812"/>
                      <a:pt x="23812" y="29288"/>
                      <a:pt x="17058" y="29288"/>
                    </a:cubicBezTo>
                    <a:cubicBezTo>
                      <a:pt x="10303" y="29288"/>
                      <a:pt x="4828" y="23812"/>
                      <a:pt x="4828" y="17058"/>
                    </a:cubicBezTo>
                    <a:cubicBezTo>
                      <a:pt x="4828" y="10303"/>
                      <a:pt x="10303" y="4828"/>
                      <a:pt x="17058" y="4828"/>
                    </a:cubicBezTo>
                    <a:cubicBezTo>
                      <a:pt x="23812" y="4828"/>
                      <a:pt x="29288" y="10303"/>
                      <a:pt x="29288" y="17058"/>
                    </a:cubicBezTo>
                    <a:close/>
                  </a:path>
                </a:pathLst>
              </a:custGeom>
              <a:noFill/>
              <a:ln w="19050" cap="flat">
                <a:solidFill>
                  <a:schemeClr val="tx1"/>
                </a:solidFill>
                <a:prstDash val="solid"/>
                <a:round/>
              </a:ln>
            </p:spPr>
            <p:txBody>
              <a:bodyPr rtlCol="0" anchor="ctr"/>
              <a:lstStyle/>
              <a:p>
                <a:pPr defTabSz="1828723" hangingPunct="1"/>
                <a:endParaRPr lang="en-US" sz="3000" kern="1200">
                  <a:solidFill>
                    <a:srgbClr val="FFFFFF"/>
                  </a:solidFill>
                  <a:ea typeface="+mn-ea"/>
                  <a:cs typeface="+mn-cs"/>
                </a:endParaRPr>
              </a:p>
            </p:txBody>
          </p:sp>
          <p:sp>
            <p:nvSpPr>
              <p:cNvPr id="176" name="Freeform: Shape 175">
                <a:extLst>
                  <a:ext uri="{FF2B5EF4-FFF2-40B4-BE49-F238E27FC236}">
                    <a16:creationId xmlns:a16="http://schemas.microsoft.com/office/drawing/2014/main" id="{3229FF33-87E2-4E84-8FA9-3197AF3F79DF}"/>
                  </a:ext>
                </a:extLst>
              </p:cNvPr>
              <p:cNvSpPr/>
              <p:nvPr/>
            </p:nvSpPr>
            <p:spPr>
              <a:xfrm>
                <a:off x="5268065" y="2460926"/>
                <a:ext cx="32184" cy="16092"/>
              </a:xfrm>
              <a:custGeom>
                <a:avLst/>
                <a:gdLst>
                  <a:gd name="connsiteX0" fmla="*/ 4828 w 32184"/>
                  <a:gd name="connsiteY0" fmla="*/ 14161 h 16092"/>
                  <a:gd name="connsiteX1" fmla="*/ 28322 w 32184"/>
                  <a:gd name="connsiteY1" fmla="*/ 4828 h 16092"/>
                </a:gdLst>
                <a:ahLst/>
                <a:cxnLst>
                  <a:cxn ang="0">
                    <a:pos x="connsiteX0" y="connsiteY0"/>
                  </a:cxn>
                  <a:cxn ang="0">
                    <a:pos x="connsiteX1" y="connsiteY1"/>
                  </a:cxn>
                </a:cxnLst>
                <a:rect l="l" t="t" r="r" b="b"/>
                <a:pathLst>
                  <a:path w="32184" h="16092">
                    <a:moveTo>
                      <a:pt x="4828" y="14161"/>
                    </a:moveTo>
                    <a:cubicBezTo>
                      <a:pt x="4828" y="14161"/>
                      <a:pt x="13839" y="13517"/>
                      <a:pt x="28322" y="4828"/>
                    </a:cubicBezTo>
                  </a:path>
                </a:pathLst>
              </a:custGeom>
              <a:noFill/>
              <a:ln w="19050" cap="flat">
                <a:solidFill>
                  <a:schemeClr val="tx1"/>
                </a:solidFill>
                <a:prstDash val="solid"/>
                <a:miter/>
              </a:ln>
            </p:spPr>
            <p:txBody>
              <a:bodyPr rtlCol="0" anchor="ctr"/>
              <a:lstStyle/>
              <a:p>
                <a:pPr defTabSz="1828723" hangingPunct="1"/>
                <a:endParaRPr lang="en-US" sz="3000" kern="1200">
                  <a:solidFill>
                    <a:srgbClr val="FFFFFF"/>
                  </a:solidFill>
                  <a:ea typeface="+mn-ea"/>
                  <a:cs typeface="+mn-cs"/>
                </a:endParaRPr>
              </a:p>
            </p:txBody>
          </p:sp>
          <p:sp>
            <p:nvSpPr>
              <p:cNvPr id="177" name="Freeform: Shape 176">
                <a:extLst>
                  <a:ext uri="{FF2B5EF4-FFF2-40B4-BE49-F238E27FC236}">
                    <a16:creationId xmlns:a16="http://schemas.microsoft.com/office/drawing/2014/main" id="{F87F71AA-721B-4F91-AF47-821B670B0C84}"/>
                  </a:ext>
                </a:extLst>
              </p:cNvPr>
              <p:cNvSpPr/>
              <p:nvPr/>
            </p:nvSpPr>
            <p:spPr>
              <a:xfrm>
                <a:off x="5204018" y="2403959"/>
                <a:ext cx="45058" cy="12874"/>
              </a:xfrm>
              <a:custGeom>
                <a:avLst/>
                <a:gdLst>
                  <a:gd name="connsiteX0" fmla="*/ 40552 w 45058"/>
                  <a:gd name="connsiteY0" fmla="*/ 4828 h 12873"/>
                  <a:gd name="connsiteX1" fmla="*/ 4828 w 45058"/>
                  <a:gd name="connsiteY1" fmla="*/ 9977 h 12873"/>
                </a:gdLst>
                <a:ahLst/>
                <a:cxnLst>
                  <a:cxn ang="0">
                    <a:pos x="connsiteX0" y="connsiteY0"/>
                  </a:cxn>
                  <a:cxn ang="0">
                    <a:pos x="connsiteX1" y="connsiteY1"/>
                  </a:cxn>
                </a:cxnLst>
                <a:rect l="l" t="t" r="r" b="b"/>
                <a:pathLst>
                  <a:path w="45058" h="12873">
                    <a:moveTo>
                      <a:pt x="40552" y="4828"/>
                    </a:moveTo>
                    <a:cubicBezTo>
                      <a:pt x="31541" y="7402"/>
                      <a:pt x="19633" y="9655"/>
                      <a:pt x="4828" y="9977"/>
                    </a:cubicBezTo>
                  </a:path>
                </a:pathLst>
              </a:custGeom>
              <a:noFill/>
              <a:ln w="19050" cap="flat">
                <a:solidFill>
                  <a:schemeClr val="tx1"/>
                </a:solidFill>
                <a:prstDash val="solid"/>
                <a:miter/>
              </a:ln>
            </p:spPr>
            <p:txBody>
              <a:bodyPr rtlCol="0" anchor="ctr"/>
              <a:lstStyle/>
              <a:p>
                <a:pPr defTabSz="1828723" hangingPunct="1"/>
                <a:endParaRPr lang="en-US" sz="3000" kern="1200">
                  <a:solidFill>
                    <a:srgbClr val="FFFFFF"/>
                  </a:solidFill>
                  <a:ea typeface="+mn-ea"/>
                  <a:cs typeface="+mn-cs"/>
                </a:endParaRPr>
              </a:p>
            </p:txBody>
          </p:sp>
        </p:grpSp>
      </p:grpSp>
      <p:cxnSp>
        <p:nvCxnSpPr>
          <p:cNvPr id="4" name="Straight Arrow Connector 3">
            <a:extLst>
              <a:ext uri="{FF2B5EF4-FFF2-40B4-BE49-F238E27FC236}">
                <a16:creationId xmlns:a16="http://schemas.microsoft.com/office/drawing/2014/main" id="{0207F28D-8915-4740-8863-251ADA6FBD30}"/>
              </a:ext>
            </a:extLst>
          </p:cNvPr>
          <p:cNvCxnSpPr/>
          <p:nvPr/>
        </p:nvCxnSpPr>
        <p:spPr>
          <a:xfrm>
            <a:off x="-5719327" y="-1923143"/>
            <a:ext cx="1524000" cy="152400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CE0BF3DD-5872-9648-AA0F-29F90B3CC6B6}"/>
              </a:ext>
            </a:extLst>
          </p:cNvPr>
          <p:cNvCxnSpPr>
            <a:cxnSpLocks/>
          </p:cNvCxnSpPr>
          <p:nvPr/>
        </p:nvCxnSpPr>
        <p:spPr>
          <a:xfrm flipV="1">
            <a:off x="4945382" y="10172791"/>
            <a:ext cx="0" cy="2960105"/>
          </a:xfrm>
          <a:prstGeom prst="straightConnector1">
            <a:avLst/>
          </a:prstGeom>
          <a:ln w="19050">
            <a:solidFill>
              <a:schemeClr val="accent6"/>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32" name="TextBox 131">
            <a:extLst>
              <a:ext uri="{FF2B5EF4-FFF2-40B4-BE49-F238E27FC236}">
                <a16:creationId xmlns:a16="http://schemas.microsoft.com/office/drawing/2014/main" id="{62F56833-700B-FB44-87B6-45713D7B4D01}"/>
              </a:ext>
            </a:extLst>
          </p:cNvPr>
          <p:cNvSpPr txBox="1"/>
          <p:nvPr/>
        </p:nvSpPr>
        <p:spPr>
          <a:xfrm>
            <a:off x="2294589" y="1938522"/>
            <a:ext cx="2897253" cy="553998"/>
          </a:xfrm>
          <a:prstGeom prst="rect">
            <a:avLst/>
          </a:prstGeom>
          <a:noFill/>
        </p:spPr>
        <p:txBody>
          <a:bodyPr wrap="square" rtlCol="0">
            <a:spAutoFit/>
          </a:bodyPr>
          <a:lstStyle/>
          <a:p>
            <a:pPr algn="ctr" defTabSz="914418" hangingPunct="1"/>
            <a:r>
              <a:rPr lang="en-US" sz="3000" kern="1200" dirty="0">
                <a:gradFill>
                  <a:gsLst>
                    <a:gs pos="0">
                      <a:srgbClr val="FFFFFF"/>
                    </a:gs>
                    <a:gs pos="100000">
                      <a:srgbClr val="FFFFFF"/>
                    </a:gs>
                  </a:gsLst>
                  <a:lin ang="16200000" scaled="0"/>
                </a:gradFill>
                <a:latin typeface="Amazon Ember" panose="020B0603020204020204" pitchFamily="34" charset="0"/>
                <a:ea typeface="Amazon Ember" panose="020B0603020204020204" pitchFamily="34" charset="0"/>
                <a:cs typeface="Amazon Ember" panose="020B0603020204020204" pitchFamily="34" charset="0"/>
              </a:rPr>
              <a:t>Hub Account</a:t>
            </a:r>
          </a:p>
        </p:txBody>
      </p:sp>
      <p:sp>
        <p:nvSpPr>
          <p:cNvPr id="133" name="Rounded Rectangle 1">
            <a:extLst>
              <a:ext uri="{FF2B5EF4-FFF2-40B4-BE49-F238E27FC236}">
                <a16:creationId xmlns:a16="http://schemas.microsoft.com/office/drawing/2014/main" id="{6AE5D2CB-2DB1-EF4F-BC7B-0BA3B782C9EE}"/>
              </a:ext>
            </a:extLst>
          </p:cNvPr>
          <p:cNvSpPr/>
          <p:nvPr/>
        </p:nvSpPr>
        <p:spPr>
          <a:xfrm>
            <a:off x="9844760" y="3562244"/>
            <a:ext cx="6176573" cy="8250578"/>
          </a:xfrm>
          <a:prstGeom prst="rect">
            <a:avLst/>
          </a:prstGeom>
          <a:solidFill>
            <a:schemeClr val="bg2"/>
          </a:solidFill>
          <a:ln w="19050">
            <a:solidFill>
              <a:schemeClr val="accent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1828837" hangingPunct="1">
              <a:defRPr/>
            </a:pPr>
            <a:endParaRPr lang="en-US" sz="3600" kern="1200" dirty="0">
              <a:solidFill>
                <a:srgbClr val="1D516C"/>
              </a:solidFill>
              <a:latin typeface="Arial"/>
              <a:cs typeface="Arial"/>
            </a:endParaRPr>
          </a:p>
        </p:txBody>
      </p:sp>
      <p:sp>
        <p:nvSpPr>
          <p:cNvPr id="134" name="Rounded Rectangle 5">
            <a:extLst>
              <a:ext uri="{FF2B5EF4-FFF2-40B4-BE49-F238E27FC236}">
                <a16:creationId xmlns:a16="http://schemas.microsoft.com/office/drawing/2014/main" id="{4E6F2951-B4AB-314B-85B2-260A53C1B8F5}"/>
              </a:ext>
            </a:extLst>
          </p:cNvPr>
          <p:cNvSpPr/>
          <p:nvPr/>
        </p:nvSpPr>
        <p:spPr>
          <a:xfrm>
            <a:off x="10619670" y="5020447"/>
            <a:ext cx="2194560" cy="2194560"/>
          </a:xfrm>
          <a:prstGeom prst="rect">
            <a:avLst/>
          </a:prstGeom>
          <a:noFill/>
          <a:ln w="19050">
            <a:solidFill>
              <a:schemeClr val="accent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1828837" hangingPunct="1">
              <a:defRPr/>
            </a:pPr>
            <a:endParaRPr lang="en-US" sz="2333" kern="1200" dirty="0">
              <a:gradFill>
                <a:gsLst>
                  <a:gs pos="0">
                    <a:srgbClr val="FFFFFF"/>
                  </a:gs>
                  <a:gs pos="100000">
                    <a:srgbClr val="FFFFFF"/>
                  </a:gs>
                </a:gsLst>
                <a:lin ang="16200000" scaled="0"/>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38" name="TextBox 33">
            <a:extLst>
              <a:ext uri="{FF2B5EF4-FFF2-40B4-BE49-F238E27FC236}">
                <a16:creationId xmlns:a16="http://schemas.microsoft.com/office/drawing/2014/main" id="{655B2AD8-1FB4-4847-BC41-A9F6567DD985}"/>
              </a:ext>
            </a:extLst>
          </p:cNvPr>
          <p:cNvSpPr txBox="1">
            <a:spLocks noChangeArrowheads="1"/>
          </p:cNvSpPr>
          <p:nvPr/>
        </p:nvSpPr>
        <p:spPr bwMode="auto">
          <a:xfrm>
            <a:off x="10992416" y="5151243"/>
            <a:ext cx="1449072" cy="359009"/>
          </a:xfrm>
          <a:prstGeom prst="rect">
            <a:avLst/>
          </a:prstGeom>
          <a:noFill/>
          <a:ln w="9525">
            <a:noFill/>
            <a:miter lim="800000"/>
            <a:headEnd/>
            <a:tailEnd/>
          </a:ln>
        </p:spPr>
        <p:txBody>
          <a:bodyPr wrap="square" lIns="0" tIns="0" rIns="0" bIns="0">
            <a:spAutoFit/>
          </a:bodyPr>
          <a:lstStyle>
            <a:defPPr>
              <a:defRPr lang="en-US"/>
            </a:defPPr>
            <a:lvl1pPr algn="ctr" defTabSz="685800">
              <a:defRPr sz="800">
                <a:solidFill>
                  <a:srgbClr val="1D516C"/>
                </a:solidFill>
                <a:latin typeface="Amazon Ember" panose="020B0603020204020204" pitchFamily="34" charset="0"/>
                <a:ea typeface="Amazon Ember" panose="020B0603020204020204" pitchFamily="34" charset="0"/>
                <a:cs typeface="Amazon Ember" panose="020B0603020204020204" pitchFamily="34" charset="0"/>
              </a:defRPr>
            </a:lvl1pPr>
          </a:lstStyle>
          <a:p>
            <a:pPr defTabSz="1143023" hangingPunct="1"/>
            <a:r>
              <a:rPr lang="en-US" sz="2333" kern="1200" dirty="0">
                <a:gradFill>
                  <a:gsLst>
                    <a:gs pos="0">
                      <a:srgbClr val="FFFFFF"/>
                    </a:gs>
                    <a:gs pos="100000">
                      <a:srgbClr val="FFFFFF"/>
                    </a:gs>
                  </a:gsLst>
                  <a:lin ang="16200000" scaled="0"/>
                </a:gradFill>
              </a:rPr>
              <a:t>Product X</a:t>
            </a:r>
          </a:p>
        </p:txBody>
      </p:sp>
      <p:grpSp>
        <p:nvGrpSpPr>
          <p:cNvPr id="139" name="Group 138">
            <a:extLst>
              <a:ext uri="{FF2B5EF4-FFF2-40B4-BE49-F238E27FC236}">
                <a16:creationId xmlns:a16="http://schemas.microsoft.com/office/drawing/2014/main" id="{A676BB7D-DB62-2B48-A353-E9C5CD12A085}"/>
              </a:ext>
            </a:extLst>
          </p:cNvPr>
          <p:cNvGrpSpPr/>
          <p:nvPr/>
        </p:nvGrpSpPr>
        <p:grpSpPr>
          <a:xfrm>
            <a:off x="13087446" y="8180860"/>
            <a:ext cx="2517155" cy="2194560"/>
            <a:chOff x="4756442" y="2522074"/>
            <a:chExt cx="943933" cy="822960"/>
          </a:xfrm>
        </p:grpSpPr>
        <p:sp>
          <p:nvSpPr>
            <p:cNvPr id="140" name="Rounded Rectangle 12">
              <a:extLst>
                <a:ext uri="{FF2B5EF4-FFF2-40B4-BE49-F238E27FC236}">
                  <a16:creationId xmlns:a16="http://schemas.microsoft.com/office/drawing/2014/main" id="{4EC5086B-DD67-FF4A-A116-FCEA682D7B45}"/>
                </a:ext>
              </a:extLst>
            </p:cNvPr>
            <p:cNvSpPr/>
            <p:nvPr/>
          </p:nvSpPr>
          <p:spPr>
            <a:xfrm>
              <a:off x="4756442" y="2522074"/>
              <a:ext cx="943933" cy="822960"/>
            </a:xfrm>
            <a:prstGeom prst="rect">
              <a:avLst/>
            </a:prstGeom>
            <a:noFill/>
            <a:ln w="190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1828837" hangingPunct="1">
                <a:defRPr/>
              </a:pPr>
              <a:endParaRPr lang="en-US" sz="2333" kern="1200" dirty="0">
                <a:gradFill>
                  <a:gsLst>
                    <a:gs pos="0">
                      <a:srgbClr val="FFFFFF"/>
                    </a:gs>
                    <a:gs pos="100000">
                      <a:srgbClr val="FFFFFF"/>
                    </a:gs>
                  </a:gsLst>
                  <a:lin ang="16200000" scaled="0"/>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1" name="TextBox 33">
              <a:extLst>
                <a:ext uri="{FF2B5EF4-FFF2-40B4-BE49-F238E27FC236}">
                  <a16:creationId xmlns:a16="http://schemas.microsoft.com/office/drawing/2014/main" id="{9CF0AEDB-3533-164C-93D0-A44F278F3083}"/>
                </a:ext>
              </a:extLst>
            </p:cNvPr>
            <p:cNvSpPr txBox="1">
              <a:spLocks noChangeArrowheads="1"/>
            </p:cNvSpPr>
            <p:nvPr/>
          </p:nvSpPr>
          <p:spPr bwMode="auto">
            <a:xfrm>
              <a:off x="4866310" y="2563019"/>
              <a:ext cx="724196" cy="269256"/>
            </a:xfrm>
            <a:prstGeom prst="rect">
              <a:avLst/>
            </a:prstGeom>
            <a:noFill/>
            <a:ln w="9525">
              <a:noFill/>
              <a:miter lim="800000"/>
              <a:headEnd/>
              <a:tailEnd/>
            </a:ln>
          </p:spPr>
          <p:txBody>
            <a:bodyPr wrap="square" lIns="0" tIns="0" rIns="0" bIns="0">
              <a:spAutoFit/>
            </a:bodyPr>
            <a:lstStyle>
              <a:defPPr>
                <a:defRPr lang="en-US"/>
              </a:defPPr>
              <a:lvl1pPr algn="ctr" defTabSz="685800">
                <a:defRPr sz="800">
                  <a:solidFill>
                    <a:srgbClr val="1D516C"/>
                  </a:solidFill>
                  <a:latin typeface="Amazon Ember" panose="020B0603020204020204" pitchFamily="34" charset="0"/>
                  <a:ea typeface="Amazon Ember" panose="020B0603020204020204" pitchFamily="34" charset="0"/>
                  <a:cs typeface="Amazon Ember" panose="020B0603020204020204" pitchFamily="34" charset="0"/>
                </a:defRPr>
              </a:lvl1pPr>
            </a:lstStyle>
            <a:p>
              <a:pPr defTabSz="1143023" hangingPunct="1"/>
              <a:r>
                <a:rPr lang="en-US" sz="2333" kern="1200" dirty="0">
                  <a:gradFill>
                    <a:gsLst>
                      <a:gs pos="0">
                        <a:srgbClr val="FFFFFF"/>
                      </a:gs>
                      <a:gs pos="100000">
                        <a:srgbClr val="FFFFFF"/>
                      </a:gs>
                    </a:gsLst>
                    <a:lin ang="16200000" scaled="0"/>
                  </a:gradFill>
                </a:rPr>
                <a:t>Portfolio </a:t>
              </a:r>
              <a:br>
                <a:rPr lang="en-US" sz="2333" kern="1200" dirty="0">
                  <a:gradFill>
                    <a:gsLst>
                      <a:gs pos="0">
                        <a:srgbClr val="FFFFFF"/>
                      </a:gs>
                      <a:gs pos="100000">
                        <a:srgbClr val="FFFFFF"/>
                      </a:gs>
                    </a:gsLst>
                    <a:lin ang="16200000" scaled="0"/>
                  </a:gradFill>
                </a:rPr>
              </a:br>
              <a:r>
                <a:rPr lang="en-US" sz="2333" kern="1200" dirty="0">
                  <a:gradFill>
                    <a:gsLst>
                      <a:gs pos="0">
                        <a:srgbClr val="FFFFFF"/>
                      </a:gs>
                      <a:gs pos="100000">
                        <a:srgbClr val="FFFFFF"/>
                      </a:gs>
                    </a:gsLst>
                    <a:lin ang="16200000" scaled="0"/>
                  </a:gradFill>
                </a:rPr>
                <a:t>team B</a:t>
              </a:r>
            </a:p>
          </p:txBody>
        </p:sp>
      </p:grpSp>
      <p:grpSp>
        <p:nvGrpSpPr>
          <p:cNvPr id="146" name="Group 145">
            <a:extLst>
              <a:ext uri="{FF2B5EF4-FFF2-40B4-BE49-F238E27FC236}">
                <a16:creationId xmlns:a16="http://schemas.microsoft.com/office/drawing/2014/main" id="{68C50E4E-572E-C744-8C3A-C6ED5EC35EBF}"/>
              </a:ext>
            </a:extLst>
          </p:cNvPr>
          <p:cNvGrpSpPr/>
          <p:nvPr/>
        </p:nvGrpSpPr>
        <p:grpSpPr>
          <a:xfrm>
            <a:off x="10256939" y="8180859"/>
            <a:ext cx="2557293" cy="2194559"/>
            <a:chOff x="3457326" y="2522074"/>
            <a:chExt cx="958985" cy="822960"/>
          </a:xfrm>
        </p:grpSpPr>
        <p:sp>
          <p:nvSpPr>
            <p:cNvPr id="147" name="Rounded Rectangle 18">
              <a:extLst>
                <a:ext uri="{FF2B5EF4-FFF2-40B4-BE49-F238E27FC236}">
                  <a16:creationId xmlns:a16="http://schemas.microsoft.com/office/drawing/2014/main" id="{3B56EABD-E817-FD4F-BEB1-5E0F1CD0FA37}"/>
                </a:ext>
              </a:extLst>
            </p:cNvPr>
            <p:cNvSpPr/>
            <p:nvPr/>
          </p:nvSpPr>
          <p:spPr>
            <a:xfrm>
              <a:off x="3457326" y="2522074"/>
              <a:ext cx="958985" cy="822960"/>
            </a:xfrm>
            <a:prstGeom prst="rect">
              <a:avLst/>
            </a:prstGeom>
            <a:noFill/>
            <a:ln w="190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1828837" hangingPunct="1">
                <a:defRPr/>
              </a:pPr>
              <a:endParaRPr lang="en-US" sz="2333" kern="1200" dirty="0">
                <a:gradFill>
                  <a:gsLst>
                    <a:gs pos="0">
                      <a:srgbClr val="FFFFFF"/>
                    </a:gs>
                    <a:gs pos="100000">
                      <a:srgbClr val="FFFFFF"/>
                    </a:gs>
                  </a:gsLst>
                  <a:lin ang="16200000" scaled="0"/>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85" name="TextBox 33">
              <a:extLst>
                <a:ext uri="{FF2B5EF4-FFF2-40B4-BE49-F238E27FC236}">
                  <a16:creationId xmlns:a16="http://schemas.microsoft.com/office/drawing/2014/main" id="{C812C1E7-7D71-7B45-9422-90384D5622AA}"/>
                </a:ext>
              </a:extLst>
            </p:cNvPr>
            <p:cNvSpPr txBox="1">
              <a:spLocks noChangeArrowheads="1"/>
            </p:cNvSpPr>
            <p:nvPr/>
          </p:nvSpPr>
          <p:spPr bwMode="auto">
            <a:xfrm>
              <a:off x="3650387" y="2568977"/>
              <a:ext cx="572862" cy="269256"/>
            </a:xfrm>
            <a:prstGeom prst="rect">
              <a:avLst/>
            </a:prstGeom>
            <a:noFill/>
            <a:ln w="9525">
              <a:noFill/>
              <a:miter lim="800000"/>
              <a:headEnd/>
              <a:tailEnd/>
            </a:ln>
          </p:spPr>
          <p:txBody>
            <a:bodyPr wrap="square" lIns="0" tIns="0" rIns="0" bIns="0">
              <a:spAutoFit/>
            </a:bodyPr>
            <a:lstStyle/>
            <a:p>
              <a:pPr algn="ctr" defTabSz="1828837" hangingPunct="1"/>
              <a:r>
                <a:rPr lang="en-US" sz="2333" kern="1200" dirty="0">
                  <a:gradFill>
                    <a:gsLst>
                      <a:gs pos="0">
                        <a:srgbClr val="FFFFFF"/>
                      </a:gs>
                      <a:gs pos="100000">
                        <a:srgbClr val="FFFFFF"/>
                      </a:gs>
                    </a:gsLst>
                    <a:lin ang="16200000" scaled="0"/>
                  </a:gradFill>
                  <a:latin typeface="Amazon Ember" panose="020B0603020204020204" pitchFamily="34" charset="0"/>
                  <a:ea typeface="Amazon Ember" panose="020B0603020204020204" pitchFamily="34" charset="0"/>
                  <a:cs typeface="Amazon Ember" panose="020B0603020204020204" pitchFamily="34" charset="0"/>
                </a:rPr>
                <a:t>Portfolio </a:t>
              </a:r>
              <a:br>
                <a:rPr lang="en-US" sz="2333" kern="1200" dirty="0">
                  <a:gradFill>
                    <a:gsLst>
                      <a:gs pos="0">
                        <a:srgbClr val="FFFFFF"/>
                      </a:gs>
                      <a:gs pos="100000">
                        <a:srgbClr val="FFFFFF"/>
                      </a:gs>
                    </a:gsLst>
                    <a:lin ang="16200000" scaled="0"/>
                  </a:gradFill>
                  <a:latin typeface="Amazon Ember" panose="020B0603020204020204" pitchFamily="34" charset="0"/>
                  <a:ea typeface="Amazon Ember" panose="020B0603020204020204" pitchFamily="34" charset="0"/>
                  <a:cs typeface="Amazon Ember" panose="020B0603020204020204" pitchFamily="34" charset="0"/>
                </a:rPr>
              </a:br>
              <a:r>
                <a:rPr lang="en-US" sz="2333" kern="1200" dirty="0">
                  <a:gradFill>
                    <a:gsLst>
                      <a:gs pos="0">
                        <a:srgbClr val="FFFFFF"/>
                      </a:gs>
                      <a:gs pos="100000">
                        <a:srgbClr val="FFFFFF"/>
                      </a:gs>
                    </a:gsLst>
                    <a:lin ang="16200000" scaled="0"/>
                  </a:gradFill>
                  <a:latin typeface="Amazon Ember" panose="020B0603020204020204" pitchFamily="34" charset="0"/>
                  <a:ea typeface="Amazon Ember" panose="020B0603020204020204" pitchFamily="34" charset="0"/>
                  <a:cs typeface="Amazon Ember" panose="020B0603020204020204" pitchFamily="34" charset="0"/>
                </a:rPr>
                <a:t>team A</a:t>
              </a:r>
            </a:p>
          </p:txBody>
        </p:sp>
      </p:grpSp>
      <p:sp>
        <p:nvSpPr>
          <p:cNvPr id="186" name="Rounded Rectangle 20">
            <a:extLst>
              <a:ext uri="{FF2B5EF4-FFF2-40B4-BE49-F238E27FC236}">
                <a16:creationId xmlns:a16="http://schemas.microsoft.com/office/drawing/2014/main" id="{6441C29C-BF4F-8F48-BCBE-4EFECA2DC26C}"/>
              </a:ext>
            </a:extLst>
          </p:cNvPr>
          <p:cNvSpPr/>
          <p:nvPr/>
        </p:nvSpPr>
        <p:spPr>
          <a:xfrm>
            <a:off x="10694617" y="9209823"/>
            <a:ext cx="731520" cy="731520"/>
          </a:xfrm>
          <a:prstGeom prst="rect">
            <a:avLst/>
          </a:prstGeom>
          <a:solidFill>
            <a:schemeClr val="accent2"/>
          </a:solidFill>
          <a:ln w="19050">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1828837" hangingPunct="1">
              <a:defRPr/>
            </a:pPr>
            <a:endParaRPr lang="en-US" sz="2333" b="1" kern="1200" dirty="0">
              <a:solidFill>
                <a:srgbClr val="1D516C"/>
              </a:solidFill>
              <a:latin typeface="Helvetica Neue"/>
              <a:cs typeface="Helvetica Neue"/>
            </a:endParaRPr>
          </a:p>
        </p:txBody>
      </p:sp>
      <p:sp>
        <p:nvSpPr>
          <p:cNvPr id="187" name="Rounded Rectangle 21">
            <a:extLst>
              <a:ext uri="{FF2B5EF4-FFF2-40B4-BE49-F238E27FC236}">
                <a16:creationId xmlns:a16="http://schemas.microsoft.com/office/drawing/2014/main" id="{F9D16E3D-92E9-624B-9526-FD2B94626ED2}"/>
              </a:ext>
            </a:extLst>
          </p:cNvPr>
          <p:cNvSpPr/>
          <p:nvPr/>
        </p:nvSpPr>
        <p:spPr>
          <a:xfrm>
            <a:off x="11645027" y="9209823"/>
            <a:ext cx="731520" cy="731520"/>
          </a:xfrm>
          <a:prstGeom prst="rect">
            <a:avLst/>
          </a:prstGeom>
          <a:solidFill>
            <a:schemeClr val="accent4"/>
          </a:solidFill>
          <a:ln w="19050">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1828837" hangingPunct="1">
              <a:defRPr/>
            </a:pPr>
            <a:endParaRPr lang="en-US" sz="2333" b="1" kern="1200" dirty="0">
              <a:solidFill>
                <a:srgbClr val="1D516C"/>
              </a:solidFill>
              <a:latin typeface="Helvetica Neue"/>
              <a:cs typeface="Helvetica Neue"/>
            </a:endParaRPr>
          </a:p>
        </p:txBody>
      </p:sp>
      <p:sp>
        <p:nvSpPr>
          <p:cNvPr id="188" name="TextBox 33">
            <a:extLst>
              <a:ext uri="{FF2B5EF4-FFF2-40B4-BE49-F238E27FC236}">
                <a16:creationId xmlns:a16="http://schemas.microsoft.com/office/drawing/2014/main" id="{227F3F94-9470-B147-B09C-954995D0B063}"/>
              </a:ext>
            </a:extLst>
          </p:cNvPr>
          <p:cNvSpPr txBox="1">
            <a:spLocks noChangeArrowheads="1"/>
          </p:cNvSpPr>
          <p:nvPr/>
        </p:nvSpPr>
        <p:spPr bwMode="auto">
          <a:xfrm>
            <a:off x="10349996" y="10419665"/>
            <a:ext cx="5166095" cy="1425840"/>
          </a:xfrm>
          <a:prstGeom prst="rect">
            <a:avLst/>
          </a:prstGeom>
          <a:noFill/>
          <a:ln w="9525">
            <a:noFill/>
            <a:miter lim="800000"/>
            <a:headEnd/>
            <a:tailEnd/>
          </a:ln>
        </p:spPr>
        <p:txBody>
          <a:bodyPr wrap="square">
            <a:spAutoFit/>
          </a:bodyPr>
          <a:lstStyle/>
          <a:p>
            <a:pPr algn="ctr" defTabSz="1828837" hangingPunct="1">
              <a:spcAft>
                <a:spcPts val="1000"/>
              </a:spcAft>
            </a:pPr>
            <a:r>
              <a:rPr lang="en-US" sz="2333" kern="1200" dirty="0">
                <a:gradFill>
                  <a:gsLst>
                    <a:gs pos="0">
                      <a:srgbClr val="FFFFFF"/>
                    </a:gs>
                    <a:gs pos="100000">
                      <a:srgbClr val="FFFFFF"/>
                    </a:gs>
                  </a:gsLst>
                  <a:lin ang="16200000" scaled="0"/>
                </a:gradFill>
                <a:latin typeface="Amazon Ember" panose="020B0603020204020204" pitchFamily="34" charset="0"/>
                <a:ea typeface="Amazon Ember" panose="020B0603020204020204" pitchFamily="34" charset="0"/>
                <a:cs typeface="Amazon Ember" panose="020B0603020204020204" pitchFamily="34" charset="0"/>
              </a:rPr>
              <a:t>Users, groups, roles</a:t>
            </a:r>
          </a:p>
          <a:p>
            <a:pPr algn="ctr" defTabSz="1828837" hangingPunct="1">
              <a:spcAft>
                <a:spcPts val="1000"/>
              </a:spcAft>
            </a:pPr>
            <a:r>
              <a:rPr lang="en-US" sz="2333" kern="1200" dirty="0">
                <a:gradFill>
                  <a:gsLst>
                    <a:gs pos="0">
                      <a:srgbClr val="FFFFFF"/>
                    </a:gs>
                    <a:gs pos="100000">
                      <a:srgbClr val="FFFFFF"/>
                    </a:gs>
                  </a:gsLst>
                  <a:lin ang="16200000" scaled="0"/>
                </a:gradFill>
                <a:latin typeface="Amazon Ember" panose="020B0603020204020204" pitchFamily="34" charset="0"/>
                <a:ea typeface="Amazon Ember" panose="020B0603020204020204" pitchFamily="34" charset="0"/>
                <a:cs typeface="Amazon Ember" panose="020B0603020204020204" pitchFamily="34" charset="0"/>
              </a:rPr>
              <a:t>Launch &amp; Template Constraints </a:t>
            </a:r>
          </a:p>
          <a:p>
            <a:pPr algn="ctr" defTabSz="1828837" hangingPunct="1">
              <a:spcAft>
                <a:spcPts val="1000"/>
              </a:spcAft>
            </a:pPr>
            <a:r>
              <a:rPr lang="en-US" sz="2333" kern="1200" dirty="0">
                <a:gradFill>
                  <a:gsLst>
                    <a:gs pos="0">
                      <a:srgbClr val="FFFFFF"/>
                    </a:gs>
                    <a:gs pos="100000">
                      <a:srgbClr val="FFFFFF"/>
                    </a:gs>
                  </a:gsLst>
                  <a:lin ang="16200000" scaled="0"/>
                </a:gradFill>
                <a:latin typeface="Amazon Ember" panose="020B0603020204020204" pitchFamily="34" charset="0"/>
                <a:ea typeface="Amazon Ember" panose="020B0603020204020204" pitchFamily="34" charset="0"/>
                <a:cs typeface="Amazon Ember" panose="020B0603020204020204" pitchFamily="34" charset="0"/>
              </a:rPr>
              <a:t>Tag options</a:t>
            </a:r>
          </a:p>
        </p:txBody>
      </p:sp>
      <p:sp>
        <p:nvSpPr>
          <p:cNvPr id="189" name="Rounded Rectangle 25">
            <a:extLst>
              <a:ext uri="{FF2B5EF4-FFF2-40B4-BE49-F238E27FC236}">
                <a16:creationId xmlns:a16="http://schemas.microsoft.com/office/drawing/2014/main" id="{1AA58EA4-3AA3-FC47-BFEF-510A5B29404D}"/>
              </a:ext>
            </a:extLst>
          </p:cNvPr>
          <p:cNvSpPr/>
          <p:nvPr/>
        </p:nvSpPr>
        <p:spPr>
          <a:xfrm>
            <a:off x="10256937" y="4756314"/>
            <a:ext cx="5352213" cy="2995582"/>
          </a:xfrm>
          <a:prstGeom prst="rect">
            <a:avLst/>
          </a:prstGeom>
          <a:noFill/>
          <a:ln w="190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1828837" hangingPunct="1">
              <a:defRPr/>
            </a:pPr>
            <a:endParaRPr lang="en-US" sz="2333" kern="1200" dirty="0">
              <a:gradFill>
                <a:gsLst>
                  <a:gs pos="0">
                    <a:srgbClr val="FFFFFF"/>
                  </a:gs>
                  <a:gs pos="100000">
                    <a:srgbClr val="FFFFFF"/>
                  </a:gs>
                </a:gsLst>
                <a:lin ang="16200000" scaled="0"/>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90" name="TextBox 33">
            <a:extLst>
              <a:ext uri="{FF2B5EF4-FFF2-40B4-BE49-F238E27FC236}">
                <a16:creationId xmlns:a16="http://schemas.microsoft.com/office/drawing/2014/main" id="{E13A0D68-A9A3-9646-8A8B-AB8682A98958}"/>
              </a:ext>
            </a:extLst>
          </p:cNvPr>
          <p:cNvSpPr txBox="1">
            <a:spLocks noChangeArrowheads="1"/>
          </p:cNvSpPr>
          <p:nvPr/>
        </p:nvSpPr>
        <p:spPr bwMode="auto">
          <a:xfrm>
            <a:off x="11557261" y="7303388"/>
            <a:ext cx="2785488" cy="359009"/>
          </a:xfrm>
          <a:prstGeom prst="rect">
            <a:avLst/>
          </a:prstGeom>
          <a:noFill/>
          <a:ln w="9525">
            <a:noFill/>
            <a:miter lim="800000"/>
            <a:headEnd/>
            <a:tailEnd/>
          </a:ln>
        </p:spPr>
        <p:txBody>
          <a:bodyPr wrap="square" lIns="0" tIns="0" rIns="0" bIns="0">
            <a:spAutoFit/>
          </a:bodyPr>
          <a:lstStyle>
            <a:defPPr>
              <a:defRPr lang="en-US"/>
            </a:defPPr>
            <a:lvl1pPr algn="ctr" defTabSz="685800">
              <a:defRPr sz="800">
                <a:solidFill>
                  <a:srgbClr val="1D516C"/>
                </a:solidFill>
                <a:latin typeface="Amazon Ember" panose="020B0603020204020204" pitchFamily="34" charset="0"/>
                <a:ea typeface="Amazon Ember" panose="020B0603020204020204" pitchFamily="34" charset="0"/>
                <a:cs typeface="Amazon Ember" panose="020B0603020204020204" pitchFamily="34" charset="0"/>
              </a:defRPr>
            </a:lvl1pPr>
          </a:lstStyle>
          <a:p>
            <a:pPr defTabSz="1143023" hangingPunct="1"/>
            <a:r>
              <a:rPr lang="en-US" sz="2333" kern="1200" dirty="0">
                <a:gradFill>
                  <a:gsLst>
                    <a:gs pos="0">
                      <a:srgbClr val="FFFFFF"/>
                    </a:gs>
                    <a:gs pos="100000">
                      <a:srgbClr val="FFFFFF"/>
                    </a:gs>
                  </a:gsLst>
                  <a:lin ang="16200000" scaled="0"/>
                </a:gradFill>
              </a:rPr>
              <a:t>AWS Service Catalog</a:t>
            </a:r>
          </a:p>
        </p:txBody>
      </p:sp>
      <p:sp>
        <p:nvSpPr>
          <p:cNvPr id="191" name="Rounded Rectangle 30">
            <a:extLst>
              <a:ext uri="{FF2B5EF4-FFF2-40B4-BE49-F238E27FC236}">
                <a16:creationId xmlns:a16="http://schemas.microsoft.com/office/drawing/2014/main" id="{C3E485F5-6F8F-8748-8C34-4F03889516E4}"/>
              </a:ext>
            </a:extLst>
          </p:cNvPr>
          <p:cNvSpPr/>
          <p:nvPr/>
        </p:nvSpPr>
        <p:spPr>
          <a:xfrm>
            <a:off x="13087447" y="5020447"/>
            <a:ext cx="2194560" cy="2194560"/>
          </a:xfrm>
          <a:prstGeom prst="rect">
            <a:avLst/>
          </a:prstGeom>
          <a:noFill/>
          <a:ln w="19050">
            <a:solidFill>
              <a:schemeClr val="accent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1828837" hangingPunct="1">
              <a:defRPr/>
            </a:pPr>
            <a:endParaRPr lang="en-US" sz="2333" kern="1200" dirty="0">
              <a:gradFill>
                <a:gsLst>
                  <a:gs pos="0">
                    <a:srgbClr val="FFFFFF"/>
                  </a:gs>
                  <a:gs pos="100000">
                    <a:srgbClr val="FFFFFF"/>
                  </a:gs>
                </a:gsLst>
                <a:lin ang="16200000" scaled="0"/>
              </a:gradFill>
              <a:latin typeface="Helvetica Neue"/>
              <a:cs typeface="Helvetica Neue"/>
            </a:endParaRPr>
          </a:p>
        </p:txBody>
      </p:sp>
      <p:sp>
        <p:nvSpPr>
          <p:cNvPr id="192" name="TextBox 33">
            <a:extLst>
              <a:ext uri="{FF2B5EF4-FFF2-40B4-BE49-F238E27FC236}">
                <a16:creationId xmlns:a16="http://schemas.microsoft.com/office/drawing/2014/main" id="{021958EE-59E0-044B-A7DB-EF330DE6BF36}"/>
              </a:ext>
            </a:extLst>
          </p:cNvPr>
          <p:cNvSpPr txBox="1">
            <a:spLocks noChangeArrowheads="1"/>
          </p:cNvSpPr>
          <p:nvPr/>
        </p:nvSpPr>
        <p:spPr bwMode="auto">
          <a:xfrm>
            <a:off x="13087229" y="5056196"/>
            <a:ext cx="2178605" cy="718017"/>
          </a:xfrm>
          <a:prstGeom prst="rect">
            <a:avLst/>
          </a:prstGeom>
          <a:noFill/>
          <a:ln w="9525">
            <a:noFill/>
            <a:miter lim="800000"/>
            <a:headEnd/>
            <a:tailEnd/>
          </a:ln>
        </p:spPr>
        <p:txBody>
          <a:bodyPr wrap="square" lIns="0" tIns="0" rIns="0" bIns="0">
            <a:spAutoFit/>
          </a:bodyPr>
          <a:lstStyle>
            <a:defPPr>
              <a:defRPr lang="en-US"/>
            </a:defPPr>
            <a:lvl1pPr algn="ctr" defTabSz="685800">
              <a:defRPr sz="800">
                <a:solidFill>
                  <a:srgbClr val="1D516C"/>
                </a:solidFill>
                <a:latin typeface="Amazon Ember" panose="020B0603020204020204" pitchFamily="34" charset="0"/>
                <a:ea typeface="Amazon Ember" panose="020B0603020204020204" pitchFamily="34" charset="0"/>
                <a:cs typeface="Amazon Ember" panose="020B0603020204020204" pitchFamily="34" charset="0"/>
              </a:defRPr>
            </a:lvl1pPr>
          </a:lstStyle>
          <a:p>
            <a:pPr defTabSz="1143023" hangingPunct="1"/>
            <a:r>
              <a:rPr lang="en-US" sz="2333" kern="1200" dirty="0">
                <a:gradFill>
                  <a:gsLst>
                    <a:gs pos="0">
                      <a:srgbClr val="FFFFFF"/>
                    </a:gs>
                    <a:gs pos="100000">
                      <a:srgbClr val="FFFFFF"/>
                    </a:gs>
                  </a:gsLst>
                  <a:lin ang="16200000" scaled="0"/>
                </a:gradFill>
              </a:rPr>
              <a:t>Account </a:t>
            </a:r>
            <a:br>
              <a:rPr lang="en-US" sz="2333" kern="1200" dirty="0">
                <a:gradFill>
                  <a:gsLst>
                    <a:gs pos="0">
                      <a:srgbClr val="FFFFFF"/>
                    </a:gs>
                    <a:gs pos="100000">
                      <a:srgbClr val="FFFFFF"/>
                    </a:gs>
                  </a:gsLst>
                  <a:lin ang="16200000" scaled="0"/>
                </a:gradFill>
              </a:rPr>
            </a:br>
            <a:r>
              <a:rPr lang="en-US" sz="2333" kern="1200" dirty="0">
                <a:gradFill>
                  <a:gsLst>
                    <a:gs pos="0">
                      <a:srgbClr val="FFFFFF"/>
                    </a:gs>
                    <a:gs pos="100000">
                      <a:srgbClr val="FFFFFF"/>
                    </a:gs>
                  </a:gsLst>
                  <a:lin ang="16200000" scaled="0"/>
                </a:gradFill>
              </a:rPr>
              <a:t>factory</a:t>
            </a:r>
          </a:p>
        </p:txBody>
      </p:sp>
      <p:sp>
        <p:nvSpPr>
          <p:cNvPr id="193" name="TextBox 33">
            <a:extLst>
              <a:ext uri="{FF2B5EF4-FFF2-40B4-BE49-F238E27FC236}">
                <a16:creationId xmlns:a16="http://schemas.microsoft.com/office/drawing/2014/main" id="{3A992F04-AA03-244A-A6C0-B16C40F8B289}"/>
              </a:ext>
            </a:extLst>
          </p:cNvPr>
          <p:cNvSpPr txBox="1">
            <a:spLocks noChangeArrowheads="1"/>
          </p:cNvSpPr>
          <p:nvPr/>
        </p:nvSpPr>
        <p:spPr bwMode="auto">
          <a:xfrm>
            <a:off x="13580592" y="6701686"/>
            <a:ext cx="1258797" cy="359009"/>
          </a:xfrm>
          <a:prstGeom prst="rect">
            <a:avLst/>
          </a:prstGeom>
          <a:noFill/>
          <a:ln w="9525">
            <a:noFill/>
            <a:miter lim="800000"/>
            <a:headEnd/>
            <a:tailEnd/>
          </a:ln>
        </p:spPr>
        <p:txBody>
          <a:bodyPr wrap="square" lIns="0" tIns="0" rIns="0" bIns="0">
            <a:spAutoFit/>
          </a:bodyPr>
          <a:lstStyle>
            <a:defPPr>
              <a:defRPr lang="en-US"/>
            </a:defPPr>
            <a:lvl1pPr algn="ctr" defTabSz="685800">
              <a:defRPr sz="800">
                <a:solidFill>
                  <a:srgbClr val="1D516C"/>
                </a:solidFill>
                <a:latin typeface="Amazon Ember" panose="020B0603020204020204" pitchFamily="34" charset="0"/>
                <a:ea typeface="Amazon Ember" panose="020B0603020204020204" pitchFamily="34" charset="0"/>
                <a:cs typeface="Amazon Ember" panose="020B0603020204020204" pitchFamily="34" charset="0"/>
              </a:defRPr>
            </a:lvl1pPr>
          </a:lstStyle>
          <a:p>
            <a:pPr defTabSz="1143023" hangingPunct="1"/>
            <a:r>
              <a:rPr lang="en-US" sz="2333" kern="1200" dirty="0">
                <a:gradFill>
                  <a:gsLst>
                    <a:gs pos="0">
                      <a:srgbClr val="FFFFFF"/>
                    </a:gs>
                    <a:gs pos="100000">
                      <a:srgbClr val="FFFFFF"/>
                    </a:gs>
                  </a:gsLst>
                  <a:lin ang="16200000" scaled="0"/>
                </a:gradFill>
              </a:rPr>
              <a:t>Versions</a:t>
            </a:r>
          </a:p>
        </p:txBody>
      </p:sp>
      <p:grpSp>
        <p:nvGrpSpPr>
          <p:cNvPr id="194" name="Graphic 59">
            <a:extLst>
              <a:ext uri="{FF2B5EF4-FFF2-40B4-BE49-F238E27FC236}">
                <a16:creationId xmlns:a16="http://schemas.microsoft.com/office/drawing/2014/main" id="{B41C9F37-F764-5E45-8289-BEAD03731377}"/>
              </a:ext>
            </a:extLst>
          </p:cNvPr>
          <p:cNvGrpSpPr/>
          <p:nvPr/>
        </p:nvGrpSpPr>
        <p:grpSpPr>
          <a:xfrm>
            <a:off x="9844759" y="3575624"/>
            <a:ext cx="880533" cy="880533"/>
            <a:chOff x="9752037" y="1660460"/>
            <a:chExt cx="330200" cy="330200"/>
          </a:xfrm>
        </p:grpSpPr>
        <p:sp>
          <p:nvSpPr>
            <p:cNvPr id="195" name="Freeform: Shape 29">
              <a:extLst>
                <a:ext uri="{FF2B5EF4-FFF2-40B4-BE49-F238E27FC236}">
                  <a16:creationId xmlns:a16="http://schemas.microsoft.com/office/drawing/2014/main" id="{85E750BC-CE11-0A44-9DCF-619EBD035038}"/>
                </a:ext>
              </a:extLst>
            </p:cNvPr>
            <p:cNvSpPr/>
            <p:nvPr/>
          </p:nvSpPr>
          <p:spPr>
            <a:xfrm>
              <a:off x="9752037" y="1660460"/>
              <a:ext cx="330200" cy="330200"/>
            </a:xfrm>
            <a:custGeom>
              <a:avLst/>
              <a:gdLst>
                <a:gd name="connsiteX0" fmla="*/ 0 w 330200"/>
                <a:gd name="connsiteY0" fmla="*/ 0 h 330200"/>
                <a:gd name="connsiteX1" fmla="*/ 330200 w 330200"/>
                <a:gd name="connsiteY1" fmla="*/ 0 h 330200"/>
                <a:gd name="connsiteX2" fmla="*/ 330200 w 330200"/>
                <a:gd name="connsiteY2" fmla="*/ 330200 h 330200"/>
                <a:gd name="connsiteX3" fmla="*/ 0 w 330200"/>
                <a:gd name="connsiteY3" fmla="*/ 330200 h 330200"/>
              </a:gdLst>
              <a:ahLst/>
              <a:cxnLst>
                <a:cxn ang="0">
                  <a:pos x="connsiteX0" y="connsiteY0"/>
                </a:cxn>
                <a:cxn ang="0">
                  <a:pos x="connsiteX1" y="connsiteY1"/>
                </a:cxn>
                <a:cxn ang="0">
                  <a:pos x="connsiteX2" y="connsiteY2"/>
                </a:cxn>
                <a:cxn ang="0">
                  <a:pos x="connsiteX3" y="connsiteY3"/>
                </a:cxn>
              </a:cxnLst>
              <a:rect l="l" t="t" r="r" b="b"/>
              <a:pathLst>
                <a:path w="330200" h="330200">
                  <a:moveTo>
                    <a:pt x="0" y="0"/>
                  </a:moveTo>
                  <a:lnTo>
                    <a:pt x="330200" y="0"/>
                  </a:lnTo>
                  <a:lnTo>
                    <a:pt x="330200" y="330200"/>
                  </a:lnTo>
                  <a:lnTo>
                    <a:pt x="0" y="330200"/>
                  </a:lnTo>
                  <a:close/>
                </a:path>
              </a:pathLst>
            </a:custGeom>
            <a:solidFill>
              <a:schemeClr val="accent1"/>
            </a:solidFill>
            <a:ln w="9253" cap="flat">
              <a:noFill/>
              <a:prstDash val="solid"/>
              <a:miter/>
            </a:ln>
          </p:spPr>
          <p:txBody>
            <a:bodyPr rtlCol="0" anchor="ctr"/>
            <a:lstStyle/>
            <a:p>
              <a:pPr defTabSz="1828723" hangingPunct="1"/>
              <a:endParaRPr lang="en-US" sz="7680" kern="1200">
                <a:solidFill>
                  <a:srgbClr val="FFFFFF"/>
                </a:solidFill>
                <a:ea typeface="+mn-ea"/>
                <a:cs typeface="+mn-cs"/>
              </a:endParaRPr>
            </a:p>
          </p:txBody>
        </p:sp>
        <p:sp>
          <p:nvSpPr>
            <p:cNvPr id="196" name="Freeform: Shape 42">
              <a:extLst>
                <a:ext uri="{FF2B5EF4-FFF2-40B4-BE49-F238E27FC236}">
                  <a16:creationId xmlns:a16="http://schemas.microsoft.com/office/drawing/2014/main" id="{5F7CB490-8279-E94D-8AD7-58E77309B19D}"/>
                </a:ext>
              </a:extLst>
            </p:cNvPr>
            <p:cNvSpPr/>
            <p:nvPr/>
          </p:nvSpPr>
          <p:spPr>
            <a:xfrm>
              <a:off x="9796062" y="1755343"/>
              <a:ext cx="235857" cy="75474"/>
            </a:xfrm>
            <a:custGeom>
              <a:avLst/>
              <a:gdLst>
                <a:gd name="connsiteX0" fmla="*/ 63337 w 235857"/>
                <a:gd name="connsiteY0" fmla="*/ 57669 h 75474"/>
                <a:gd name="connsiteX1" fmla="*/ 64375 w 235857"/>
                <a:gd name="connsiteY1" fmla="*/ 65500 h 75474"/>
                <a:gd name="connsiteX2" fmla="*/ 67205 w 235857"/>
                <a:gd name="connsiteY2" fmla="*/ 71821 h 75474"/>
                <a:gd name="connsiteX3" fmla="*/ 67866 w 235857"/>
                <a:gd name="connsiteY3" fmla="*/ 73802 h 75474"/>
                <a:gd name="connsiteX4" fmla="*/ 66168 w 235857"/>
                <a:gd name="connsiteY4" fmla="*/ 76444 h 75474"/>
                <a:gd name="connsiteX5" fmla="*/ 60601 w 235857"/>
                <a:gd name="connsiteY5" fmla="*/ 80123 h 75474"/>
                <a:gd name="connsiteX6" fmla="*/ 58337 w 235857"/>
                <a:gd name="connsiteY6" fmla="*/ 80878 h 75474"/>
                <a:gd name="connsiteX7" fmla="*/ 55696 w 235857"/>
                <a:gd name="connsiteY7" fmla="*/ 79651 h 75474"/>
                <a:gd name="connsiteX8" fmla="*/ 52488 w 235857"/>
                <a:gd name="connsiteY8" fmla="*/ 75594 h 75474"/>
                <a:gd name="connsiteX9" fmla="*/ 49846 w 235857"/>
                <a:gd name="connsiteY9" fmla="*/ 70406 h 75474"/>
                <a:gd name="connsiteX10" fmla="*/ 23996 w 235857"/>
                <a:gd name="connsiteY10" fmla="*/ 82576 h 75474"/>
                <a:gd name="connsiteX11" fmla="*/ 6449 w 235857"/>
                <a:gd name="connsiteY11" fmla="*/ 76255 h 75474"/>
                <a:gd name="connsiteX12" fmla="*/ 33 w 235857"/>
                <a:gd name="connsiteY12" fmla="*/ 59368 h 75474"/>
                <a:gd name="connsiteX13" fmla="*/ 7958 w 235857"/>
                <a:gd name="connsiteY13" fmla="*/ 41254 h 75474"/>
                <a:gd name="connsiteX14" fmla="*/ 29563 w 235857"/>
                <a:gd name="connsiteY14" fmla="*/ 34461 h 75474"/>
                <a:gd name="connsiteX15" fmla="*/ 38997 w 235857"/>
                <a:gd name="connsiteY15" fmla="*/ 35121 h 75474"/>
                <a:gd name="connsiteX16" fmla="*/ 49092 w 235857"/>
                <a:gd name="connsiteY16" fmla="*/ 37008 h 75474"/>
                <a:gd name="connsiteX17" fmla="*/ 49092 w 235857"/>
                <a:gd name="connsiteY17" fmla="*/ 30593 h 75474"/>
                <a:gd name="connsiteX18" fmla="*/ 44941 w 235857"/>
                <a:gd name="connsiteY18" fmla="*/ 16536 h 75474"/>
                <a:gd name="connsiteX19" fmla="*/ 30600 w 235857"/>
                <a:gd name="connsiteY19" fmla="*/ 12479 h 75474"/>
                <a:gd name="connsiteX20" fmla="*/ 21166 w 235857"/>
                <a:gd name="connsiteY20" fmla="*/ 13611 h 75474"/>
                <a:gd name="connsiteX21" fmla="*/ 11732 w 235857"/>
                <a:gd name="connsiteY21" fmla="*/ 16630 h 75474"/>
                <a:gd name="connsiteX22" fmla="*/ 8619 w 235857"/>
                <a:gd name="connsiteY22" fmla="*/ 17762 h 75474"/>
                <a:gd name="connsiteX23" fmla="*/ 7298 w 235857"/>
                <a:gd name="connsiteY23" fmla="*/ 17762 h 75474"/>
                <a:gd name="connsiteX24" fmla="*/ 5411 w 235857"/>
                <a:gd name="connsiteY24" fmla="*/ 15026 h 75474"/>
                <a:gd name="connsiteX25" fmla="*/ 5411 w 235857"/>
                <a:gd name="connsiteY25" fmla="*/ 10687 h 75474"/>
                <a:gd name="connsiteX26" fmla="*/ 5977 w 235857"/>
                <a:gd name="connsiteY26" fmla="*/ 7668 h 75474"/>
                <a:gd name="connsiteX27" fmla="*/ 8524 w 235857"/>
                <a:gd name="connsiteY27" fmla="*/ 5781 h 75474"/>
                <a:gd name="connsiteX28" fmla="*/ 19562 w 235857"/>
                <a:gd name="connsiteY28" fmla="*/ 1818 h 75474"/>
                <a:gd name="connsiteX29" fmla="*/ 33242 w 235857"/>
                <a:gd name="connsiteY29" fmla="*/ 120 h 75474"/>
                <a:gd name="connsiteX30" fmla="*/ 56262 w 235857"/>
                <a:gd name="connsiteY30" fmla="*/ 7290 h 75474"/>
                <a:gd name="connsiteX31" fmla="*/ 63526 w 235857"/>
                <a:gd name="connsiteY31" fmla="*/ 28895 h 75474"/>
                <a:gd name="connsiteX32" fmla="*/ 27676 w 235857"/>
                <a:gd name="connsiteY32" fmla="*/ 71066 h 75474"/>
                <a:gd name="connsiteX33" fmla="*/ 37110 w 235857"/>
                <a:gd name="connsiteY33" fmla="*/ 69462 h 75474"/>
                <a:gd name="connsiteX34" fmla="*/ 45412 w 235857"/>
                <a:gd name="connsiteY34" fmla="*/ 63802 h 75474"/>
                <a:gd name="connsiteX35" fmla="*/ 48431 w 235857"/>
                <a:gd name="connsiteY35" fmla="*/ 58235 h 75474"/>
                <a:gd name="connsiteX36" fmla="*/ 49280 w 235857"/>
                <a:gd name="connsiteY36" fmla="*/ 50594 h 75474"/>
                <a:gd name="connsiteX37" fmla="*/ 49280 w 235857"/>
                <a:gd name="connsiteY37" fmla="*/ 46631 h 75474"/>
                <a:gd name="connsiteX38" fmla="*/ 40884 w 235857"/>
                <a:gd name="connsiteY38" fmla="*/ 45405 h 75474"/>
                <a:gd name="connsiteX39" fmla="*/ 32582 w 235857"/>
                <a:gd name="connsiteY39" fmla="*/ 45405 h 75474"/>
                <a:gd name="connsiteX40" fmla="*/ 19562 w 235857"/>
                <a:gd name="connsiteY40" fmla="*/ 48895 h 75474"/>
                <a:gd name="connsiteX41" fmla="*/ 15223 w 235857"/>
                <a:gd name="connsiteY41" fmla="*/ 59084 h 75474"/>
                <a:gd name="connsiteX42" fmla="*/ 18430 w 235857"/>
                <a:gd name="connsiteY42" fmla="*/ 68519 h 75474"/>
                <a:gd name="connsiteX43" fmla="*/ 27676 w 235857"/>
                <a:gd name="connsiteY43" fmla="*/ 71066 h 75474"/>
                <a:gd name="connsiteX44" fmla="*/ 98339 w 235857"/>
                <a:gd name="connsiteY44" fmla="*/ 80500 h 75474"/>
                <a:gd name="connsiteX45" fmla="*/ 94942 w 235857"/>
                <a:gd name="connsiteY45" fmla="*/ 79651 h 75474"/>
                <a:gd name="connsiteX46" fmla="*/ 93055 w 235857"/>
                <a:gd name="connsiteY46" fmla="*/ 76161 h 75474"/>
                <a:gd name="connsiteX47" fmla="*/ 72489 w 235857"/>
                <a:gd name="connsiteY47" fmla="*/ 8234 h 75474"/>
                <a:gd name="connsiteX48" fmla="*/ 71734 w 235857"/>
                <a:gd name="connsiteY48" fmla="*/ 4649 h 75474"/>
                <a:gd name="connsiteX49" fmla="*/ 73809 w 235857"/>
                <a:gd name="connsiteY49" fmla="*/ 2479 h 75474"/>
                <a:gd name="connsiteX50" fmla="*/ 82489 w 235857"/>
                <a:gd name="connsiteY50" fmla="*/ 2479 h 75474"/>
                <a:gd name="connsiteX51" fmla="*/ 85885 w 235857"/>
                <a:gd name="connsiteY51" fmla="*/ 3328 h 75474"/>
                <a:gd name="connsiteX52" fmla="*/ 87678 w 235857"/>
                <a:gd name="connsiteY52" fmla="*/ 6819 h 75474"/>
                <a:gd name="connsiteX53" fmla="*/ 102490 w 235857"/>
                <a:gd name="connsiteY53" fmla="*/ 65500 h 75474"/>
                <a:gd name="connsiteX54" fmla="*/ 116358 w 235857"/>
                <a:gd name="connsiteY54" fmla="*/ 6913 h 75474"/>
                <a:gd name="connsiteX55" fmla="*/ 118056 w 235857"/>
                <a:gd name="connsiteY55" fmla="*/ 3422 h 75474"/>
                <a:gd name="connsiteX56" fmla="*/ 121547 w 235857"/>
                <a:gd name="connsiteY56" fmla="*/ 2573 h 75474"/>
                <a:gd name="connsiteX57" fmla="*/ 128623 w 235857"/>
                <a:gd name="connsiteY57" fmla="*/ 2573 h 75474"/>
                <a:gd name="connsiteX58" fmla="*/ 132208 w 235857"/>
                <a:gd name="connsiteY58" fmla="*/ 3422 h 75474"/>
                <a:gd name="connsiteX59" fmla="*/ 133906 w 235857"/>
                <a:gd name="connsiteY59" fmla="*/ 6913 h 75474"/>
                <a:gd name="connsiteX60" fmla="*/ 147586 w 235857"/>
                <a:gd name="connsiteY60" fmla="*/ 65500 h 75474"/>
                <a:gd name="connsiteX61" fmla="*/ 162775 w 235857"/>
                <a:gd name="connsiteY61" fmla="*/ 6630 h 75474"/>
                <a:gd name="connsiteX62" fmla="*/ 164567 w 235857"/>
                <a:gd name="connsiteY62" fmla="*/ 3139 h 75474"/>
                <a:gd name="connsiteX63" fmla="*/ 167964 w 235857"/>
                <a:gd name="connsiteY63" fmla="*/ 2290 h 75474"/>
                <a:gd name="connsiteX64" fmla="*/ 176171 w 235857"/>
                <a:gd name="connsiteY64" fmla="*/ 2290 h 75474"/>
                <a:gd name="connsiteX65" fmla="*/ 178341 w 235857"/>
                <a:gd name="connsiteY65" fmla="*/ 4063 h 75474"/>
                <a:gd name="connsiteX66" fmla="*/ 178341 w 235857"/>
                <a:gd name="connsiteY66" fmla="*/ 4460 h 75474"/>
                <a:gd name="connsiteX67" fmla="*/ 178341 w 235857"/>
                <a:gd name="connsiteY67" fmla="*/ 5875 h 75474"/>
                <a:gd name="connsiteX68" fmla="*/ 177775 w 235857"/>
                <a:gd name="connsiteY68" fmla="*/ 8045 h 75474"/>
                <a:gd name="connsiteX69" fmla="*/ 156454 w 235857"/>
                <a:gd name="connsiteY69" fmla="*/ 75972 h 75474"/>
                <a:gd name="connsiteX70" fmla="*/ 154661 w 235857"/>
                <a:gd name="connsiteY70" fmla="*/ 79463 h 75474"/>
                <a:gd name="connsiteX71" fmla="*/ 151265 w 235857"/>
                <a:gd name="connsiteY71" fmla="*/ 80312 h 75474"/>
                <a:gd name="connsiteX72" fmla="*/ 143717 w 235857"/>
                <a:gd name="connsiteY72" fmla="*/ 80312 h 75474"/>
                <a:gd name="connsiteX73" fmla="*/ 140227 w 235857"/>
                <a:gd name="connsiteY73" fmla="*/ 79368 h 75474"/>
                <a:gd name="connsiteX74" fmla="*/ 138529 w 235857"/>
                <a:gd name="connsiteY74" fmla="*/ 75877 h 75474"/>
                <a:gd name="connsiteX75" fmla="*/ 124849 w 235857"/>
                <a:gd name="connsiteY75" fmla="*/ 19272 h 75474"/>
                <a:gd name="connsiteX76" fmla="*/ 111264 w 235857"/>
                <a:gd name="connsiteY76" fmla="*/ 75878 h 75474"/>
                <a:gd name="connsiteX77" fmla="*/ 109565 w 235857"/>
                <a:gd name="connsiteY77" fmla="*/ 79368 h 75474"/>
                <a:gd name="connsiteX78" fmla="*/ 106075 w 235857"/>
                <a:gd name="connsiteY78" fmla="*/ 80312 h 75474"/>
                <a:gd name="connsiteX79" fmla="*/ 211550 w 235857"/>
                <a:gd name="connsiteY79" fmla="*/ 82765 h 75474"/>
                <a:gd name="connsiteX80" fmla="*/ 197965 w 235857"/>
                <a:gd name="connsiteY80" fmla="*/ 81255 h 75474"/>
                <a:gd name="connsiteX81" fmla="*/ 187870 w 235857"/>
                <a:gd name="connsiteY81" fmla="*/ 77764 h 75474"/>
                <a:gd name="connsiteX82" fmla="*/ 185134 w 235857"/>
                <a:gd name="connsiteY82" fmla="*/ 75311 h 75474"/>
                <a:gd name="connsiteX83" fmla="*/ 184568 w 235857"/>
                <a:gd name="connsiteY83" fmla="*/ 72764 h 75474"/>
                <a:gd name="connsiteX84" fmla="*/ 184568 w 235857"/>
                <a:gd name="connsiteY84" fmla="*/ 68330 h 75474"/>
                <a:gd name="connsiteX85" fmla="*/ 186549 w 235857"/>
                <a:gd name="connsiteY85" fmla="*/ 65594 h 75474"/>
                <a:gd name="connsiteX86" fmla="*/ 188247 w 235857"/>
                <a:gd name="connsiteY86" fmla="*/ 65594 h 75474"/>
                <a:gd name="connsiteX87" fmla="*/ 190417 w 235857"/>
                <a:gd name="connsiteY87" fmla="*/ 66538 h 75474"/>
                <a:gd name="connsiteX88" fmla="*/ 199851 w 235857"/>
                <a:gd name="connsiteY88" fmla="*/ 69557 h 75474"/>
                <a:gd name="connsiteX89" fmla="*/ 210324 w 235857"/>
                <a:gd name="connsiteY89" fmla="*/ 70689 h 75474"/>
                <a:gd name="connsiteX90" fmla="*/ 223154 w 235857"/>
                <a:gd name="connsiteY90" fmla="*/ 67764 h 75474"/>
                <a:gd name="connsiteX91" fmla="*/ 227683 w 235857"/>
                <a:gd name="connsiteY91" fmla="*/ 59462 h 75474"/>
                <a:gd name="connsiteX92" fmla="*/ 225324 w 235857"/>
                <a:gd name="connsiteY92" fmla="*/ 53330 h 75474"/>
                <a:gd name="connsiteX93" fmla="*/ 216456 w 235857"/>
                <a:gd name="connsiteY93" fmla="*/ 48707 h 75474"/>
                <a:gd name="connsiteX94" fmla="*/ 203720 w 235857"/>
                <a:gd name="connsiteY94" fmla="*/ 44650 h 75474"/>
                <a:gd name="connsiteX95" fmla="*/ 189662 w 235857"/>
                <a:gd name="connsiteY95" fmla="*/ 35782 h 75474"/>
                <a:gd name="connsiteX96" fmla="*/ 185228 w 235857"/>
                <a:gd name="connsiteY96" fmla="*/ 22951 h 75474"/>
                <a:gd name="connsiteX97" fmla="*/ 187587 w 235857"/>
                <a:gd name="connsiteY97" fmla="*/ 13517 h 75474"/>
                <a:gd name="connsiteX98" fmla="*/ 193908 w 235857"/>
                <a:gd name="connsiteY98" fmla="*/ 6252 h 75474"/>
                <a:gd name="connsiteX99" fmla="*/ 203342 w 235857"/>
                <a:gd name="connsiteY99" fmla="*/ 1724 h 75474"/>
                <a:gd name="connsiteX100" fmla="*/ 214475 w 235857"/>
                <a:gd name="connsiteY100" fmla="*/ 215 h 75474"/>
                <a:gd name="connsiteX101" fmla="*/ 220324 w 235857"/>
                <a:gd name="connsiteY101" fmla="*/ 215 h 75474"/>
                <a:gd name="connsiteX102" fmla="*/ 226079 w 235857"/>
                <a:gd name="connsiteY102" fmla="*/ 1158 h 75474"/>
                <a:gd name="connsiteX103" fmla="*/ 231079 w 235857"/>
                <a:gd name="connsiteY103" fmla="*/ 2573 h 75474"/>
                <a:gd name="connsiteX104" fmla="*/ 234758 w 235857"/>
                <a:gd name="connsiteY104" fmla="*/ 4083 h 75474"/>
                <a:gd name="connsiteX105" fmla="*/ 237400 w 235857"/>
                <a:gd name="connsiteY105" fmla="*/ 6252 h 75474"/>
                <a:gd name="connsiteX106" fmla="*/ 238155 w 235857"/>
                <a:gd name="connsiteY106" fmla="*/ 9177 h 75474"/>
                <a:gd name="connsiteX107" fmla="*/ 238155 w 235857"/>
                <a:gd name="connsiteY107" fmla="*/ 13328 h 75474"/>
                <a:gd name="connsiteX108" fmla="*/ 236173 w 235857"/>
                <a:gd name="connsiteY108" fmla="*/ 16158 h 75474"/>
                <a:gd name="connsiteX109" fmla="*/ 232777 w 235857"/>
                <a:gd name="connsiteY109" fmla="*/ 15026 h 75474"/>
                <a:gd name="connsiteX110" fmla="*/ 215795 w 235857"/>
                <a:gd name="connsiteY110" fmla="*/ 11630 h 75474"/>
                <a:gd name="connsiteX111" fmla="*/ 204097 w 235857"/>
                <a:gd name="connsiteY111" fmla="*/ 14083 h 75474"/>
                <a:gd name="connsiteX112" fmla="*/ 199946 w 235857"/>
                <a:gd name="connsiteY112" fmla="*/ 22008 h 75474"/>
                <a:gd name="connsiteX113" fmla="*/ 202587 w 235857"/>
                <a:gd name="connsiteY113" fmla="*/ 28234 h 75474"/>
                <a:gd name="connsiteX114" fmla="*/ 212022 w 235857"/>
                <a:gd name="connsiteY114" fmla="*/ 33046 h 75474"/>
                <a:gd name="connsiteX115" fmla="*/ 224475 w 235857"/>
                <a:gd name="connsiteY115" fmla="*/ 37008 h 75474"/>
                <a:gd name="connsiteX116" fmla="*/ 238060 w 235857"/>
                <a:gd name="connsiteY116" fmla="*/ 45499 h 75474"/>
                <a:gd name="connsiteX117" fmla="*/ 242117 w 235857"/>
                <a:gd name="connsiteY117" fmla="*/ 57858 h 75474"/>
                <a:gd name="connsiteX118" fmla="*/ 239853 w 235857"/>
                <a:gd name="connsiteY118" fmla="*/ 68047 h 75474"/>
                <a:gd name="connsiteX119" fmla="*/ 233438 w 235857"/>
                <a:gd name="connsiteY119" fmla="*/ 75783 h 75474"/>
                <a:gd name="connsiteX120" fmla="*/ 224003 w 235857"/>
                <a:gd name="connsiteY120" fmla="*/ 80783 h 75474"/>
                <a:gd name="connsiteX121" fmla="*/ 211267 w 235857"/>
                <a:gd name="connsiteY121" fmla="*/ 82859 h 7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35857" h="75474">
                  <a:moveTo>
                    <a:pt x="63337" y="57669"/>
                  </a:moveTo>
                  <a:cubicBezTo>
                    <a:pt x="63258" y="60318"/>
                    <a:pt x="63608" y="62963"/>
                    <a:pt x="64375" y="65500"/>
                  </a:cubicBezTo>
                  <a:cubicBezTo>
                    <a:pt x="65133" y="67685"/>
                    <a:pt x="66080" y="69800"/>
                    <a:pt x="67205" y="71821"/>
                  </a:cubicBezTo>
                  <a:cubicBezTo>
                    <a:pt x="67608" y="72406"/>
                    <a:pt x="67836" y="73093"/>
                    <a:pt x="67866" y="73802"/>
                  </a:cubicBezTo>
                  <a:cubicBezTo>
                    <a:pt x="67765" y="74907"/>
                    <a:pt x="67131" y="75893"/>
                    <a:pt x="66168" y="76444"/>
                  </a:cubicBezTo>
                  <a:lnTo>
                    <a:pt x="60601" y="80123"/>
                  </a:lnTo>
                  <a:cubicBezTo>
                    <a:pt x="59939" y="80596"/>
                    <a:pt x="59151" y="80859"/>
                    <a:pt x="58337" y="80878"/>
                  </a:cubicBezTo>
                  <a:cubicBezTo>
                    <a:pt x="57323" y="80861"/>
                    <a:pt x="56363" y="80415"/>
                    <a:pt x="55696" y="79651"/>
                  </a:cubicBezTo>
                  <a:cubicBezTo>
                    <a:pt x="54474" y="78427"/>
                    <a:pt x="53397" y="77066"/>
                    <a:pt x="52488" y="75594"/>
                  </a:cubicBezTo>
                  <a:cubicBezTo>
                    <a:pt x="51639" y="74085"/>
                    <a:pt x="50790" y="72387"/>
                    <a:pt x="49846" y="70406"/>
                  </a:cubicBezTo>
                  <a:cubicBezTo>
                    <a:pt x="43575" y="78241"/>
                    <a:pt x="34031" y="82734"/>
                    <a:pt x="23996" y="82576"/>
                  </a:cubicBezTo>
                  <a:cubicBezTo>
                    <a:pt x="17534" y="82925"/>
                    <a:pt x="11204" y="80645"/>
                    <a:pt x="6449" y="76255"/>
                  </a:cubicBezTo>
                  <a:cubicBezTo>
                    <a:pt x="2020" y="71785"/>
                    <a:pt x="-311" y="65650"/>
                    <a:pt x="33" y="59368"/>
                  </a:cubicBezTo>
                  <a:cubicBezTo>
                    <a:pt x="-198" y="52442"/>
                    <a:pt x="2715" y="45784"/>
                    <a:pt x="7958" y="41254"/>
                  </a:cubicBezTo>
                  <a:cubicBezTo>
                    <a:pt x="14106" y="36461"/>
                    <a:pt x="21778" y="34049"/>
                    <a:pt x="29563" y="34461"/>
                  </a:cubicBezTo>
                  <a:cubicBezTo>
                    <a:pt x="32719" y="34447"/>
                    <a:pt x="35873" y="34668"/>
                    <a:pt x="38997" y="35121"/>
                  </a:cubicBezTo>
                  <a:cubicBezTo>
                    <a:pt x="42299" y="35593"/>
                    <a:pt x="45601" y="36254"/>
                    <a:pt x="49092" y="37008"/>
                  </a:cubicBezTo>
                  <a:lnTo>
                    <a:pt x="49092" y="30593"/>
                  </a:lnTo>
                  <a:cubicBezTo>
                    <a:pt x="49596" y="25545"/>
                    <a:pt x="48106" y="20500"/>
                    <a:pt x="44941" y="16536"/>
                  </a:cubicBezTo>
                  <a:cubicBezTo>
                    <a:pt x="40862" y="13387"/>
                    <a:pt x="35725" y="11934"/>
                    <a:pt x="30600" y="12479"/>
                  </a:cubicBezTo>
                  <a:cubicBezTo>
                    <a:pt x="27423" y="12494"/>
                    <a:pt x="24257" y="12874"/>
                    <a:pt x="21166" y="13611"/>
                  </a:cubicBezTo>
                  <a:cubicBezTo>
                    <a:pt x="17949" y="14375"/>
                    <a:pt x="14795" y="15384"/>
                    <a:pt x="11732" y="16630"/>
                  </a:cubicBezTo>
                  <a:lnTo>
                    <a:pt x="8619" y="17762"/>
                  </a:lnTo>
                  <a:lnTo>
                    <a:pt x="7298" y="17762"/>
                  </a:lnTo>
                  <a:cubicBezTo>
                    <a:pt x="5977" y="17762"/>
                    <a:pt x="5411" y="16819"/>
                    <a:pt x="5411" y="15026"/>
                  </a:cubicBezTo>
                  <a:lnTo>
                    <a:pt x="5411" y="10687"/>
                  </a:lnTo>
                  <a:cubicBezTo>
                    <a:pt x="5327" y="9648"/>
                    <a:pt x="5523" y="8606"/>
                    <a:pt x="5977" y="7668"/>
                  </a:cubicBezTo>
                  <a:cubicBezTo>
                    <a:pt x="6679" y="6861"/>
                    <a:pt x="7548" y="6217"/>
                    <a:pt x="8524" y="5781"/>
                  </a:cubicBezTo>
                  <a:cubicBezTo>
                    <a:pt x="12056" y="4081"/>
                    <a:pt x="15756" y="2753"/>
                    <a:pt x="19562" y="1818"/>
                  </a:cubicBezTo>
                  <a:cubicBezTo>
                    <a:pt x="24030" y="668"/>
                    <a:pt x="28628" y="97"/>
                    <a:pt x="33242" y="120"/>
                  </a:cubicBezTo>
                  <a:cubicBezTo>
                    <a:pt x="41559" y="-605"/>
                    <a:pt x="49827" y="1971"/>
                    <a:pt x="56262" y="7290"/>
                  </a:cubicBezTo>
                  <a:cubicBezTo>
                    <a:pt x="61604" y="13155"/>
                    <a:pt x="64240" y="20993"/>
                    <a:pt x="63526" y="28895"/>
                  </a:cubicBezTo>
                  <a:close/>
                  <a:moveTo>
                    <a:pt x="27676" y="71066"/>
                  </a:moveTo>
                  <a:cubicBezTo>
                    <a:pt x="30889" y="71071"/>
                    <a:pt x="34079" y="70528"/>
                    <a:pt x="37110" y="69462"/>
                  </a:cubicBezTo>
                  <a:cubicBezTo>
                    <a:pt x="40338" y="68360"/>
                    <a:pt x="43207" y="66404"/>
                    <a:pt x="45412" y="63802"/>
                  </a:cubicBezTo>
                  <a:cubicBezTo>
                    <a:pt x="46868" y="62228"/>
                    <a:pt x="47906" y="60314"/>
                    <a:pt x="48431" y="58235"/>
                  </a:cubicBezTo>
                  <a:cubicBezTo>
                    <a:pt x="49041" y="55735"/>
                    <a:pt x="49326" y="53167"/>
                    <a:pt x="49280" y="50594"/>
                  </a:cubicBezTo>
                  <a:lnTo>
                    <a:pt x="49280" y="46631"/>
                  </a:lnTo>
                  <a:cubicBezTo>
                    <a:pt x="46508" y="46055"/>
                    <a:pt x="43705" y="45646"/>
                    <a:pt x="40884" y="45405"/>
                  </a:cubicBezTo>
                  <a:cubicBezTo>
                    <a:pt x="38053" y="45405"/>
                    <a:pt x="35318" y="45405"/>
                    <a:pt x="32582" y="45405"/>
                  </a:cubicBezTo>
                  <a:cubicBezTo>
                    <a:pt x="27969" y="45035"/>
                    <a:pt x="23371" y="46268"/>
                    <a:pt x="19562" y="48895"/>
                  </a:cubicBezTo>
                  <a:cubicBezTo>
                    <a:pt x="16577" y="51408"/>
                    <a:pt x="14966" y="55191"/>
                    <a:pt x="15223" y="59084"/>
                  </a:cubicBezTo>
                  <a:cubicBezTo>
                    <a:pt x="14908" y="62541"/>
                    <a:pt x="16074" y="65970"/>
                    <a:pt x="18430" y="68519"/>
                  </a:cubicBezTo>
                  <a:cubicBezTo>
                    <a:pt x="21053" y="70559"/>
                    <a:pt x="24378" y="71475"/>
                    <a:pt x="27676" y="71066"/>
                  </a:cubicBezTo>
                  <a:close/>
                  <a:moveTo>
                    <a:pt x="98339" y="80500"/>
                  </a:moveTo>
                  <a:cubicBezTo>
                    <a:pt x="97143" y="80612"/>
                    <a:pt x="95945" y="80312"/>
                    <a:pt x="94942" y="79651"/>
                  </a:cubicBezTo>
                  <a:cubicBezTo>
                    <a:pt x="93984" y="78698"/>
                    <a:pt x="93328" y="77484"/>
                    <a:pt x="93055" y="76161"/>
                  </a:cubicBezTo>
                  <a:lnTo>
                    <a:pt x="72489" y="8234"/>
                  </a:lnTo>
                  <a:cubicBezTo>
                    <a:pt x="72071" y="7080"/>
                    <a:pt x="71816" y="5873"/>
                    <a:pt x="71734" y="4649"/>
                  </a:cubicBezTo>
                  <a:cubicBezTo>
                    <a:pt x="71734" y="3234"/>
                    <a:pt x="72394" y="2479"/>
                    <a:pt x="73809" y="2479"/>
                  </a:cubicBezTo>
                  <a:lnTo>
                    <a:pt x="82489" y="2479"/>
                  </a:lnTo>
                  <a:cubicBezTo>
                    <a:pt x="83685" y="2368"/>
                    <a:pt x="84883" y="2667"/>
                    <a:pt x="85885" y="3328"/>
                  </a:cubicBezTo>
                  <a:cubicBezTo>
                    <a:pt x="86804" y="4296"/>
                    <a:pt x="87426" y="5508"/>
                    <a:pt x="87678" y="6819"/>
                  </a:cubicBezTo>
                  <a:lnTo>
                    <a:pt x="102490" y="65500"/>
                  </a:lnTo>
                  <a:lnTo>
                    <a:pt x="116358" y="6913"/>
                  </a:lnTo>
                  <a:cubicBezTo>
                    <a:pt x="116503" y="5588"/>
                    <a:pt x="117103" y="4354"/>
                    <a:pt x="118056" y="3422"/>
                  </a:cubicBezTo>
                  <a:cubicBezTo>
                    <a:pt x="119094" y="2761"/>
                    <a:pt x="120321" y="2463"/>
                    <a:pt x="121547" y="2573"/>
                  </a:cubicBezTo>
                  <a:lnTo>
                    <a:pt x="128623" y="2573"/>
                  </a:lnTo>
                  <a:cubicBezTo>
                    <a:pt x="129878" y="2463"/>
                    <a:pt x="131135" y="2760"/>
                    <a:pt x="132208" y="3422"/>
                  </a:cubicBezTo>
                  <a:cubicBezTo>
                    <a:pt x="133092" y="4402"/>
                    <a:pt x="133681" y="5612"/>
                    <a:pt x="133906" y="6913"/>
                  </a:cubicBezTo>
                  <a:lnTo>
                    <a:pt x="147586" y="65500"/>
                  </a:lnTo>
                  <a:lnTo>
                    <a:pt x="162775" y="6630"/>
                  </a:lnTo>
                  <a:cubicBezTo>
                    <a:pt x="163026" y="5319"/>
                    <a:pt x="163648" y="4107"/>
                    <a:pt x="164567" y="3139"/>
                  </a:cubicBezTo>
                  <a:cubicBezTo>
                    <a:pt x="165570" y="2478"/>
                    <a:pt x="166768" y="2179"/>
                    <a:pt x="167964" y="2290"/>
                  </a:cubicBezTo>
                  <a:lnTo>
                    <a:pt x="176171" y="2290"/>
                  </a:lnTo>
                  <a:cubicBezTo>
                    <a:pt x="177260" y="2180"/>
                    <a:pt x="178232" y="2974"/>
                    <a:pt x="178341" y="4063"/>
                  </a:cubicBezTo>
                  <a:cubicBezTo>
                    <a:pt x="178355" y="4195"/>
                    <a:pt x="178355" y="4328"/>
                    <a:pt x="178341" y="4460"/>
                  </a:cubicBezTo>
                  <a:cubicBezTo>
                    <a:pt x="178377" y="4931"/>
                    <a:pt x="178377" y="5404"/>
                    <a:pt x="178341" y="5875"/>
                  </a:cubicBezTo>
                  <a:cubicBezTo>
                    <a:pt x="178341" y="5875"/>
                    <a:pt x="178341" y="7102"/>
                    <a:pt x="177775" y="8045"/>
                  </a:cubicBezTo>
                  <a:lnTo>
                    <a:pt x="156454" y="75972"/>
                  </a:lnTo>
                  <a:cubicBezTo>
                    <a:pt x="156202" y="77283"/>
                    <a:pt x="155580" y="78494"/>
                    <a:pt x="154661" y="79463"/>
                  </a:cubicBezTo>
                  <a:cubicBezTo>
                    <a:pt x="153647" y="80097"/>
                    <a:pt x="152458" y="80395"/>
                    <a:pt x="151265" y="80312"/>
                  </a:cubicBezTo>
                  <a:lnTo>
                    <a:pt x="143717" y="80312"/>
                  </a:lnTo>
                  <a:cubicBezTo>
                    <a:pt x="142477" y="80444"/>
                    <a:pt x="141232" y="80107"/>
                    <a:pt x="140227" y="79368"/>
                  </a:cubicBezTo>
                  <a:cubicBezTo>
                    <a:pt x="139292" y="78423"/>
                    <a:pt x="138695" y="77196"/>
                    <a:pt x="138529" y="75877"/>
                  </a:cubicBezTo>
                  <a:lnTo>
                    <a:pt x="124849" y="19272"/>
                  </a:lnTo>
                  <a:lnTo>
                    <a:pt x="111264" y="75878"/>
                  </a:lnTo>
                  <a:cubicBezTo>
                    <a:pt x="111097" y="77196"/>
                    <a:pt x="110500" y="78423"/>
                    <a:pt x="109565" y="79368"/>
                  </a:cubicBezTo>
                  <a:cubicBezTo>
                    <a:pt x="108553" y="80091"/>
                    <a:pt x="107314" y="80426"/>
                    <a:pt x="106075" y="80312"/>
                  </a:cubicBezTo>
                  <a:close/>
                  <a:moveTo>
                    <a:pt x="211550" y="82765"/>
                  </a:moveTo>
                  <a:cubicBezTo>
                    <a:pt x="206979" y="82786"/>
                    <a:pt x="202420" y="82280"/>
                    <a:pt x="197965" y="81255"/>
                  </a:cubicBezTo>
                  <a:cubicBezTo>
                    <a:pt x="194458" y="80551"/>
                    <a:pt x="191062" y="79377"/>
                    <a:pt x="187870" y="77764"/>
                  </a:cubicBezTo>
                  <a:cubicBezTo>
                    <a:pt x="186741" y="77226"/>
                    <a:pt x="185792" y="76375"/>
                    <a:pt x="185134" y="75311"/>
                  </a:cubicBezTo>
                  <a:cubicBezTo>
                    <a:pt x="184768" y="74512"/>
                    <a:pt x="184575" y="73644"/>
                    <a:pt x="184568" y="72764"/>
                  </a:cubicBezTo>
                  <a:lnTo>
                    <a:pt x="184568" y="68330"/>
                  </a:lnTo>
                  <a:cubicBezTo>
                    <a:pt x="184568" y="66538"/>
                    <a:pt x="185228" y="65594"/>
                    <a:pt x="186549" y="65594"/>
                  </a:cubicBezTo>
                  <a:cubicBezTo>
                    <a:pt x="187112" y="65504"/>
                    <a:pt x="187685" y="65504"/>
                    <a:pt x="188247" y="65594"/>
                  </a:cubicBezTo>
                  <a:lnTo>
                    <a:pt x="190417" y="66538"/>
                  </a:lnTo>
                  <a:cubicBezTo>
                    <a:pt x="193441" y="67889"/>
                    <a:pt x="196605" y="68901"/>
                    <a:pt x="199851" y="69557"/>
                  </a:cubicBezTo>
                  <a:cubicBezTo>
                    <a:pt x="203292" y="70306"/>
                    <a:pt x="206803" y="70685"/>
                    <a:pt x="210324" y="70689"/>
                  </a:cubicBezTo>
                  <a:cubicBezTo>
                    <a:pt x="214793" y="70967"/>
                    <a:pt x="219247" y="69951"/>
                    <a:pt x="223154" y="67764"/>
                  </a:cubicBezTo>
                  <a:cubicBezTo>
                    <a:pt x="226042" y="66008"/>
                    <a:pt x="227769" y="62841"/>
                    <a:pt x="227683" y="59462"/>
                  </a:cubicBezTo>
                  <a:cubicBezTo>
                    <a:pt x="227773" y="57180"/>
                    <a:pt x="226920" y="54962"/>
                    <a:pt x="225324" y="53330"/>
                  </a:cubicBezTo>
                  <a:cubicBezTo>
                    <a:pt x="222770" y="51116"/>
                    <a:pt x="219733" y="49533"/>
                    <a:pt x="216456" y="48707"/>
                  </a:cubicBezTo>
                  <a:lnTo>
                    <a:pt x="203720" y="44650"/>
                  </a:lnTo>
                  <a:cubicBezTo>
                    <a:pt x="198210" y="43265"/>
                    <a:pt x="193285" y="40158"/>
                    <a:pt x="189662" y="35782"/>
                  </a:cubicBezTo>
                  <a:cubicBezTo>
                    <a:pt x="186814" y="32109"/>
                    <a:pt x="185255" y="27599"/>
                    <a:pt x="185228" y="22951"/>
                  </a:cubicBezTo>
                  <a:cubicBezTo>
                    <a:pt x="185177" y="19654"/>
                    <a:pt x="185990" y="16402"/>
                    <a:pt x="187587" y="13517"/>
                  </a:cubicBezTo>
                  <a:cubicBezTo>
                    <a:pt x="189165" y="10682"/>
                    <a:pt x="191318" y="8207"/>
                    <a:pt x="193908" y="6252"/>
                  </a:cubicBezTo>
                  <a:cubicBezTo>
                    <a:pt x="196744" y="4170"/>
                    <a:pt x="199943" y="2634"/>
                    <a:pt x="203342" y="1724"/>
                  </a:cubicBezTo>
                  <a:cubicBezTo>
                    <a:pt x="206960" y="682"/>
                    <a:pt x="210710" y="173"/>
                    <a:pt x="214475" y="215"/>
                  </a:cubicBezTo>
                  <a:cubicBezTo>
                    <a:pt x="216422" y="77"/>
                    <a:pt x="218377" y="77"/>
                    <a:pt x="220324" y="215"/>
                  </a:cubicBezTo>
                  <a:lnTo>
                    <a:pt x="226079" y="1158"/>
                  </a:lnTo>
                  <a:lnTo>
                    <a:pt x="231079" y="2573"/>
                  </a:lnTo>
                  <a:lnTo>
                    <a:pt x="234758" y="4083"/>
                  </a:lnTo>
                  <a:cubicBezTo>
                    <a:pt x="235745" y="4666"/>
                    <a:pt x="236636" y="5398"/>
                    <a:pt x="237400" y="6252"/>
                  </a:cubicBezTo>
                  <a:cubicBezTo>
                    <a:pt x="237926" y="7135"/>
                    <a:pt x="238188" y="8150"/>
                    <a:pt x="238155" y="9177"/>
                  </a:cubicBezTo>
                  <a:lnTo>
                    <a:pt x="238155" y="13328"/>
                  </a:lnTo>
                  <a:cubicBezTo>
                    <a:pt x="238155" y="15215"/>
                    <a:pt x="237494" y="16158"/>
                    <a:pt x="236173" y="16158"/>
                  </a:cubicBezTo>
                  <a:cubicBezTo>
                    <a:pt x="234975" y="16021"/>
                    <a:pt x="233818" y="15636"/>
                    <a:pt x="232777" y="15026"/>
                  </a:cubicBezTo>
                  <a:cubicBezTo>
                    <a:pt x="227423" y="12699"/>
                    <a:pt x="221633" y="11541"/>
                    <a:pt x="215795" y="11630"/>
                  </a:cubicBezTo>
                  <a:cubicBezTo>
                    <a:pt x="211750" y="11434"/>
                    <a:pt x="207723" y="12278"/>
                    <a:pt x="204097" y="14083"/>
                  </a:cubicBezTo>
                  <a:cubicBezTo>
                    <a:pt x="201354" y="15753"/>
                    <a:pt x="199757" y="18802"/>
                    <a:pt x="199946" y="22008"/>
                  </a:cubicBezTo>
                  <a:cubicBezTo>
                    <a:pt x="199937" y="24357"/>
                    <a:pt x="200892" y="26608"/>
                    <a:pt x="202587" y="28234"/>
                  </a:cubicBezTo>
                  <a:cubicBezTo>
                    <a:pt x="205372" y="30463"/>
                    <a:pt x="208583" y="32100"/>
                    <a:pt x="212022" y="33046"/>
                  </a:cubicBezTo>
                  <a:lnTo>
                    <a:pt x="224475" y="37008"/>
                  </a:lnTo>
                  <a:cubicBezTo>
                    <a:pt x="229754" y="38409"/>
                    <a:pt x="234488" y="41368"/>
                    <a:pt x="238060" y="45499"/>
                  </a:cubicBezTo>
                  <a:cubicBezTo>
                    <a:pt x="240765" y="49045"/>
                    <a:pt x="242194" y="53399"/>
                    <a:pt x="242117" y="57858"/>
                  </a:cubicBezTo>
                  <a:cubicBezTo>
                    <a:pt x="242173" y="61385"/>
                    <a:pt x="241397" y="64876"/>
                    <a:pt x="239853" y="68047"/>
                  </a:cubicBezTo>
                  <a:cubicBezTo>
                    <a:pt x="238338" y="71085"/>
                    <a:pt x="236142" y="73732"/>
                    <a:pt x="233438" y="75783"/>
                  </a:cubicBezTo>
                  <a:cubicBezTo>
                    <a:pt x="230639" y="78033"/>
                    <a:pt x="227437" y="79730"/>
                    <a:pt x="224003" y="80783"/>
                  </a:cubicBezTo>
                  <a:cubicBezTo>
                    <a:pt x="219885" y="82107"/>
                    <a:pt x="215592" y="82807"/>
                    <a:pt x="211267" y="82859"/>
                  </a:cubicBezTo>
                  <a:close/>
                </a:path>
              </a:pathLst>
            </a:custGeom>
            <a:solidFill>
              <a:schemeClr val="tx1"/>
            </a:solidFill>
            <a:ln w="9253" cap="flat">
              <a:noFill/>
              <a:prstDash val="solid"/>
              <a:miter/>
            </a:ln>
          </p:spPr>
          <p:txBody>
            <a:bodyPr rtlCol="0" anchor="ctr"/>
            <a:lstStyle/>
            <a:p>
              <a:pPr defTabSz="1828723" hangingPunct="1"/>
              <a:endParaRPr lang="en-US" sz="7680" kern="1200">
                <a:solidFill>
                  <a:srgbClr val="FFFFFF"/>
                </a:solidFill>
                <a:ea typeface="+mn-ea"/>
                <a:cs typeface="+mn-cs"/>
              </a:endParaRPr>
            </a:p>
          </p:txBody>
        </p:sp>
        <p:sp>
          <p:nvSpPr>
            <p:cNvPr id="197" name="Freeform: Shape 43">
              <a:extLst>
                <a:ext uri="{FF2B5EF4-FFF2-40B4-BE49-F238E27FC236}">
                  <a16:creationId xmlns:a16="http://schemas.microsoft.com/office/drawing/2014/main" id="{34F66674-82AF-6B40-82BD-C6DE722F45D2}"/>
                </a:ext>
              </a:extLst>
            </p:cNvPr>
            <p:cNvSpPr/>
            <p:nvPr/>
          </p:nvSpPr>
          <p:spPr>
            <a:xfrm>
              <a:off x="9784969" y="1859919"/>
              <a:ext cx="235857" cy="47171"/>
            </a:xfrm>
            <a:custGeom>
              <a:avLst/>
              <a:gdLst>
                <a:gd name="connsiteX0" fmla="*/ 238965 w 235857"/>
                <a:gd name="connsiteY0" fmla="*/ 21586 h 47171"/>
                <a:gd name="connsiteX1" fmla="*/ 131885 w 235857"/>
                <a:gd name="connsiteY1" fmla="*/ 54323 h 47171"/>
                <a:gd name="connsiteX2" fmla="*/ 1126 w 235857"/>
                <a:gd name="connsiteY2" fmla="*/ 4510 h 47171"/>
                <a:gd name="connsiteX3" fmla="*/ 4145 w 235857"/>
                <a:gd name="connsiteY3" fmla="*/ 548 h 47171"/>
                <a:gd name="connsiteX4" fmla="*/ 134904 w 235857"/>
                <a:gd name="connsiteY4" fmla="*/ 35266 h 47171"/>
                <a:gd name="connsiteX5" fmla="*/ 234719 w 235857"/>
                <a:gd name="connsiteY5" fmla="*/ 14888 h 47171"/>
                <a:gd name="connsiteX6" fmla="*/ 238965 w 235857"/>
                <a:gd name="connsiteY6" fmla="*/ 21586 h 4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857" h="47171">
                  <a:moveTo>
                    <a:pt x="238965" y="21586"/>
                  </a:moveTo>
                  <a:cubicBezTo>
                    <a:pt x="207388" y="43044"/>
                    <a:pt x="170063" y="54456"/>
                    <a:pt x="131885" y="54323"/>
                  </a:cubicBezTo>
                  <a:cubicBezTo>
                    <a:pt x="83616" y="54584"/>
                    <a:pt x="36987" y="36821"/>
                    <a:pt x="1126" y="4510"/>
                  </a:cubicBezTo>
                  <a:cubicBezTo>
                    <a:pt x="-1610" y="2058"/>
                    <a:pt x="1126" y="-1339"/>
                    <a:pt x="4145" y="548"/>
                  </a:cubicBezTo>
                  <a:cubicBezTo>
                    <a:pt x="43947" y="23353"/>
                    <a:pt x="89032" y="35323"/>
                    <a:pt x="134904" y="35266"/>
                  </a:cubicBezTo>
                  <a:cubicBezTo>
                    <a:pt x="169195" y="35127"/>
                    <a:pt x="203118" y="28201"/>
                    <a:pt x="234719" y="14888"/>
                  </a:cubicBezTo>
                  <a:cubicBezTo>
                    <a:pt x="239625" y="12813"/>
                    <a:pt x="243776" y="18096"/>
                    <a:pt x="238965" y="21586"/>
                  </a:cubicBezTo>
                  <a:close/>
                </a:path>
              </a:pathLst>
            </a:custGeom>
            <a:solidFill>
              <a:schemeClr val="tx1"/>
            </a:solidFill>
            <a:ln w="9253" cap="flat">
              <a:noFill/>
              <a:prstDash val="solid"/>
              <a:miter/>
            </a:ln>
          </p:spPr>
          <p:txBody>
            <a:bodyPr rtlCol="0" anchor="ctr"/>
            <a:lstStyle/>
            <a:p>
              <a:pPr defTabSz="1828723" hangingPunct="1"/>
              <a:endParaRPr lang="en-US" sz="7680" kern="1200">
                <a:solidFill>
                  <a:srgbClr val="FFFFFF"/>
                </a:solidFill>
                <a:ea typeface="+mn-ea"/>
                <a:cs typeface="+mn-cs"/>
              </a:endParaRPr>
            </a:p>
          </p:txBody>
        </p:sp>
        <p:sp>
          <p:nvSpPr>
            <p:cNvPr id="198" name="Freeform: Shape 44">
              <a:extLst>
                <a:ext uri="{FF2B5EF4-FFF2-40B4-BE49-F238E27FC236}">
                  <a16:creationId xmlns:a16="http://schemas.microsoft.com/office/drawing/2014/main" id="{33D9926A-F32B-1F4C-BA52-D5D2D9AF6300}"/>
                </a:ext>
              </a:extLst>
            </p:cNvPr>
            <p:cNvSpPr/>
            <p:nvPr/>
          </p:nvSpPr>
          <p:spPr>
            <a:xfrm>
              <a:off x="9999774" y="1854906"/>
              <a:ext cx="47171" cy="47171"/>
            </a:xfrm>
            <a:custGeom>
              <a:avLst/>
              <a:gdLst>
                <a:gd name="connsiteX0" fmla="*/ 36235 w 47171"/>
                <a:gd name="connsiteY0" fmla="*/ 13108 h 47171"/>
                <a:gd name="connsiteX1" fmla="*/ 2366 w 47171"/>
                <a:gd name="connsiteY1" fmla="*/ 11976 h 47171"/>
                <a:gd name="connsiteX2" fmla="*/ 1705 w 47171"/>
                <a:gd name="connsiteY2" fmla="*/ 8014 h 47171"/>
                <a:gd name="connsiteX3" fmla="*/ 48877 w 47171"/>
                <a:gd name="connsiteY3" fmla="*/ 3674 h 47171"/>
                <a:gd name="connsiteX4" fmla="*/ 32461 w 47171"/>
                <a:gd name="connsiteY4" fmla="*/ 47827 h 47171"/>
                <a:gd name="connsiteX5" fmla="*/ 28876 w 47171"/>
                <a:gd name="connsiteY5" fmla="*/ 46128 h 47171"/>
                <a:gd name="connsiteX6" fmla="*/ 36235 w 47171"/>
                <a:gd name="connsiteY6" fmla="*/ 13108 h 4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171" h="47171">
                  <a:moveTo>
                    <a:pt x="36235" y="13108"/>
                  </a:moveTo>
                  <a:cubicBezTo>
                    <a:pt x="32461" y="8297"/>
                    <a:pt x="11705" y="10844"/>
                    <a:pt x="2366" y="11976"/>
                  </a:cubicBezTo>
                  <a:cubicBezTo>
                    <a:pt x="-465" y="11976"/>
                    <a:pt x="-842" y="9806"/>
                    <a:pt x="1705" y="8014"/>
                  </a:cubicBezTo>
                  <a:cubicBezTo>
                    <a:pt x="18215" y="-3590"/>
                    <a:pt x="45386" y="-288"/>
                    <a:pt x="48877" y="3674"/>
                  </a:cubicBezTo>
                  <a:cubicBezTo>
                    <a:pt x="52367" y="7637"/>
                    <a:pt x="48027" y="34807"/>
                    <a:pt x="32461" y="47827"/>
                  </a:cubicBezTo>
                  <a:cubicBezTo>
                    <a:pt x="30102" y="49808"/>
                    <a:pt x="27838" y="48676"/>
                    <a:pt x="28876" y="46128"/>
                  </a:cubicBezTo>
                  <a:cubicBezTo>
                    <a:pt x="32084" y="37166"/>
                    <a:pt x="39914" y="17637"/>
                    <a:pt x="36235" y="13108"/>
                  </a:cubicBezTo>
                  <a:close/>
                </a:path>
              </a:pathLst>
            </a:custGeom>
            <a:solidFill>
              <a:schemeClr val="tx1"/>
            </a:solidFill>
            <a:ln w="9253" cap="flat">
              <a:noFill/>
              <a:prstDash val="solid"/>
              <a:miter/>
            </a:ln>
          </p:spPr>
          <p:txBody>
            <a:bodyPr rtlCol="0" anchor="ctr"/>
            <a:lstStyle/>
            <a:p>
              <a:pPr defTabSz="1828723" hangingPunct="1"/>
              <a:endParaRPr lang="en-US" sz="7680" kern="1200">
                <a:solidFill>
                  <a:srgbClr val="FFFFFF"/>
                </a:solidFill>
                <a:ea typeface="+mn-ea"/>
                <a:cs typeface="+mn-cs"/>
              </a:endParaRPr>
            </a:p>
          </p:txBody>
        </p:sp>
      </p:grpSp>
      <p:sp>
        <p:nvSpPr>
          <p:cNvPr id="199" name="TextBox 33">
            <a:extLst>
              <a:ext uri="{FF2B5EF4-FFF2-40B4-BE49-F238E27FC236}">
                <a16:creationId xmlns:a16="http://schemas.microsoft.com/office/drawing/2014/main" id="{9F9420C9-8522-5841-B7B7-D1503292950F}"/>
              </a:ext>
            </a:extLst>
          </p:cNvPr>
          <p:cNvSpPr txBox="1">
            <a:spLocks noChangeArrowheads="1"/>
          </p:cNvSpPr>
          <p:nvPr/>
        </p:nvSpPr>
        <p:spPr bwMode="auto">
          <a:xfrm>
            <a:off x="11146514" y="6701686"/>
            <a:ext cx="1182222" cy="359009"/>
          </a:xfrm>
          <a:prstGeom prst="rect">
            <a:avLst/>
          </a:prstGeom>
          <a:noFill/>
          <a:ln w="9525">
            <a:noFill/>
            <a:miter lim="800000"/>
            <a:headEnd/>
            <a:tailEnd/>
          </a:ln>
        </p:spPr>
        <p:txBody>
          <a:bodyPr wrap="square" lIns="0" tIns="0" rIns="0" bIns="0">
            <a:spAutoFit/>
          </a:bodyPr>
          <a:lstStyle>
            <a:defPPr>
              <a:defRPr lang="en-US"/>
            </a:defPPr>
            <a:lvl1pPr algn="ctr" defTabSz="685800">
              <a:defRPr sz="800">
                <a:solidFill>
                  <a:srgbClr val="1D516C"/>
                </a:solidFill>
                <a:latin typeface="Amazon Ember" panose="020B0603020204020204" pitchFamily="34" charset="0"/>
                <a:ea typeface="Amazon Ember" panose="020B0603020204020204" pitchFamily="34" charset="0"/>
                <a:cs typeface="Amazon Ember" panose="020B0603020204020204" pitchFamily="34" charset="0"/>
              </a:defRPr>
            </a:lvl1pPr>
          </a:lstStyle>
          <a:p>
            <a:pPr defTabSz="1143023" hangingPunct="1"/>
            <a:r>
              <a:rPr lang="en-US" sz="2333" kern="1200" dirty="0">
                <a:gradFill>
                  <a:gsLst>
                    <a:gs pos="0">
                      <a:srgbClr val="FFFFFF"/>
                    </a:gs>
                    <a:gs pos="100000">
                      <a:srgbClr val="FFFFFF"/>
                    </a:gs>
                  </a:gsLst>
                  <a:lin ang="16200000" scaled="0"/>
                </a:gradFill>
              </a:rPr>
              <a:t>Versions</a:t>
            </a:r>
          </a:p>
        </p:txBody>
      </p:sp>
      <p:sp>
        <p:nvSpPr>
          <p:cNvPr id="200" name="Rounded Rectangle 20">
            <a:extLst>
              <a:ext uri="{FF2B5EF4-FFF2-40B4-BE49-F238E27FC236}">
                <a16:creationId xmlns:a16="http://schemas.microsoft.com/office/drawing/2014/main" id="{28AB00CF-E914-594F-93CC-9BABC81750C5}"/>
              </a:ext>
            </a:extLst>
          </p:cNvPr>
          <p:cNvSpPr/>
          <p:nvPr/>
        </p:nvSpPr>
        <p:spPr>
          <a:xfrm>
            <a:off x="13505053" y="9209823"/>
            <a:ext cx="731520" cy="731520"/>
          </a:xfrm>
          <a:prstGeom prst="rect">
            <a:avLst/>
          </a:prstGeom>
          <a:solidFill>
            <a:schemeClr val="accent5"/>
          </a:solidFill>
          <a:ln w="19050">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1828837" hangingPunct="1"/>
            <a:endParaRPr lang="en-US" sz="2333" b="1" kern="1200" dirty="0">
              <a:solidFill>
                <a:srgbClr val="1D516C"/>
              </a:solidFill>
              <a:latin typeface="Helvetica Neue"/>
            </a:endParaRPr>
          </a:p>
        </p:txBody>
      </p:sp>
      <p:sp>
        <p:nvSpPr>
          <p:cNvPr id="201" name="Rounded Rectangle 21">
            <a:extLst>
              <a:ext uri="{FF2B5EF4-FFF2-40B4-BE49-F238E27FC236}">
                <a16:creationId xmlns:a16="http://schemas.microsoft.com/office/drawing/2014/main" id="{3A071371-B546-134B-B4FB-C8DABF06145F}"/>
              </a:ext>
            </a:extLst>
          </p:cNvPr>
          <p:cNvSpPr/>
          <p:nvPr/>
        </p:nvSpPr>
        <p:spPr>
          <a:xfrm>
            <a:off x="14455465" y="9209823"/>
            <a:ext cx="731520" cy="731520"/>
          </a:xfrm>
          <a:prstGeom prst="rect">
            <a:avLst/>
          </a:prstGeom>
          <a:solidFill>
            <a:schemeClr val="accent3"/>
          </a:solidFill>
          <a:ln w="19050">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1828837" hangingPunct="1"/>
            <a:endParaRPr lang="en-US" sz="2333" b="1" kern="1200" dirty="0">
              <a:solidFill>
                <a:srgbClr val="1D516C"/>
              </a:solidFill>
              <a:latin typeface="Helvetica Neue"/>
            </a:endParaRPr>
          </a:p>
        </p:txBody>
      </p:sp>
      <p:sp>
        <p:nvSpPr>
          <p:cNvPr id="202" name="Rounded Rectangle 20">
            <a:extLst>
              <a:ext uri="{FF2B5EF4-FFF2-40B4-BE49-F238E27FC236}">
                <a16:creationId xmlns:a16="http://schemas.microsoft.com/office/drawing/2014/main" id="{8A5960E0-A45D-5542-B8C1-5369F87D3A13}"/>
              </a:ext>
            </a:extLst>
          </p:cNvPr>
          <p:cNvSpPr/>
          <p:nvPr/>
        </p:nvSpPr>
        <p:spPr>
          <a:xfrm>
            <a:off x="10875985" y="5830947"/>
            <a:ext cx="731520" cy="731520"/>
          </a:xfrm>
          <a:prstGeom prst="rect">
            <a:avLst/>
          </a:prstGeom>
          <a:solidFill>
            <a:schemeClr val="accent6"/>
          </a:solidFill>
          <a:ln w="19050">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1828837" hangingPunct="1">
              <a:defRPr/>
            </a:pPr>
            <a:endParaRPr lang="en-US" sz="2333" b="1" kern="1200" dirty="0">
              <a:solidFill>
                <a:srgbClr val="1D516C"/>
              </a:solidFill>
              <a:latin typeface="Helvetica Neue"/>
              <a:cs typeface="Helvetica Neue"/>
            </a:endParaRPr>
          </a:p>
        </p:txBody>
      </p:sp>
      <p:sp>
        <p:nvSpPr>
          <p:cNvPr id="203" name="Rounded Rectangle 21">
            <a:extLst>
              <a:ext uri="{FF2B5EF4-FFF2-40B4-BE49-F238E27FC236}">
                <a16:creationId xmlns:a16="http://schemas.microsoft.com/office/drawing/2014/main" id="{DDD6252E-38F0-6B40-A708-BACB6AE384C4}"/>
              </a:ext>
            </a:extLst>
          </p:cNvPr>
          <p:cNvSpPr/>
          <p:nvPr/>
        </p:nvSpPr>
        <p:spPr>
          <a:xfrm>
            <a:off x="11826395" y="5830947"/>
            <a:ext cx="731520" cy="731520"/>
          </a:xfrm>
          <a:prstGeom prst="rect">
            <a:avLst/>
          </a:prstGeom>
          <a:solidFill>
            <a:schemeClr val="accent6"/>
          </a:solidFill>
          <a:ln w="19050">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1828837" hangingPunct="1">
              <a:defRPr/>
            </a:pPr>
            <a:endParaRPr lang="en-US" sz="2333" b="1" kern="1200" dirty="0">
              <a:solidFill>
                <a:srgbClr val="1D516C"/>
              </a:solidFill>
              <a:latin typeface="Helvetica Neue"/>
              <a:cs typeface="Helvetica Neue"/>
            </a:endParaRPr>
          </a:p>
        </p:txBody>
      </p:sp>
      <p:sp>
        <p:nvSpPr>
          <p:cNvPr id="204" name="Rounded Rectangle 20">
            <a:extLst>
              <a:ext uri="{FF2B5EF4-FFF2-40B4-BE49-F238E27FC236}">
                <a16:creationId xmlns:a16="http://schemas.microsoft.com/office/drawing/2014/main" id="{0AB7F761-7EF0-E04E-831F-FB4249867812}"/>
              </a:ext>
            </a:extLst>
          </p:cNvPr>
          <p:cNvSpPr/>
          <p:nvPr/>
        </p:nvSpPr>
        <p:spPr>
          <a:xfrm>
            <a:off x="13346227" y="5830947"/>
            <a:ext cx="731520" cy="731520"/>
          </a:xfrm>
          <a:prstGeom prst="rect">
            <a:avLst/>
          </a:prstGeom>
          <a:solidFill>
            <a:schemeClr val="accent6"/>
          </a:solidFill>
          <a:ln w="19050">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1828837" hangingPunct="1"/>
            <a:endParaRPr lang="en-US" sz="2333" b="1" kern="1200" dirty="0">
              <a:solidFill>
                <a:srgbClr val="1D516C"/>
              </a:solidFill>
              <a:latin typeface="Helvetica Neue"/>
            </a:endParaRPr>
          </a:p>
        </p:txBody>
      </p:sp>
      <p:sp>
        <p:nvSpPr>
          <p:cNvPr id="205" name="Rounded Rectangle 21">
            <a:extLst>
              <a:ext uri="{FF2B5EF4-FFF2-40B4-BE49-F238E27FC236}">
                <a16:creationId xmlns:a16="http://schemas.microsoft.com/office/drawing/2014/main" id="{C14AD7B1-59E8-9A49-AF89-910F6E9EBD11}"/>
              </a:ext>
            </a:extLst>
          </p:cNvPr>
          <p:cNvSpPr/>
          <p:nvPr/>
        </p:nvSpPr>
        <p:spPr>
          <a:xfrm>
            <a:off x="14296638" y="5830947"/>
            <a:ext cx="731520" cy="731520"/>
          </a:xfrm>
          <a:prstGeom prst="rect">
            <a:avLst/>
          </a:prstGeom>
          <a:solidFill>
            <a:schemeClr val="accent6"/>
          </a:solidFill>
          <a:ln w="19050">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1828837" hangingPunct="1"/>
            <a:endParaRPr lang="en-US" sz="2333" b="1" kern="1200" dirty="0">
              <a:solidFill>
                <a:srgbClr val="1D516C"/>
              </a:solidFill>
              <a:latin typeface="Helvetica Neue"/>
            </a:endParaRPr>
          </a:p>
        </p:txBody>
      </p:sp>
      <p:grpSp>
        <p:nvGrpSpPr>
          <p:cNvPr id="206" name="Group 205">
            <a:extLst>
              <a:ext uri="{FF2B5EF4-FFF2-40B4-BE49-F238E27FC236}">
                <a16:creationId xmlns:a16="http://schemas.microsoft.com/office/drawing/2014/main" id="{CE74C296-8638-EE4E-85A3-AA4B2B260DFA}"/>
              </a:ext>
            </a:extLst>
          </p:cNvPr>
          <p:cNvGrpSpPr/>
          <p:nvPr/>
        </p:nvGrpSpPr>
        <p:grpSpPr>
          <a:xfrm>
            <a:off x="13532625" y="5955848"/>
            <a:ext cx="358730" cy="481717"/>
            <a:chOff x="6320646" y="2033991"/>
            <a:chExt cx="75901" cy="101924"/>
          </a:xfrm>
        </p:grpSpPr>
        <p:sp>
          <p:nvSpPr>
            <p:cNvPr id="207" name="Freeform: Shape 74">
              <a:extLst>
                <a:ext uri="{FF2B5EF4-FFF2-40B4-BE49-F238E27FC236}">
                  <a16:creationId xmlns:a16="http://schemas.microsoft.com/office/drawing/2014/main" id="{D131DFD5-7EA7-414F-BB1B-BBC453536459}"/>
                </a:ext>
              </a:extLst>
            </p:cNvPr>
            <p:cNvSpPr/>
            <p:nvPr/>
          </p:nvSpPr>
          <p:spPr>
            <a:xfrm>
              <a:off x="6320646" y="2033991"/>
              <a:ext cx="75901" cy="101924"/>
            </a:xfrm>
            <a:custGeom>
              <a:avLst/>
              <a:gdLst>
                <a:gd name="connsiteX0" fmla="*/ 326675 w 328930"/>
                <a:gd name="connsiteY0" fmla="*/ 441706 h 441706"/>
                <a:gd name="connsiteX1" fmla="*/ 9398 w 328930"/>
                <a:gd name="connsiteY1" fmla="*/ 441706 h 441706"/>
                <a:gd name="connsiteX2" fmla="*/ 0 w 328930"/>
                <a:gd name="connsiteY2" fmla="*/ 432308 h 441706"/>
                <a:gd name="connsiteX3" fmla="*/ 0 w 328930"/>
                <a:gd name="connsiteY3" fmla="*/ 9398 h 441706"/>
                <a:gd name="connsiteX4" fmla="*/ 9398 w 328930"/>
                <a:gd name="connsiteY4" fmla="*/ 0 h 441706"/>
                <a:gd name="connsiteX5" fmla="*/ 326675 w 328930"/>
                <a:gd name="connsiteY5" fmla="*/ 0 h 441706"/>
                <a:gd name="connsiteX6" fmla="*/ 336073 w 328930"/>
                <a:gd name="connsiteY6" fmla="*/ 9398 h 441706"/>
                <a:gd name="connsiteX7" fmla="*/ 336073 w 328930"/>
                <a:gd name="connsiteY7" fmla="*/ 432308 h 441706"/>
                <a:gd name="connsiteX8" fmla="*/ 326675 w 328930"/>
                <a:gd name="connsiteY8" fmla="*/ 441706 h 441706"/>
                <a:gd name="connsiteX9" fmla="*/ 18796 w 328930"/>
                <a:gd name="connsiteY9" fmla="*/ 422910 h 441706"/>
                <a:gd name="connsiteX10" fmla="*/ 317277 w 328930"/>
                <a:gd name="connsiteY10" fmla="*/ 422910 h 441706"/>
                <a:gd name="connsiteX11" fmla="*/ 317277 w 328930"/>
                <a:gd name="connsiteY11" fmla="*/ 18796 h 441706"/>
                <a:gd name="connsiteX12" fmla="*/ 18796 w 328930"/>
                <a:gd name="connsiteY12" fmla="*/ 18796 h 44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930" h="441706">
                  <a:moveTo>
                    <a:pt x="326675" y="441706"/>
                  </a:moveTo>
                  <a:lnTo>
                    <a:pt x="9398" y="441706"/>
                  </a:lnTo>
                  <a:cubicBezTo>
                    <a:pt x="4208" y="441706"/>
                    <a:pt x="0" y="437499"/>
                    <a:pt x="0" y="432308"/>
                  </a:cubicBezTo>
                  <a:lnTo>
                    <a:pt x="0" y="9398"/>
                  </a:lnTo>
                  <a:cubicBezTo>
                    <a:pt x="0" y="4208"/>
                    <a:pt x="4208" y="0"/>
                    <a:pt x="9398" y="0"/>
                  </a:cubicBezTo>
                  <a:lnTo>
                    <a:pt x="326675" y="0"/>
                  </a:lnTo>
                  <a:cubicBezTo>
                    <a:pt x="331865" y="0"/>
                    <a:pt x="336073" y="4208"/>
                    <a:pt x="336073" y="9398"/>
                  </a:cubicBezTo>
                  <a:lnTo>
                    <a:pt x="336073" y="432308"/>
                  </a:lnTo>
                  <a:cubicBezTo>
                    <a:pt x="336073" y="437499"/>
                    <a:pt x="331865" y="441706"/>
                    <a:pt x="326675" y="441706"/>
                  </a:cubicBezTo>
                  <a:close/>
                  <a:moveTo>
                    <a:pt x="18796" y="422910"/>
                  </a:moveTo>
                  <a:lnTo>
                    <a:pt x="317277" y="422910"/>
                  </a:lnTo>
                  <a:lnTo>
                    <a:pt x="317277" y="18796"/>
                  </a:lnTo>
                  <a:lnTo>
                    <a:pt x="18796" y="18796"/>
                  </a:lnTo>
                  <a:close/>
                </a:path>
              </a:pathLst>
            </a:custGeom>
            <a:solidFill>
              <a:srgbClr val="000000"/>
            </a:solidFill>
            <a:ln w="9335" cap="flat">
              <a:noFill/>
              <a:prstDash val="solid"/>
              <a:miter/>
            </a:ln>
          </p:spPr>
          <p:txBody>
            <a:bodyPr rtlCol="0" anchor="ctr"/>
            <a:lstStyle/>
            <a:p>
              <a:pPr defTabSz="1828723" hangingPunct="1"/>
              <a:endParaRPr lang="en-US" sz="2333" kern="1200" dirty="0">
                <a:solidFill>
                  <a:srgbClr val="FFFFFF"/>
                </a:solidFill>
                <a:ea typeface="+mn-ea"/>
                <a:cs typeface="+mn-cs"/>
              </a:endParaRPr>
            </a:p>
          </p:txBody>
        </p:sp>
        <p:sp>
          <p:nvSpPr>
            <p:cNvPr id="208" name="Freeform: Shape 75">
              <a:extLst>
                <a:ext uri="{FF2B5EF4-FFF2-40B4-BE49-F238E27FC236}">
                  <a16:creationId xmlns:a16="http://schemas.microsoft.com/office/drawing/2014/main" id="{08BDC283-51AD-B04F-91E8-184D1F9B4C2E}"/>
                </a:ext>
              </a:extLst>
            </p:cNvPr>
            <p:cNvSpPr/>
            <p:nvPr/>
          </p:nvSpPr>
          <p:spPr>
            <a:xfrm>
              <a:off x="6330795" y="2046200"/>
              <a:ext cx="15180" cy="15180"/>
            </a:xfrm>
            <a:custGeom>
              <a:avLst/>
              <a:gdLst>
                <a:gd name="connsiteX0" fmla="*/ 62215 w 65786"/>
                <a:gd name="connsiteY0" fmla="*/ 71707 h 65786"/>
                <a:gd name="connsiteX1" fmla="*/ 9398 w 65786"/>
                <a:gd name="connsiteY1" fmla="*/ 71707 h 65786"/>
                <a:gd name="connsiteX2" fmla="*/ 0 w 65786"/>
                <a:gd name="connsiteY2" fmla="*/ 62309 h 65786"/>
                <a:gd name="connsiteX3" fmla="*/ 0 w 65786"/>
                <a:gd name="connsiteY3" fmla="*/ 9398 h 65786"/>
                <a:gd name="connsiteX4" fmla="*/ 9398 w 65786"/>
                <a:gd name="connsiteY4" fmla="*/ 0 h 65786"/>
                <a:gd name="connsiteX5" fmla="*/ 62215 w 65786"/>
                <a:gd name="connsiteY5" fmla="*/ 0 h 65786"/>
                <a:gd name="connsiteX6" fmla="*/ 71613 w 65786"/>
                <a:gd name="connsiteY6" fmla="*/ 9398 h 65786"/>
                <a:gd name="connsiteX7" fmla="*/ 71613 w 65786"/>
                <a:gd name="connsiteY7" fmla="*/ 62309 h 65786"/>
                <a:gd name="connsiteX8" fmla="*/ 62215 w 65786"/>
                <a:gd name="connsiteY8" fmla="*/ 71707 h 65786"/>
                <a:gd name="connsiteX9" fmla="*/ 18796 w 65786"/>
                <a:gd name="connsiteY9" fmla="*/ 52911 h 65786"/>
                <a:gd name="connsiteX10" fmla="*/ 52817 w 65786"/>
                <a:gd name="connsiteY10" fmla="*/ 52911 h 65786"/>
                <a:gd name="connsiteX11" fmla="*/ 52817 w 65786"/>
                <a:gd name="connsiteY11" fmla="*/ 18796 h 65786"/>
                <a:gd name="connsiteX12" fmla="*/ 18796 w 65786"/>
                <a:gd name="connsiteY12" fmla="*/ 18796 h 6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786" h="65786">
                  <a:moveTo>
                    <a:pt x="62215" y="71707"/>
                  </a:moveTo>
                  <a:lnTo>
                    <a:pt x="9398" y="71707"/>
                  </a:lnTo>
                  <a:cubicBezTo>
                    <a:pt x="4207" y="71707"/>
                    <a:pt x="0" y="67499"/>
                    <a:pt x="0" y="62309"/>
                  </a:cubicBezTo>
                  <a:lnTo>
                    <a:pt x="0" y="9398"/>
                  </a:lnTo>
                  <a:cubicBezTo>
                    <a:pt x="0" y="4208"/>
                    <a:pt x="4207" y="0"/>
                    <a:pt x="9398" y="0"/>
                  </a:cubicBezTo>
                  <a:lnTo>
                    <a:pt x="62215" y="0"/>
                  </a:lnTo>
                  <a:cubicBezTo>
                    <a:pt x="67405" y="0"/>
                    <a:pt x="71613" y="4208"/>
                    <a:pt x="71613" y="9398"/>
                  </a:cubicBezTo>
                  <a:lnTo>
                    <a:pt x="71613" y="62309"/>
                  </a:lnTo>
                  <a:cubicBezTo>
                    <a:pt x="71613" y="67499"/>
                    <a:pt x="67405" y="71707"/>
                    <a:pt x="62215" y="71707"/>
                  </a:cubicBezTo>
                  <a:close/>
                  <a:moveTo>
                    <a:pt x="18796" y="52911"/>
                  </a:moveTo>
                  <a:lnTo>
                    <a:pt x="52817" y="52911"/>
                  </a:lnTo>
                  <a:lnTo>
                    <a:pt x="52817" y="18796"/>
                  </a:lnTo>
                  <a:lnTo>
                    <a:pt x="18796"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209" name="Freeform: Shape 76">
              <a:extLst>
                <a:ext uri="{FF2B5EF4-FFF2-40B4-BE49-F238E27FC236}">
                  <a16:creationId xmlns:a16="http://schemas.microsoft.com/office/drawing/2014/main" id="{7325E740-1978-C640-AC6D-E0031C883B9C}"/>
                </a:ext>
              </a:extLst>
            </p:cNvPr>
            <p:cNvSpPr/>
            <p:nvPr/>
          </p:nvSpPr>
          <p:spPr>
            <a:xfrm>
              <a:off x="6330795" y="2074652"/>
              <a:ext cx="15180" cy="15180"/>
            </a:xfrm>
            <a:custGeom>
              <a:avLst/>
              <a:gdLst>
                <a:gd name="connsiteX0" fmla="*/ 62215 w 65786"/>
                <a:gd name="connsiteY0" fmla="*/ 71707 h 65786"/>
                <a:gd name="connsiteX1" fmla="*/ 9398 w 65786"/>
                <a:gd name="connsiteY1" fmla="*/ 71707 h 65786"/>
                <a:gd name="connsiteX2" fmla="*/ 0 w 65786"/>
                <a:gd name="connsiteY2" fmla="*/ 62309 h 65786"/>
                <a:gd name="connsiteX3" fmla="*/ 0 w 65786"/>
                <a:gd name="connsiteY3" fmla="*/ 9398 h 65786"/>
                <a:gd name="connsiteX4" fmla="*/ 9398 w 65786"/>
                <a:gd name="connsiteY4" fmla="*/ 0 h 65786"/>
                <a:gd name="connsiteX5" fmla="*/ 62215 w 65786"/>
                <a:gd name="connsiteY5" fmla="*/ 0 h 65786"/>
                <a:gd name="connsiteX6" fmla="*/ 71613 w 65786"/>
                <a:gd name="connsiteY6" fmla="*/ 9398 h 65786"/>
                <a:gd name="connsiteX7" fmla="*/ 71613 w 65786"/>
                <a:gd name="connsiteY7" fmla="*/ 62309 h 65786"/>
                <a:gd name="connsiteX8" fmla="*/ 62215 w 65786"/>
                <a:gd name="connsiteY8" fmla="*/ 71707 h 65786"/>
                <a:gd name="connsiteX9" fmla="*/ 18796 w 65786"/>
                <a:gd name="connsiteY9" fmla="*/ 52911 h 65786"/>
                <a:gd name="connsiteX10" fmla="*/ 52817 w 65786"/>
                <a:gd name="connsiteY10" fmla="*/ 52911 h 65786"/>
                <a:gd name="connsiteX11" fmla="*/ 52817 w 65786"/>
                <a:gd name="connsiteY11" fmla="*/ 18796 h 65786"/>
                <a:gd name="connsiteX12" fmla="*/ 18796 w 65786"/>
                <a:gd name="connsiteY12" fmla="*/ 18796 h 6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786" h="65786">
                  <a:moveTo>
                    <a:pt x="62215" y="71707"/>
                  </a:moveTo>
                  <a:lnTo>
                    <a:pt x="9398" y="71707"/>
                  </a:lnTo>
                  <a:cubicBezTo>
                    <a:pt x="4207" y="71707"/>
                    <a:pt x="0" y="67499"/>
                    <a:pt x="0" y="62309"/>
                  </a:cubicBezTo>
                  <a:lnTo>
                    <a:pt x="0" y="9398"/>
                  </a:lnTo>
                  <a:cubicBezTo>
                    <a:pt x="0" y="4207"/>
                    <a:pt x="4207" y="0"/>
                    <a:pt x="9398" y="0"/>
                  </a:cubicBezTo>
                  <a:lnTo>
                    <a:pt x="62215" y="0"/>
                  </a:lnTo>
                  <a:cubicBezTo>
                    <a:pt x="67405" y="0"/>
                    <a:pt x="71613" y="4207"/>
                    <a:pt x="71613" y="9398"/>
                  </a:cubicBezTo>
                  <a:lnTo>
                    <a:pt x="71613" y="62309"/>
                  </a:lnTo>
                  <a:cubicBezTo>
                    <a:pt x="71613" y="67499"/>
                    <a:pt x="67405" y="71707"/>
                    <a:pt x="62215" y="71707"/>
                  </a:cubicBezTo>
                  <a:close/>
                  <a:moveTo>
                    <a:pt x="18796" y="52911"/>
                  </a:moveTo>
                  <a:lnTo>
                    <a:pt x="52817" y="52911"/>
                  </a:lnTo>
                  <a:lnTo>
                    <a:pt x="52817" y="18796"/>
                  </a:lnTo>
                  <a:lnTo>
                    <a:pt x="18796"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210" name="Freeform: Shape 77">
              <a:extLst>
                <a:ext uri="{FF2B5EF4-FFF2-40B4-BE49-F238E27FC236}">
                  <a16:creationId xmlns:a16="http://schemas.microsoft.com/office/drawing/2014/main" id="{AA29B13B-39DB-7F46-8DC3-A6A193687670}"/>
                </a:ext>
              </a:extLst>
            </p:cNvPr>
            <p:cNvSpPr/>
            <p:nvPr/>
          </p:nvSpPr>
          <p:spPr>
            <a:xfrm>
              <a:off x="6330795" y="2103126"/>
              <a:ext cx="15180" cy="15180"/>
            </a:xfrm>
            <a:custGeom>
              <a:avLst/>
              <a:gdLst>
                <a:gd name="connsiteX0" fmla="*/ 62215 w 65786"/>
                <a:gd name="connsiteY0" fmla="*/ 71613 h 65786"/>
                <a:gd name="connsiteX1" fmla="*/ 9398 w 65786"/>
                <a:gd name="connsiteY1" fmla="*/ 71613 h 65786"/>
                <a:gd name="connsiteX2" fmla="*/ 0 w 65786"/>
                <a:gd name="connsiteY2" fmla="*/ 62215 h 65786"/>
                <a:gd name="connsiteX3" fmla="*/ 0 w 65786"/>
                <a:gd name="connsiteY3" fmla="*/ 9398 h 65786"/>
                <a:gd name="connsiteX4" fmla="*/ 9398 w 65786"/>
                <a:gd name="connsiteY4" fmla="*/ 0 h 65786"/>
                <a:gd name="connsiteX5" fmla="*/ 62215 w 65786"/>
                <a:gd name="connsiteY5" fmla="*/ 0 h 65786"/>
                <a:gd name="connsiteX6" fmla="*/ 71613 w 65786"/>
                <a:gd name="connsiteY6" fmla="*/ 9398 h 65786"/>
                <a:gd name="connsiteX7" fmla="*/ 71613 w 65786"/>
                <a:gd name="connsiteY7" fmla="*/ 62215 h 65786"/>
                <a:gd name="connsiteX8" fmla="*/ 62215 w 65786"/>
                <a:gd name="connsiteY8" fmla="*/ 71613 h 65786"/>
                <a:gd name="connsiteX9" fmla="*/ 18796 w 65786"/>
                <a:gd name="connsiteY9" fmla="*/ 52817 h 65786"/>
                <a:gd name="connsiteX10" fmla="*/ 52817 w 65786"/>
                <a:gd name="connsiteY10" fmla="*/ 52817 h 65786"/>
                <a:gd name="connsiteX11" fmla="*/ 52817 w 65786"/>
                <a:gd name="connsiteY11" fmla="*/ 18796 h 65786"/>
                <a:gd name="connsiteX12" fmla="*/ 18796 w 65786"/>
                <a:gd name="connsiteY12" fmla="*/ 18796 h 6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786" h="65786">
                  <a:moveTo>
                    <a:pt x="62215" y="71613"/>
                  </a:moveTo>
                  <a:lnTo>
                    <a:pt x="9398" y="71613"/>
                  </a:lnTo>
                  <a:cubicBezTo>
                    <a:pt x="4207" y="71613"/>
                    <a:pt x="0" y="67405"/>
                    <a:pt x="0" y="62215"/>
                  </a:cubicBezTo>
                  <a:lnTo>
                    <a:pt x="0" y="9398"/>
                  </a:lnTo>
                  <a:cubicBezTo>
                    <a:pt x="0" y="4207"/>
                    <a:pt x="4207" y="0"/>
                    <a:pt x="9398" y="0"/>
                  </a:cubicBezTo>
                  <a:lnTo>
                    <a:pt x="62215" y="0"/>
                  </a:lnTo>
                  <a:cubicBezTo>
                    <a:pt x="67405" y="0"/>
                    <a:pt x="71613" y="4207"/>
                    <a:pt x="71613" y="9398"/>
                  </a:cubicBezTo>
                  <a:lnTo>
                    <a:pt x="71613" y="62215"/>
                  </a:lnTo>
                  <a:cubicBezTo>
                    <a:pt x="71613" y="67405"/>
                    <a:pt x="67405" y="71613"/>
                    <a:pt x="62215" y="71613"/>
                  </a:cubicBezTo>
                  <a:close/>
                  <a:moveTo>
                    <a:pt x="18796" y="52817"/>
                  </a:moveTo>
                  <a:lnTo>
                    <a:pt x="52817" y="52817"/>
                  </a:lnTo>
                  <a:lnTo>
                    <a:pt x="52817" y="18796"/>
                  </a:lnTo>
                  <a:lnTo>
                    <a:pt x="18796"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211" name="Freeform: Shape 78">
              <a:extLst>
                <a:ext uri="{FF2B5EF4-FFF2-40B4-BE49-F238E27FC236}">
                  <a16:creationId xmlns:a16="http://schemas.microsoft.com/office/drawing/2014/main" id="{9CDF78BE-B944-7844-861F-22C8A54D7281}"/>
                </a:ext>
              </a:extLst>
            </p:cNvPr>
            <p:cNvSpPr/>
            <p:nvPr/>
          </p:nvSpPr>
          <p:spPr>
            <a:xfrm>
              <a:off x="6351289" y="2052294"/>
              <a:ext cx="34698" cy="4337"/>
            </a:xfrm>
            <a:custGeom>
              <a:avLst/>
              <a:gdLst>
                <a:gd name="connsiteX0" fmla="*/ 0 w 150368"/>
                <a:gd name="connsiteY0" fmla="*/ 0 h 18796"/>
                <a:gd name="connsiteX1" fmla="*/ 158638 w 150368"/>
                <a:gd name="connsiteY1" fmla="*/ 0 h 18796"/>
                <a:gd name="connsiteX2" fmla="*/ 158638 w 150368"/>
                <a:gd name="connsiteY2" fmla="*/ 18796 h 18796"/>
                <a:gd name="connsiteX3" fmla="*/ 0 w 150368"/>
                <a:gd name="connsiteY3" fmla="*/ 18796 h 18796"/>
              </a:gdLst>
              <a:ahLst/>
              <a:cxnLst>
                <a:cxn ang="0">
                  <a:pos x="connsiteX0" y="connsiteY0"/>
                </a:cxn>
                <a:cxn ang="0">
                  <a:pos x="connsiteX1" y="connsiteY1"/>
                </a:cxn>
                <a:cxn ang="0">
                  <a:pos x="connsiteX2" y="connsiteY2"/>
                </a:cxn>
                <a:cxn ang="0">
                  <a:pos x="connsiteX3" y="connsiteY3"/>
                </a:cxn>
              </a:cxnLst>
              <a:rect l="l" t="t" r="r" b="b"/>
              <a:pathLst>
                <a:path w="150368" h="18796">
                  <a:moveTo>
                    <a:pt x="0" y="0"/>
                  </a:moveTo>
                  <a:lnTo>
                    <a:pt x="158638" y="0"/>
                  </a:lnTo>
                  <a:lnTo>
                    <a:pt x="158638" y="18796"/>
                  </a:lnTo>
                  <a:lnTo>
                    <a:pt x="0"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212" name="Freeform: Shape 79">
              <a:extLst>
                <a:ext uri="{FF2B5EF4-FFF2-40B4-BE49-F238E27FC236}">
                  <a16:creationId xmlns:a16="http://schemas.microsoft.com/office/drawing/2014/main" id="{BD00BC3F-3FEB-774E-A7DA-627A2CCC6794}"/>
                </a:ext>
              </a:extLst>
            </p:cNvPr>
            <p:cNvSpPr/>
            <p:nvPr/>
          </p:nvSpPr>
          <p:spPr>
            <a:xfrm>
              <a:off x="6351289" y="2080746"/>
              <a:ext cx="34698" cy="4337"/>
            </a:xfrm>
            <a:custGeom>
              <a:avLst/>
              <a:gdLst>
                <a:gd name="connsiteX0" fmla="*/ 0 w 150368"/>
                <a:gd name="connsiteY0" fmla="*/ 0 h 18796"/>
                <a:gd name="connsiteX1" fmla="*/ 158638 w 150368"/>
                <a:gd name="connsiteY1" fmla="*/ 0 h 18796"/>
                <a:gd name="connsiteX2" fmla="*/ 158638 w 150368"/>
                <a:gd name="connsiteY2" fmla="*/ 18796 h 18796"/>
                <a:gd name="connsiteX3" fmla="*/ 0 w 150368"/>
                <a:gd name="connsiteY3" fmla="*/ 18796 h 18796"/>
              </a:gdLst>
              <a:ahLst/>
              <a:cxnLst>
                <a:cxn ang="0">
                  <a:pos x="connsiteX0" y="connsiteY0"/>
                </a:cxn>
                <a:cxn ang="0">
                  <a:pos x="connsiteX1" y="connsiteY1"/>
                </a:cxn>
                <a:cxn ang="0">
                  <a:pos x="connsiteX2" y="connsiteY2"/>
                </a:cxn>
                <a:cxn ang="0">
                  <a:pos x="connsiteX3" y="connsiteY3"/>
                </a:cxn>
              </a:cxnLst>
              <a:rect l="l" t="t" r="r" b="b"/>
              <a:pathLst>
                <a:path w="150368" h="18796">
                  <a:moveTo>
                    <a:pt x="0" y="0"/>
                  </a:moveTo>
                  <a:lnTo>
                    <a:pt x="158638" y="0"/>
                  </a:lnTo>
                  <a:lnTo>
                    <a:pt x="158638" y="18796"/>
                  </a:lnTo>
                  <a:lnTo>
                    <a:pt x="0"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213" name="Freeform: Shape 80">
              <a:extLst>
                <a:ext uri="{FF2B5EF4-FFF2-40B4-BE49-F238E27FC236}">
                  <a16:creationId xmlns:a16="http://schemas.microsoft.com/office/drawing/2014/main" id="{74CEC126-A690-444D-AA03-C994213B3F2B}"/>
                </a:ext>
              </a:extLst>
            </p:cNvPr>
            <p:cNvSpPr/>
            <p:nvPr/>
          </p:nvSpPr>
          <p:spPr>
            <a:xfrm>
              <a:off x="6351289" y="2109220"/>
              <a:ext cx="34698" cy="4337"/>
            </a:xfrm>
            <a:custGeom>
              <a:avLst/>
              <a:gdLst>
                <a:gd name="connsiteX0" fmla="*/ 0 w 150368"/>
                <a:gd name="connsiteY0" fmla="*/ 0 h 18796"/>
                <a:gd name="connsiteX1" fmla="*/ 158638 w 150368"/>
                <a:gd name="connsiteY1" fmla="*/ 0 h 18796"/>
                <a:gd name="connsiteX2" fmla="*/ 158638 w 150368"/>
                <a:gd name="connsiteY2" fmla="*/ 18796 h 18796"/>
                <a:gd name="connsiteX3" fmla="*/ 0 w 150368"/>
                <a:gd name="connsiteY3" fmla="*/ 18796 h 18796"/>
              </a:gdLst>
              <a:ahLst/>
              <a:cxnLst>
                <a:cxn ang="0">
                  <a:pos x="connsiteX0" y="connsiteY0"/>
                </a:cxn>
                <a:cxn ang="0">
                  <a:pos x="connsiteX1" y="connsiteY1"/>
                </a:cxn>
                <a:cxn ang="0">
                  <a:pos x="connsiteX2" y="connsiteY2"/>
                </a:cxn>
                <a:cxn ang="0">
                  <a:pos x="connsiteX3" y="connsiteY3"/>
                </a:cxn>
              </a:cxnLst>
              <a:rect l="l" t="t" r="r" b="b"/>
              <a:pathLst>
                <a:path w="150368" h="18796">
                  <a:moveTo>
                    <a:pt x="0" y="0"/>
                  </a:moveTo>
                  <a:lnTo>
                    <a:pt x="158638" y="0"/>
                  </a:lnTo>
                  <a:lnTo>
                    <a:pt x="158638" y="18796"/>
                  </a:lnTo>
                  <a:lnTo>
                    <a:pt x="0"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grpSp>
      <p:grpSp>
        <p:nvGrpSpPr>
          <p:cNvPr id="214" name="Group 213">
            <a:extLst>
              <a:ext uri="{FF2B5EF4-FFF2-40B4-BE49-F238E27FC236}">
                <a16:creationId xmlns:a16="http://schemas.microsoft.com/office/drawing/2014/main" id="{77EB27D7-E9DD-E94D-ADAA-4E8CCFB596AE}"/>
              </a:ext>
            </a:extLst>
          </p:cNvPr>
          <p:cNvGrpSpPr/>
          <p:nvPr/>
        </p:nvGrpSpPr>
        <p:grpSpPr>
          <a:xfrm>
            <a:off x="14483033" y="5955848"/>
            <a:ext cx="358730" cy="481717"/>
            <a:chOff x="6320646" y="2033991"/>
            <a:chExt cx="75901" cy="101924"/>
          </a:xfrm>
        </p:grpSpPr>
        <p:sp>
          <p:nvSpPr>
            <p:cNvPr id="215" name="Freeform: Shape 84">
              <a:extLst>
                <a:ext uri="{FF2B5EF4-FFF2-40B4-BE49-F238E27FC236}">
                  <a16:creationId xmlns:a16="http://schemas.microsoft.com/office/drawing/2014/main" id="{4EDD2DB8-3760-9044-A37A-97B14A617242}"/>
                </a:ext>
              </a:extLst>
            </p:cNvPr>
            <p:cNvSpPr/>
            <p:nvPr/>
          </p:nvSpPr>
          <p:spPr>
            <a:xfrm>
              <a:off x="6320646" y="2033991"/>
              <a:ext cx="75901" cy="101924"/>
            </a:xfrm>
            <a:custGeom>
              <a:avLst/>
              <a:gdLst>
                <a:gd name="connsiteX0" fmla="*/ 326675 w 328930"/>
                <a:gd name="connsiteY0" fmla="*/ 441706 h 441706"/>
                <a:gd name="connsiteX1" fmla="*/ 9398 w 328930"/>
                <a:gd name="connsiteY1" fmla="*/ 441706 h 441706"/>
                <a:gd name="connsiteX2" fmla="*/ 0 w 328930"/>
                <a:gd name="connsiteY2" fmla="*/ 432308 h 441706"/>
                <a:gd name="connsiteX3" fmla="*/ 0 w 328930"/>
                <a:gd name="connsiteY3" fmla="*/ 9398 h 441706"/>
                <a:gd name="connsiteX4" fmla="*/ 9398 w 328930"/>
                <a:gd name="connsiteY4" fmla="*/ 0 h 441706"/>
                <a:gd name="connsiteX5" fmla="*/ 326675 w 328930"/>
                <a:gd name="connsiteY5" fmla="*/ 0 h 441706"/>
                <a:gd name="connsiteX6" fmla="*/ 336073 w 328930"/>
                <a:gd name="connsiteY6" fmla="*/ 9398 h 441706"/>
                <a:gd name="connsiteX7" fmla="*/ 336073 w 328930"/>
                <a:gd name="connsiteY7" fmla="*/ 432308 h 441706"/>
                <a:gd name="connsiteX8" fmla="*/ 326675 w 328930"/>
                <a:gd name="connsiteY8" fmla="*/ 441706 h 441706"/>
                <a:gd name="connsiteX9" fmla="*/ 18796 w 328930"/>
                <a:gd name="connsiteY9" fmla="*/ 422910 h 441706"/>
                <a:gd name="connsiteX10" fmla="*/ 317277 w 328930"/>
                <a:gd name="connsiteY10" fmla="*/ 422910 h 441706"/>
                <a:gd name="connsiteX11" fmla="*/ 317277 w 328930"/>
                <a:gd name="connsiteY11" fmla="*/ 18796 h 441706"/>
                <a:gd name="connsiteX12" fmla="*/ 18796 w 328930"/>
                <a:gd name="connsiteY12" fmla="*/ 18796 h 44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930" h="441706">
                  <a:moveTo>
                    <a:pt x="326675" y="441706"/>
                  </a:moveTo>
                  <a:lnTo>
                    <a:pt x="9398" y="441706"/>
                  </a:lnTo>
                  <a:cubicBezTo>
                    <a:pt x="4208" y="441706"/>
                    <a:pt x="0" y="437499"/>
                    <a:pt x="0" y="432308"/>
                  </a:cubicBezTo>
                  <a:lnTo>
                    <a:pt x="0" y="9398"/>
                  </a:lnTo>
                  <a:cubicBezTo>
                    <a:pt x="0" y="4208"/>
                    <a:pt x="4208" y="0"/>
                    <a:pt x="9398" y="0"/>
                  </a:cubicBezTo>
                  <a:lnTo>
                    <a:pt x="326675" y="0"/>
                  </a:lnTo>
                  <a:cubicBezTo>
                    <a:pt x="331865" y="0"/>
                    <a:pt x="336073" y="4208"/>
                    <a:pt x="336073" y="9398"/>
                  </a:cubicBezTo>
                  <a:lnTo>
                    <a:pt x="336073" y="432308"/>
                  </a:lnTo>
                  <a:cubicBezTo>
                    <a:pt x="336073" y="437499"/>
                    <a:pt x="331865" y="441706"/>
                    <a:pt x="326675" y="441706"/>
                  </a:cubicBezTo>
                  <a:close/>
                  <a:moveTo>
                    <a:pt x="18796" y="422910"/>
                  </a:moveTo>
                  <a:lnTo>
                    <a:pt x="317277" y="422910"/>
                  </a:lnTo>
                  <a:lnTo>
                    <a:pt x="317277" y="18796"/>
                  </a:lnTo>
                  <a:lnTo>
                    <a:pt x="18796" y="18796"/>
                  </a:lnTo>
                  <a:close/>
                </a:path>
              </a:pathLst>
            </a:custGeom>
            <a:solidFill>
              <a:srgbClr val="000000"/>
            </a:solidFill>
            <a:ln w="9335" cap="flat">
              <a:noFill/>
              <a:prstDash val="solid"/>
              <a:miter/>
            </a:ln>
          </p:spPr>
          <p:txBody>
            <a:bodyPr rtlCol="0" anchor="ctr"/>
            <a:lstStyle/>
            <a:p>
              <a:pPr defTabSz="1828723" hangingPunct="1"/>
              <a:endParaRPr lang="en-US" sz="2333" kern="1200" dirty="0">
                <a:solidFill>
                  <a:srgbClr val="FFFFFF"/>
                </a:solidFill>
                <a:ea typeface="+mn-ea"/>
                <a:cs typeface="+mn-cs"/>
              </a:endParaRPr>
            </a:p>
          </p:txBody>
        </p:sp>
        <p:sp>
          <p:nvSpPr>
            <p:cNvPr id="216" name="Freeform: Shape 85">
              <a:extLst>
                <a:ext uri="{FF2B5EF4-FFF2-40B4-BE49-F238E27FC236}">
                  <a16:creationId xmlns:a16="http://schemas.microsoft.com/office/drawing/2014/main" id="{8374942C-49C0-5E4E-8AF1-E5CC62DFBE41}"/>
                </a:ext>
              </a:extLst>
            </p:cNvPr>
            <p:cNvSpPr/>
            <p:nvPr/>
          </p:nvSpPr>
          <p:spPr>
            <a:xfrm>
              <a:off x="6330795" y="2046200"/>
              <a:ext cx="15180" cy="15180"/>
            </a:xfrm>
            <a:custGeom>
              <a:avLst/>
              <a:gdLst>
                <a:gd name="connsiteX0" fmla="*/ 62215 w 65786"/>
                <a:gd name="connsiteY0" fmla="*/ 71707 h 65786"/>
                <a:gd name="connsiteX1" fmla="*/ 9398 w 65786"/>
                <a:gd name="connsiteY1" fmla="*/ 71707 h 65786"/>
                <a:gd name="connsiteX2" fmla="*/ 0 w 65786"/>
                <a:gd name="connsiteY2" fmla="*/ 62309 h 65786"/>
                <a:gd name="connsiteX3" fmla="*/ 0 w 65786"/>
                <a:gd name="connsiteY3" fmla="*/ 9398 h 65786"/>
                <a:gd name="connsiteX4" fmla="*/ 9398 w 65786"/>
                <a:gd name="connsiteY4" fmla="*/ 0 h 65786"/>
                <a:gd name="connsiteX5" fmla="*/ 62215 w 65786"/>
                <a:gd name="connsiteY5" fmla="*/ 0 h 65786"/>
                <a:gd name="connsiteX6" fmla="*/ 71613 w 65786"/>
                <a:gd name="connsiteY6" fmla="*/ 9398 h 65786"/>
                <a:gd name="connsiteX7" fmla="*/ 71613 w 65786"/>
                <a:gd name="connsiteY7" fmla="*/ 62309 h 65786"/>
                <a:gd name="connsiteX8" fmla="*/ 62215 w 65786"/>
                <a:gd name="connsiteY8" fmla="*/ 71707 h 65786"/>
                <a:gd name="connsiteX9" fmla="*/ 18796 w 65786"/>
                <a:gd name="connsiteY9" fmla="*/ 52911 h 65786"/>
                <a:gd name="connsiteX10" fmla="*/ 52817 w 65786"/>
                <a:gd name="connsiteY10" fmla="*/ 52911 h 65786"/>
                <a:gd name="connsiteX11" fmla="*/ 52817 w 65786"/>
                <a:gd name="connsiteY11" fmla="*/ 18796 h 65786"/>
                <a:gd name="connsiteX12" fmla="*/ 18796 w 65786"/>
                <a:gd name="connsiteY12" fmla="*/ 18796 h 6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786" h="65786">
                  <a:moveTo>
                    <a:pt x="62215" y="71707"/>
                  </a:moveTo>
                  <a:lnTo>
                    <a:pt x="9398" y="71707"/>
                  </a:lnTo>
                  <a:cubicBezTo>
                    <a:pt x="4207" y="71707"/>
                    <a:pt x="0" y="67499"/>
                    <a:pt x="0" y="62309"/>
                  </a:cubicBezTo>
                  <a:lnTo>
                    <a:pt x="0" y="9398"/>
                  </a:lnTo>
                  <a:cubicBezTo>
                    <a:pt x="0" y="4208"/>
                    <a:pt x="4207" y="0"/>
                    <a:pt x="9398" y="0"/>
                  </a:cubicBezTo>
                  <a:lnTo>
                    <a:pt x="62215" y="0"/>
                  </a:lnTo>
                  <a:cubicBezTo>
                    <a:pt x="67405" y="0"/>
                    <a:pt x="71613" y="4208"/>
                    <a:pt x="71613" y="9398"/>
                  </a:cubicBezTo>
                  <a:lnTo>
                    <a:pt x="71613" y="62309"/>
                  </a:lnTo>
                  <a:cubicBezTo>
                    <a:pt x="71613" y="67499"/>
                    <a:pt x="67405" y="71707"/>
                    <a:pt x="62215" y="71707"/>
                  </a:cubicBezTo>
                  <a:close/>
                  <a:moveTo>
                    <a:pt x="18796" y="52911"/>
                  </a:moveTo>
                  <a:lnTo>
                    <a:pt x="52817" y="52911"/>
                  </a:lnTo>
                  <a:lnTo>
                    <a:pt x="52817" y="18796"/>
                  </a:lnTo>
                  <a:lnTo>
                    <a:pt x="18796"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217" name="Freeform: Shape 86">
              <a:extLst>
                <a:ext uri="{FF2B5EF4-FFF2-40B4-BE49-F238E27FC236}">
                  <a16:creationId xmlns:a16="http://schemas.microsoft.com/office/drawing/2014/main" id="{6FC216EB-D26E-744A-8F16-6F1028223C46}"/>
                </a:ext>
              </a:extLst>
            </p:cNvPr>
            <p:cNvSpPr/>
            <p:nvPr/>
          </p:nvSpPr>
          <p:spPr>
            <a:xfrm>
              <a:off x="6330795" y="2074652"/>
              <a:ext cx="15180" cy="15180"/>
            </a:xfrm>
            <a:custGeom>
              <a:avLst/>
              <a:gdLst>
                <a:gd name="connsiteX0" fmla="*/ 62215 w 65786"/>
                <a:gd name="connsiteY0" fmla="*/ 71707 h 65786"/>
                <a:gd name="connsiteX1" fmla="*/ 9398 w 65786"/>
                <a:gd name="connsiteY1" fmla="*/ 71707 h 65786"/>
                <a:gd name="connsiteX2" fmla="*/ 0 w 65786"/>
                <a:gd name="connsiteY2" fmla="*/ 62309 h 65786"/>
                <a:gd name="connsiteX3" fmla="*/ 0 w 65786"/>
                <a:gd name="connsiteY3" fmla="*/ 9398 h 65786"/>
                <a:gd name="connsiteX4" fmla="*/ 9398 w 65786"/>
                <a:gd name="connsiteY4" fmla="*/ 0 h 65786"/>
                <a:gd name="connsiteX5" fmla="*/ 62215 w 65786"/>
                <a:gd name="connsiteY5" fmla="*/ 0 h 65786"/>
                <a:gd name="connsiteX6" fmla="*/ 71613 w 65786"/>
                <a:gd name="connsiteY6" fmla="*/ 9398 h 65786"/>
                <a:gd name="connsiteX7" fmla="*/ 71613 w 65786"/>
                <a:gd name="connsiteY7" fmla="*/ 62309 h 65786"/>
                <a:gd name="connsiteX8" fmla="*/ 62215 w 65786"/>
                <a:gd name="connsiteY8" fmla="*/ 71707 h 65786"/>
                <a:gd name="connsiteX9" fmla="*/ 18796 w 65786"/>
                <a:gd name="connsiteY9" fmla="*/ 52911 h 65786"/>
                <a:gd name="connsiteX10" fmla="*/ 52817 w 65786"/>
                <a:gd name="connsiteY10" fmla="*/ 52911 h 65786"/>
                <a:gd name="connsiteX11" fmla="*/ 52817 w 65786"/>
                <a:gd name="connsiteY11" fmla="*/ 18796 h 65786"/>
                <a:gd name="connsiteX12" fmla="*/ 18796 w 65786"/>
                <a:gd name="connsiteY12" fmla="*/ 18796 h 6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786" h="65786">
                  <a:moveTo>
                    <a:pt x="62215" y="71707"/>
                  </a:moveTo>
                  <a:lnTo>
                    <a:pt x="9398" y="71707"/>
                  </a:lnTo>
                  <a:cubicBezTo>
                    <a:pt x="4207" y="71707"/>
                    <a:pt x="0" y="67499"/>
                    <a:pt x="0" y="62309"/>
                  </a:cubicBezTo>
                  <a:lnTo>
                    <a:pt x="0" y="9398"/>
                  </a:lnTo>
                  <a:cubicBezTo>
                    <a:pt x="0" y="4207"/>
                    <a:pt x="4207" y="0"/>
                    <a:pt x="9398" y="0"/>
                  </a:cubicBezTo>
                  <a:lnTo>
                    <a:pt x="62215" y="0"/>
                  </a:lnTo>
                  <a:cubicBezTo>
                    <a:pt x="67405" y="0"/>
                    <a:pt x="71613" y="4207"/>
                    <a:pt x="71613" y="9398"/>
                  </a:cubicBezTo>
                  <a:lnTo>
                    <a:pt x="71613" y="62309"/>
                  </a:lnTo>
                  <a:cubicBezTo>
                    <a:pt x="71613" y="67499"/>
                    <a:pt x="67405" y="71707"/>
                    <a:pt x="62215" y="71707"/>
                  </a:cubicBezTo>
                  <a:close/>
                  <a:moveTo>
                    <a:pt x="18796" y="52911"/>
                  </a:moveTo>
                  <a:lnTo>
                    <a:pt x="52817" y="52911"/>
                  </a:lnTo>
                  <a:lnTo>
                    <a:pt x="52817" y="18796"/>
                  </a:lnTo>
                  <a:lnTo>
                    <a:pt x="18796"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218" name="Freeform: Shape 87">
              <a:extLst>
                <a:ext uri="{FF2B5EF4-FFF2-40B4-BE49-F238E27FC236}">
                  <a16:creationId xmlns:a16="http://schemas.microsoft.com/office/drawing/2014/main" id="{2AB5A062-5861-3544-822D-6E1C8F101A97}"/>
                </a:ext>
              </a:extLst>
            </p:cNvPr>
            <p:cNvSpPr/>
            <p:nvPr/>
          </p:nvSpPr>
          <p:spPr>
            <a:xfrm>
              <a:off x="6330795" y="2103126"/>
              <a:ext cx="15180" cy="15180"/>
            </a:xfrm>
            <a:custGeom>
              <a:avLst/>
              <a:gdLst>
                <a:gd name="connsiteX0" fmla="*/ 62215 w 65786"/>
                <a:gd name="connsiteY0" fmla="*/ 71613 h 65786"/>
                <a:gd name="connsiteX1" fmla="*/ 9398 w 65786"/>
                <a:gd name="connsiteY1" fmla="*/ 71613 h 65786"/>
                <a:gd name="connsiteX2" fmla="*/ 0 w 65786"/>
                <a:gd name="connsiteY2" fmla="*/ 62215 h 65786"/>
                <a:gd name="connsiteX3" fmla="*/ 0 w 65786"/>
                <a:gd name="connsiteY3" fmla="*/ 9398 h 65786"/>
                <a:gd name="connsiteX4" fmla="*/ 9398 w 65786"/>
                <a:gd name="connsiteY4" fmla="*/ 0 h 65786"/>
                <a:gd name="connsiteX5" fmla="*/ 62215 w 65786"/>
                <a:gd name="connsiteY5" fmla="*/ 0 h 65786"/>
                <a:gd name="connsiteX6" fmla="*/ 71613 w 65786"/>
                <a:gd name="connsiteY6" fmla="*/ 9398 h 65786"/>
                <a:gd name="connsiteX7" fmla="*/ 71613 w 65786"/>
                <a:gd name="connsiteY7" fmla="*/ 62215 h 65786"/>
                <a:gd name="connsiteX8" fmla="*/ 62215 w 65786"/>
                <a:gd name="connsiteY8" fmla="*/ 71613 h 65786"/>
                <a:gd name="connsiteX9" fmla="*/ 18796 w 65786"/>
                <a:gd name="connsiteY9" fmla="*/ 52817 h 65786"/>
                <a:gd name="connsiteX10" fmla="*/ 52817 w 65786"/>
                <a:gd name="connsiteY10" fmla="*/ 52817 h 65786"/>
                <a:gd name="connsiteX11" fmla="*/ 52817 w 65786"/>
                <a:gd name="connsiteY11" fmla="*/ 18796 h 65786"/>
                <a:gd name="connsiteX12" fmla="*/ 18796 w 65786"/>
                <a:gd name="connsiteY12" fmla="*/ 18796 h 6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786" h="65786">
                  <a:moveTo>
                    <a:pt x="62215" y="71613"/>
                  </a:moveTo>
                  <a:lnTo>
                    <a:pt x="9398" y="71613"/>
                  </a:lnTo>
                  <a:cubicBezTo>
                    <a:pt x="4207" y="71613"/>
                    <a:pt x="0" y="67405"/>
                    <a:pt x="0" y="62215"/>
                  </a:cubicBezTo>
                  <a:lnTo>
                    <a:pt x="0" y="9398"/>
                  </a:lnTo>
                  <a:cubicBezTo>
                    <a:pt x="0" y="4207"/>
                    <a:pt x="4207" y="0"/>
                    <a:pt x="9398" y="0"/>
                  </a:cubicBezTo>
                  <a:lnTo>
                    <a:pt x="62215" y="0"/>
                  </a:lnTo>
                  <a:cubicBezTo>
                    <a:pt x="67405" y="0"/>
                    <a:pt x="71613" y="4207"/>
                    <a:pt x="71613" y="9398"/>
                  </a:cubicBezTo>
                  <a:lnTo>
                    <a:pt x="71613" y="62215"/>
                  </a:lnTo>
                  <a:cubicBezTo>
                    <a:pt x="71613" y="67405"/>
                    <a:pt x="67405" y="71613"/>
                    <a:pt x="62215" y="71613"/>
                  </a:cubicBezTo>
                  <a:close/>
                  <a:moveTo>
                    <a:pt x="18796" y="52817"/>
                  </a:moveTo>
                  <a:lnTo>
                    <a:pt x="52817" y="52817"/>
                  </a:lnTo>
                  <a:lnTo>
                    <a:pt x="52817" y="18796"/>
                  </a:lnTo>
                  <a:lnTo>
                    <a:pt x="18796"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219" name="Freeform: Shape 88">
              <a:extLst>
                <a:ext uri="{FF2B5EF4-FFF2-40B4-BE49-F238E27FC236}">
                  <a16:creationId xmlns:a16="http://schemas.microsoft.com/office/drawing/2014/main" id="{28A64D8D-BEFE-6141-80EC-2455FFED8B1B}"/>
                </a:ext>
              </a:extLst>
            </p:cNvPr>
            <p:cNvSpPr/>
            <p:nvPr/>
          </p:nvSpPr>
          <p:spPr>
            <a:xfrm>
              <a:off x="6351289" y="2052294"/>
              <a:ext cx="34698" cy="4337"/>
            </a:xfrm>
            <a:custGeom>
              <a:avLst/>
              <a:gdLst>
                <a:gd name="connsiteX0" fmla="*/ 0 w 150368"/>
                <a:gd name="connsiteY0" fmla="*/ 0 h 18796"/>
                <a:gd name="connsiteX1" fmla="*/ 158638 w 150368"/>
                <a:gd name="connsiteY1" fmla="*/ 0 h 18796"/>
                <a:gd name="connsiteX2" fmla="*/ 158638 w 150368"/>
                <a:gd name="connsiteY2" fmla="*/ 18796 h 18796"/>
                <a:gd name="connsiteX3" fmla="*/ 0 w 150368"/>
                <a:gd name="connsiteY3" fmla="*/ 18796 h 18796"/>
              </a:gdLst>
              <a:ahLst/>
              <a:cxnLst>
                <a:cxn ang="0">
                  <a:pos x="connsiteX0" y="connsiteY0"/>
                </a:cxn>
                <a:cxn ang="0">
                  <a:pos x="connsiteX1" y="connsiteY1"/>
                </a:cxn>
                <a:cxn ang="0">
                  <a:pos x="connsiteX2" y="connsiteY2"/>
                </a:cxn>
                <a:cxn ang="0">
                  <a:pos x="connsiteX3" y="connsiteY3"/>
                </a:cxn>
              </a:cxnLst>
              <a:rect l="l" t="t" r="r" b="b"/>
              <a:pathLst>
                <a:path w="150368" h="18796">
                  <a:moveTo>
                    <a:pt x="0" y="0"/>
                  </a:moveTo>
                  <a:lnTo>
                    <a:pt x="158638" y="0"/>
                  </a:lnTo>
                  <a:lnTo>
                    <a:pt x="158638" y="18796"/>
                  </a:lnTo>
                  <a:lnTo>
                    <a:pt x="0"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220" name="Freeform: Shape 89">
              <a:extLst>
                <a:ext uri="{FF2B5EF4-FFF2-40B4-BE49-F238E27FC236}">
                  <a16:creationId xmlns:a16="http://schemas.microsoft.com/office/drawing/2014/main" id="{09EB816C-0628-DA44-89B3-35A2650272FC}"/>
                </a:ext>
              </a:extLst>
            </p:cNvPr>
            <p:cNvSpPr/>
            <p:nvPr/>
          </p:nvSpPr>
          <p:spPr>
            <a:xfrm>
              <a:off x="6351289" y="2080746"/>
              <a:ext cx="34698" cy="4337"/>
            </a:xfrm>
            <a:custGeom>
              <a:avLst/>
              <a:gdLst>
                <a:gd name="connsiteX0" fmla="*/ 0 w 150368"/>
                <a:gd name="connsiteY0" fmla="*/ 0 h 18796"/>
                <a:gd name="connsiteX1" fmla="*/ 158638 w 150368"/>
                <a:gd name="connsiteY1" fmla="*/ 0 h 18796"/>
                <a:gd name="connsiteX2" fmla="*/ 158638 w 150368"/>
                <a:gd name="connsiteY2" fmla="*/ 18796 h 18796"/>
                <a:gd name="connsiteX3" fmla="*/ 0 w 150368"/>
                <a:gd name="connsiteY3" fmla="*/ 18796 h 18796"/>
              </a:gdLst>
              <a:ahLst/>
              <a:cxnLst>
                <a:cxn ang="0">
                  <a:pos x="connsiteX0" y="connsiteY0"/>
                </a:cxn>
                <a:cxn ang="0">
                  <a:pos x="connsiteX1" y="connsiteY1"/>
                </a:cxn>
                <a:cxn ang="0">
                  <a:pos x="connsiteX2" y="connsiteY2"/>
                </a:cxn>
                <a:cxn ang="0">
                  <a:pos x="connsiteX3" y="connsiteY3"/>
                </a:cxn>
              </a:cxnLst>
              <a:rect l="l" t="t" r="r" b="b"/>
              <a:pathLst>
                <a:path w="150368" h="18796">
                  <a:moveTo>
                    <a:pt x="0" y="0"/>
                  </a:moveTo>
                  <a:lnTo>
                    <a:pt x="158638" y="0"/>
                  </a:lnTo>
                  <a:lnTo>
                    <a:pt x="158638" y="18796"/>
                  </a:lnTo>
                  <a:lnTo>
                    <a:pt x="0"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221" name="Freeform: Shape 90">
              <a:extLst>
                <a:ext uri="{FF2B5EF4-FFF2-40B4-BE49-F238E27FC236}">
                  <a16:creationId xmlns:a16="http://schemas.microsoft.com/office/drawing/2014/main" id="{4C67FBB1-FE61-B945-868D-56147963C8A9}"/>
                </a:ext>
              </a:extLst>
            </p:cNvPr>
            <p:cNvSpPr/>
            <p:nvPr/>
          </p:nvSpPr>
          <p:spPr>
            <a:xfrm>
              <a:off x="6351289" y="2109220"/>
              <a:ext cx="34698" cy="4337"/>
            </a:xfrm>
            <a:custGeom>
              <a:avLst/>
              <a:gdLst>
                <a:gd name="connsiteX0" fmla="*/ 0 w 150368"/>
                <a:gd name="connsiteY0" fmla="*/ 0 h 18796"/>
                <a:gd name="connsiteX1" fmla="*/ 158638 w 150368"/>
                <a:gd name="connsiteY1" fmla="*/ 0 h 18796"/>
                <a:gd name="connsiteX2" fmla="*/ 158638 w 150368"/>
                <a:gd name="connsiteY2" fmla="*/ 18796 h 18796"/>
                <a:gd name="connsiteX3" fmla="*/ 0 w 150368"/>
                <a:gd name="connsiteY3" fmla="*/ 18796 h 18796"/>
              </a:gdLst>
              <a:ahLst/>
              <a:cxnLst>
                <a:cxn ang="0">
                  <a:pos x="connsiteX0" y="connsiteY0"/>
                </a:cxn>
                <a:cxn ang="0">
                  <a:pos x="connsiteX1" y="connsiteY1"/>
                </a:cxn>
                <a:cxn ang="0">
                  <a:pos x="connsiteX2" y="connsiteY2"/>
                </a:cxn>
                <a:cxn ang="0">
                  <a:pos x="connsiteX3" y="connsiteY3"/>
                </a:cxn>
              </a:cxnLst>
              <a:rect l="l" t="t" r="r" b="b"/>
              <a:pathLst>
                <a:path w="150368" h="18796">
                  <a:moveTo>
                    <a:pt x="0" y="0"/>
                  </a:moveTo>
                  <a:lnTo>
                    <a:pt x="158638" y="0"/>
                  </a:lnTo>
                  <a:lnTo>
                    <a:pt x="158638" y="18796"/>
                  </a:lnTo>
                  <a:lnTo>
                    <a:pt x="0"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grpSp>
      <p:grpSp>
        <p:nvGrpSpPr>
          <p:cNvPr id="222" name="Group 221">
            <a:extLst>
              <a:ext uri="{FF2B5EF4-FFF2-40B4-BE49-F238E27FC236}">
                <a16:creationId xmlns:a16="http://schemas.microsoft.com/office/drawing/2014/main" id="{BDAABBB6-35BC-CC4C-97A4-3844DE0EF0CD}"/>
              </a:ext>
            </a:extLst>
          </p:cNvPr>
          <p:cNvGrpSpPr/>
          <p:nvPr/>
        </p:nvGrpSpPr>
        <p:grpSpPr>
          <a:xfrm>
            <a:off x="11062382" y="5955848"/>
            <a:ext cx="358730" cy="481717"/>
            <a:chOff x="6320646" y="2033991"/>
            <a:chExt cx="75901" cy="101924"/>
          </a:xfrm>
        </p:grpSpPr>
        <p:sp>
          <p:nvSpPr>
            <p:cNvPr id="223" name="Freeform: Shape 109">
              <a:extLst>
                <a:ext uri="{FF2B5EF4-FFF2-40B4-BE49-F238E27FC236}">
                  <a16:creationId xmlns:a16="http://schemas.microsoft.com/office/drawing/2014/main" id="{80784B46-53D9-BC49-8193-C92A4502673D}"/>
                </a:ext>
              </a:extLst>
            </p:cNvPr>
            <p:cNvSpPr/>
            <p:nvPr/>
          </p:nvSpPr>
          <p:spPr>
            <a:xfrm>
              <a:off x="6320646" y="2033991"/>
              <a:ext cx="75901" cy="101924"/>
            </a:xfrm>
            <a:custGeom>
              <a:avLst/>
              <a:gdLst>
                <a:gd name="connsiteX0" fmla="*/ 326675 w 328930"/>
                <a:gd name="connsiteY0" fmla="*/ 441706 h 441706"/>
                <a:gd name="connsiteX1" fmla="*/ 9398 w 328930"/>
                <a:gd name="connsiteY1" fmla="*/ 441706 h 441706"/>
                <a:gd name="connsiteX2" fmla="*/ 0 w 328930"/>
                <a:gd name="connsiteY2" fmla="*/ 432308 h 441706"/>
                <a:gd name="connsiteX3" fmla="*/ 0 w 328930"/>
                <a:gd name="connsiteY3" fmla="*/ 9398 h 441706"/>
                <a:gd name="connsiteX4" fmla="*/ 9398 w 328930"/>
                <a:gd name="connsiteY4" fmla="*/ 0 h 441706"/>
                <a:gd name="connsiteX5" fmla="*/ 326675 w 328930"/>
                <a:gd name="connsiteY5" fmla="*/ 0 h 441706"/>
                <a:gd name="connsiteX6" fmla="*/ 336073 w 328930"/>
                <a:gd name="connsiteY6" fmla="*/ 9398 h 441706"/>
                <a:gd name="connsiteX7" fmla="*/ 336073 w 328930"/>
                <a:gd name="connsiteY7" fmla="*/ 432308 h 441706"/>
                <a:gd name="connsiteX8" fmla="*/ 326675 w 328930"/>
                <a:gd name="connsiteY8" fmla="*/ 441706 h 441706"/>
                <a:gd name="connsiteX9" fmla="*/ 18796 w 328930"/>
                <a:gd name="connsiteY9" fmla="*/ 422910 h 441706"/>
                <a:gd name="connsiteX10" fmla="*/ 317277 w 328930"/>
                <a:gd name="connsiteY10" fmla="*/ 422910 h 441706"/>
                <a:gd name="connsiteX11" fmla="*/ 317277 w 328930"/>
                <a:gd name="connsiteY11" fmla="*/ 18796 h 441706"/>
                <a:gd name="connsiteX12" fmla="*/ 18796 w 328930"/>
                <a:gd name="connsiteY12" fmla="*/ 18796 h 44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930" h="441706">
                  <a:moveTo>
                    <a:pt x="326675" y="441706"/>
                  </a:moveTo>
                  <a:lnTo>
                    <a:pt x="9398" y="441706"/>
                  </a:lnTo>
                  <a:cubicBezTo>
                    <a:pt x="4208" y="441706"/>
                    <a:pt x="0" y="437499"/>
                    <a:pt x="0" y="432308"/>
                  </a:cubicBezTo>
                  <a:lnTo>
                    <a:pt x="0" y="9398"/>
                  </a:lnTo>
                  <a:cubicBezTo>
                    <a:pt x="0" y="4208"/>
                    <a:pt x="4208" y="0"/>
                    <a:pt x="9398" y="0"/>
                  </a:cubicBezTo>
                  <a:lnTo>
                    <a:pt x="326675" y="0"/>
                  </a:lnTo>
                  <a:cubicBezTo>
                    <a:pt x="331865" y="0"/>
                    <a:pt x="336073" y="4208"/>
                    <a:pt x="336073" y="9398"/>
                  </a:cubicBezTo>
                  <a:lnTo>
                    <a:pt x="336073" y="432308"/>
                  </a:lnTo>
                  <a:cubicBezTo>
                    <a:pt x="336073" y="437499"/>
                    <a:pt x="331865" y="441706"/>
                    <a:pt x="326675" y="441706"/>
                  </a:cubicBezTo>
                  <a:close/>
                  <a:moveTo>
                    <a:pt x="18796" y="422910"/>
                  </a:moveTo>
                  <a:lnTo>
                    <a:pt x="317277" y="422910"/>
                  </a:lnTo>
                  <a:lnTo>
                    <a:pt x="317277" y="18796"/>
                  </a:lnTo>
                  <a:lnTo>
                    <a:pt x="18796" y="18796"/>
                  </a:lnTo>
                  <a:close/>
                </a:path>
              </a:pathLst>
            </a:custGeom>
            <a:solidFill>
              <a:srgbClr val="000000"/>
            </a:solidFill>
            <a:ln w="9335" cap="flat">
              <a:noFill/>
              <a:prstDash val="solid"/>
              <a:miter/>
            </a:ln>
          </p:spPr>
          <p:txBody>
            <a:bodyPr rtlCol="0" anchor="ctr"/>
            <a:lstStyle/>
            <a:p>
              <a:pPr defTabSz="1828723" hangingPunct="1"/>
              <a:endParaRPr lang="en-US" sz="2333" kern="1200" dirty="0">
                <a:solidFill>
                  <a:srgbClr val="FFFFFF"/>
                </a:solidFill>
                <a:ea typeface="+mn-ea"/>
                <a:cs typeface="+mn-cs"/>
              </a:endParaRPr>
            </a:p>
          </p:txBody>
        </p:sp>
        <p:sp>
          <p:nvSpPr>
            <p:cNvPr id="224" name="Freeform: Shape 110">
              <a:extLst>
                <a:ext uri="{FF2B5EF4-FFF2-40B4-BE49-F238E27FC236}">
                  <a16:creationId xmlns:a16="http://schemas.microsoft.com/office/drawing/2014/main" id="{89E1E916-6DBC-344E-82B7-98FE51292FCC}"/>
                </a:ext>
              </a:extLst>
            </p:cNvPr>
            <p:cNvSpPr/>
            <p:nvPr/>
          </p:nvSpPr>
          <p:spPr>
            <a:xfrm>
              <a:off x="6330795" y="2046200"/>
              <a:ext cx="15180" cy="15180"/>
            </a:xfrm>
            <a:custGeom>
              <a:avLst/>
              <a:gdLst>
                <a:gd name="connsiteX0" fmla="*/ 62215 w 65786"/>
                <a:gd name="connsiteY0" fmla="*/ 71707 h 65786"/>
                <a:gd name="connsiteX1" fmla="*/ 9398 w 65786"/>
                <a:gd name="connsiteY1" fmla="*/ 71707 h 65786"/>
                <a:gd name="connsiteX2" fmla="*/ 0 w 65786"/>
                <a:gd name="connsiteY2" fmla="*/ 62309 h 65786"/>
                <a:gd name="connsiteX3" fmla="*/ 0 w 65786"/>
                <a:gd name="connsiteY3" fmla="*/ 9398 h 65786"/>
                <a:gd name="connsiteX4" fmla="*/ 9398 w 65786"/>
                <a:gd name="connsiteY4" fmla="*/ 0 h 65786"/>
                <a:gd name="connsiteX5" fmla="*/ 62215 w 65786"/>
                <a:gd name="connsiteY5" fmla="*/ 0 h 65786"/>
                <a:gd name="connsiteX6" fmla="*/ 71613 w 65786"/>
                <a:gd name="connsiteY6" fmla="*/ 9398 h 65786"/>
                <a:gd name="connsiteX7" fmla="*/ 71613 w 65786"/>
                <a:gd name="connsiteY7" fmla="*/ 62309 h 65786"/>
                <a:gd name="connsiteX8" fmla="*/ 62215 w 65786"/>
                <a:gd name="connsiteY8" fmla="*/ 71707 h 65786"/>
                <a:gd name="connsiteX9" fmla="*/ 18796 w 65786"/>
                <a:gd name="connsiteY9" fmla="*/ 52911 h 65786"/>
                <a:gd name="connsiteX10" fmla="*/ 52817 w 65786"/>
                <a:gd name="connsiteY10" fmla="*/ 52911 h 65786"/>
                <a:gd name="connsiteX11" fmla="*/ 52817 w 65786"/>
                <a:gd name="connsiteY11" fmla="*/ 18796 h 65786"/>
                <a:gd name="connsiteX12" fmla="*/ 18796 w 65786"/>
                <a:gd name="connsiteY12" fmla="*/ 18796 h 6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786" h="65786">
                  <a:moveTo>
                    <a:pt x="62215" y="71707"/>
                  </a:moveTo>
                  <a:lnTo>
                    <a:pt x="9398" y="71707"/>
                  </a:lnTo>
                  <a:cubicBezTo>
                    <a:pt x="4207" y="71707"/>
                    <a:pt x="0" y="67499"/>
                    <a:pt x="0" y="62309"/>
                  </a:cubicBezTo>
                  <a:lnTo>
                    <a:pt x="0" y="9398"/>
                  </a:lnTo>
                  <a:cubicBezTo>
                    <a:pt x="0" y="4208"/>
                    <a:pt x="4207" y="0"/>
                    <a:pt x="9398" y="0"/>
                  </a:cubicBezTo>
                  <a:lnTo>
                    <a:pt x="62215" y="0"/>
                  </a:lnTo>
                  <a:cubicBezTo>
                    <a:pt x="67405" y="0"/>
                    <a:pt x="71613" y="4208"/>
                    <a:pt x="71613" y="9398"/>
                  </a:cubicBezTo>
                  <a:lnTo>
                    <a:pt x="71613" y="62309"/>
                  </a:lnTo>
                  <a:cubicBezTo>
                    <a:pt x="71613" y="67499"/>
                    <a:pt x="67405" y="71707"/>
                    <a:pt x="62215" y="71707"/>
                  </a:cubicBezTo>
                  <a:close/>
                  <a:moveTo>
                    <a:pt x="18796" y="52911"/>
                  </a:moveTo>
                  <a:lnTo>
                    <a:pt x="52817" y="52911"/>
                  </a:lnTo>
                  <a:lnTo>
                    <a:pt x="52817" y="18796"/>
                  </a:lnTo>
                  <a:lnTo>
                    <a:pt x="18796"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225" name="Freeform: Shape 111">
              <a:extLst>
                <a:ext uri="{FF2B5EF4-FFF2-40B4-BE49-F238E27FC236}">
                  <a16:creationId xmlns:a16="http://schemas.microsoft.com/office/drawing/2014/main" id="{7E82824C-B083-F549-87D9-07A0BF4997CF}"/>
                </a:ext>
              </a:extLst>
            </p:cNvPr>
            <p:cNvSpPr/>
            <p:nvPr/>
          </p:nvSpPr>
          <p:spPr>
            <a:xfrm>
              <a:off x="6330795" y="2074652"/>
              <a:ext cx="15180" cy="15180"/>
            </a:xfrm>
            <a:custGeom>
              <a:avLst/>
              <a:gdLst>
                <a:gd name="connsiteX0" fmla="*/ 62215 w 65786"/>
                <a:gd name="connsiteY0" fmla="*/ 71707 h 65786"/>
                <a:gd name="connsiteX1" fmla="*/ 9398 w 65786"/>
                <a:gd name="connsiteY1" fmla="*/ 71707 h 65786"/>
                <a:gd name="connsiteX2" fmla="*/ 0 w 65786"/>
                <a:gd name="connsiteY2" fmla="*/ 62309 h 65786"/>
                <a:gd name="connsiteX3" fmla="*/ 0 w 65786"/>
                <a:gd name="connsiteY3" fmla="*/ 9398 h 65786"/>
                <a:gd name="connsiteX4" fmla="*/ 9398 w 65786"/>
                <a:gd name="connsiteY4" fmla="*/ 0 h 65786"/>
                <a:gd name="connsiteX5" fmla="*/ 62215 w 65786"/>
                <a:gd name="connsiteY5" fmla="*/ 0 h 65786"/>
                <a:gd name="connsiteX6" fmla="*/ 71613 w 65786"/>
                <a:gd name="connsiteY6" fmla="*/ 9398 h 65786"/>
                <a:gd name="connsiteX7" fmla="*/ 71613 w 65786"/>
                <a:gd name="connsiteY7" fmla="*/ 62309 h 65786"/>
                <a:gd name="connsiteX8" fmla="*/ 62215 w 65786"/>
                <a:gd name="connsiteY8" fmla="*/ 71707 h 65786"/>
                <a:gd name="connsiteX9" fmla="*/ 18796 w 65786"/>
                <a:gd name="connsiteY9" fmla="*/ 52911 h 65786"/>
                <a:gd name="connsiteX10" fmla="*/ 52817 w 65786"/>
                <a:gd name="connsiteY10" fmla="*/ 52911 h 65786"/>
                <a:gd name="connsiteX11" fmla="*/ 52817 w 65786"/>
                <a:gd name="connsiteY11" fmla="*/ 18796 h 65786"/>
                <a:gd name="connsiteX12" fmla="*/ 18796 w 65786"/>
                <a:gd name="connsiteY12" fmla="*/ 18796 h 6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786" h="65786">
                  <a:moveTo>
                    <a:pt x="62215" y="71707"/>
                  </a:moveTo>
                  <a:lnTo>
                    <a:pt x="9398" y="71707"/>
                  </a:lnTo>
                  <a:cubicBezTo>
                    <a:pt x="4207" y="71707"/>
                    <a:pt x="0" y="67499"/>
                    <a:pt x="0" y="62309"/>
                  </a:cubicBezTo>
                  <a:lnTo>
                    <a:pt x="0" y="9398"/>
                  </a:lnTo>
                  <a:cubicBezTo>
                    <a:pt x="0" y="4207"/>
                    <a:pt x="4207" y="0"/>
                    <a:pt x="9398" y="0"/>
                  </a:cubicBezTo>
                  <a:lnTo>
                    <a:pt x="62215" y="0"/>
                  </a:lnTo>
                  <a:cubicBezTo>
                    <a:pt x="67405" y="0"/>
                    <a:pt x="71613" y="4207"/>
                    <a:pt x="71613" y="9398"/>
                  </a:cubicBezTo>
                  <a:lnTo>
                    <a:pt x="71613" y="62309"/>
                  </a:lnTo>
                  <a:cubicBezTo>
                    <a:pt x="71613" y="67499"/>
                    <a:pt x="67405" y="71707"/>
                    <a:pt x="62215" y="71707"/>
                  </a:cubicBezTo>
                  <a:close/>
                  <a:moveTo>
                    <a:pt x="18796" y="52911"/>
                  </a:moveTo>
                  <a:lnTo>
                    <a:pt x="52817" y="52911"/>
                  </a:lnTo>
                  <a:lnTo>
                    <a:pt x="52817" y="18796"/>
                  </a:lnTo>
                  <a:lnTo>
                    <a:pt x="18796"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226" name="Freeform: Shape 112">
              <a:extLst>
                <a:ext uri="{FF2B5EF4-FFF2-40B4-BE49-F238E27FC236}">
                  <a16:creationId xmlns:a16="http://schemas.microsoft.com/office/drawing/2014/main" id="{D014C6BF-3C7C-C645-8050-2BE152216894}"/>
                </a:ext>
              </a:extLst>
            </p:cNvPr>
            <p:cNvSpPr/>
            <p:nvPr/>
          </p:nvSpPr>
          <p:spPr>
            <a:xfrm>
              <a:off x="6330795" y="2103126"/>
              <a:ext cx="15180" cy="15180"/>
            </a:xfrm>
            <a:custGeom>
              <a:avLst/>
              <a:gdLst>
                <a:gd name="connsiteX0" fmla="*/ 62215 w 65786"/>
                <a:gd name="connsiteY0" fmla="*/ 71613 h 65786"/>
                <a:gd name="connsiteX1" fmla="*/ 9398 w 65786"/>
                <a:gd name="connsiteY1" fmla="*/ 71613 h 65786"/>
                <a:gd name="connsiteX2" fmla="*/ 0 w 65786"/>
                <a:gd name="connsiteY2" fmla="*/ 62215 h 65786"/>
                <a:gd name="connsiteX3" fmla="*/ 0 w 65786"/>
                <a:gd name="connsiteY3" fmla="*/ 9398 h 65786"/>
                <a:gd name="connsiteX4" fmla="*/ 9398 w 65786"/>
                <a:gd name="connsiteY4" fmla="*/ 0 h 65786"/>
                <a:gd name="connsiteX5" fmla="*/ 62215 w 65786"/>
                <a:gd name="connsiteY5" fmla="*/ 0 h 65786"/>
                <a:gd name="connsiteX6" fmla="*/ 71613 w 65786"/>
                <a:gd name="connsiteY6" fmla="*/ 9398 h 65786"/>
                <a:gd name="connsiteX7" fmla="*/ 71613 w 65786"/>
                <a:gd name="connsiteY7" fmla="*/ 62215 h 65786"/>
                <a:gd name="connsiteX8" fmla="*/ 62215 w 65786"/>
                <a:gd name="connsiteY8" fmla="*/ 71613 h 65786"/>
                <a:gd name="connsiteX9" fmla="*/ 18796 w 65786"/>
                <a:gd name="connsiteY9" fmla="*/ 52817 h 65786"/>
                <a:gd name="connsiteX10" fmla="*/ 52817 w 65786"/>
                <a:gd name="connsiteY10" fmla="*/ 52817 h 65786"/>
                <a:gd name="connsiteX11" fmla="*/ 52817 w 65786"/>
                <a:gd name="connsiteY11" fmla="*/ 18796 h 65786"/>
                <a:gd name="connsiteX12" fmla="*/ 18796 w 65786"/>
                <a:gd name="connsiteY12" fmla="*/ 18796 h 6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786" h="65786">
                  <a:moveTo>
                    <a:pt x="62215" y="71613"/>
                  </a:moveTo>
                  <a:lnTo>
                    <a:pt x="9398" y="71613"/>
                  </a:lnTo>
                  <a:cubicBezTo>
                    <a:pt x="4207" y="71613"/>
                    <a:pt x="0" y="67405"/>
                    <a:pt x="0" y="62215"/>
                  </a:cubicBezTo>
                  <a:lnTo>
                    <a:pt x="0" y="9398"/>
                  </a:lnTo>
                  <a:cubicBezTo>
                    <a:pt x="0" y="4207"/>
                    <a:pt x="4207" y="0"/>
                    <a:pt x="9398" y="0"/>
                  </a:cubicBezTo>
                  <a:lnTo>
                    <a:pt x="62215" y="0"/>
                  </a:lnTo>
                  <a:cubicBezTo>
                    <a:pt x="67405" y="0"/>
                    <a:pt x="71613" y="4207"/>
                    <a:pt x="71613" y="9398"/>
                  </a:cubicBezTo>
                  <a:lnTo>
                    <a:pt x="71613" y="62215"/>
                  </a:lnTo>
                  <a:cubicBezTo>
                    <a:pt x="71613" y="67405"/>
                    <a:pt x="67405" y="71613"/>
                    <a:pt x="62215" y="71613"/>
                  </a:cubicBezTo>
                  <a:close/>
                  <a:moveTo>
                    <a:pt x="18796" y="52817"/>
                  </a:moveTo>
                  <a:lnTo>
                    <a:pt x="52817" y="52817"/>
                  </a:lnTo>
                  <a:lnTo>
                    <a:pt x="52817" y="18796"/>
                  </a:lnTo>
                  <a:lnTo>
                    <a:pt x="18796"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227" name="Freeform: Shape 113">
              <a:extLst>
                <a:ext uri="{FF2B5EF4-FFF2-40B4-BE49-F238E27FC236}">
                  <a16:creationId xmlns:a16="http://schemas.microsoft.com/office/drawing/2014/main" id="{123C7054-61AE-F745-8030-4698A5415D9F}"/>
                </a:ext>
              </a:extLst>
            </p:cNvPr>
            <p:cNvSpPr/>
            <p:nvPr/>
          </p:nvSpPr>
          <p:spPr>
            <a:xfrm>
              <a:off x="6351289" y="2052294"/>
              <a:ext cx="34698" cy="4337"/>
            </a:xfrm>
            <a:custGeom>
              <a:avLst/>
              <a:gdLst>
                <a:gd name="connsiteX0" fmla="*/ 0 w 150368"/>
                <a:gd name="connsiteY0" fmla="*/ 0 h 18796"/>
                <a:gd name="connsiteX1" fmla="*/ 158638 w 150368"/>
                <a:gd name="connsiteY1" fmla="*/ 0 h 18796"/>
                <a:gd name="connsiteX2" fmla="*/ 158638 w 150368"/>
                <a:gd name="connsiteY2" fmla="*/ 18796 h 18796"/>
                <a:gd name="connsiteX3" fmla="*/ 0 w 150368"/>
                <a:gd name="connsiteY3" fmla="*/ 18796 h 18796"/>
              </a:gdLst>
              <a:ahLst/>
              <a:cxnLst>
                <a:cxn ang="0">
                  <a:pos x="connsiteX0" y="connsiteY0"/>
                </a:cxn>
                <a:cxn ang="0">
                  <a:pos x="connsiteX1" y="connsiteY1"/>
                </a:cxn>
                <a:cxn ang="0">
                  <a:pos x="connsiteX2" y="connsiteY2"/>
                </a:cxn>
                <a:cxn ang="0">
                  <a:pos x="connsiteX3" y="connsiteY3"/>
                </a:cxn>
              </a:cxnLst>
              <a:rect l="l" t="t" r="r" b="b"/>
              <a:pathLst>
                <a:path w="150368" h="18796">
                  <a:moveTo>
                    <a:pt x="0" y="0"/>
                  </a:moveTo>
                  <a:lnTo>
                    <a:pt x="158638" y="0"/>
                  </a:lnTo>
                  <a:lnTo>
                    <a:pt x="158638" y="18796"/>
                  </a:lnTo>
                  <a:lnTo>
                    <a:pt x="0"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228" name="Freeform: Shape 114">
              <a:extLst>
                <a:ext uri="{FF2B5EF4-FFF2-40B4-BE49-F238E27FC236}">
                  <a16:creationId xmlns:a16="http://schemas.microsoft.com/office/drawing/2014/main" id="{892038B6-281E-B140-BD5B-0F4C183712EC}"/>
                </a:ext>
              </a:extLst>
            </p:cNvPr>
            <p:cNvSpPr/>
            <p:nvPr/>
          </p:nvSpPr>
          <p:spPr>
            <a:xfrm>
              <a:off x="6351289" y="2080746"/>
              <a:ext cx="34698" cy="4337"/>
            </a:xfrm>
            <a:custGeom>
              <a:avLst/>
              <a:gdLst>
                <a:gd name="connsiteX0" fmla="*/ 0 w 150368"/>
                <a:gd name="connsiteY0" fmla="*/ 0 h 18796"/>
                <a:gd name="connsiteX1" fmla="*/ 158638 w 150368"/>
                <a:gd name="connsiteY1" fmla="*/ 0 h 18796"/>
                <a:gd name="connsiteX2" fmla="*/ 158638 w 150368"/>
                <a:gd name="connsiteY2" fmla="*/ 18796 h 18796"/>
                <a:gd name="connsiteX3" fmla="*/ 0 w 150368"/>
                <a:gd name="connsiteY3" fmla="*/ 18796 h 18796"/>
              </a:gdLst>
              <a:ahLst/>
              <a:cxnLst>
                <a:cxn ang="0">
                  <a:pos x="connsiteX0" y="connsiteY0"/>
                </a:cxn>
                <a:cxn ang="0">
                  <a:pos x="connsiteX1" y="connsiteY1"/>
                </a:cxn>
                <a:cxn ang="0">
                  <a:pos x="connsiteX2" y="connsiteY2"/>
                </a:cxn>
                <a:cxn ang="0">
                  <a:pos x="connsiteX3" y="connsiteY3"/>
                </a:cxn>
              </a:cxnLst>
              <a:rect l="l" t="t" r="r" b="b"/>
              <a:pathLst>
                <a:path w="150368" h="18796">
                  <a:moveTo>
                    <a:pt x="0" y="0"/>
                  </a:moveTo>
                  <a:lnTo>
                    <a:pt x="158638" y="0"/>
                  </a:lnTo>
                  <a:lnTo>
                    <a:pt x="158638" y="18796"/>
                  </a:lnTo>
                  <a:lnTo>
                    <a:pt x="0"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229" name="Freeform: Shape 115">
              <a:extLst>
                <a:ext uri="{FF2B5EF4-FFF2-40B4-BE49-F238E27FC236}">
                  <a16:creationId xmlns:a16="http://schemas.microsoft.com/office/drawing/2014/main" id="{8D262075-D1D6-CE49-8A16-330427FAD901}"/>
                </a:ext>
              </a:extLst>
            </p:cNvPr>
            <p:cNvSpPr/>
            <p:nvPr/>
          </p:nvSpPr>
          <p:spPr>
            <a:xfrm>
              <a:off x="6351289" y="2109220"/>
              <a:ext cx="34698" cy="4337"/>
            </a:xfrm>
            <a:custGeom>
              <a:avLst/>
              <a:gdLst>
                <a:gd name="connsiteX0" fmla="*/ 0 w 150368"/>
                <a:gd name="connsiteY0" fmla="*/ 0 h 18796"/>
                <a:gd name="connsiteX1" fmla="*/ 158638 w 150368"/>
                <a:gd name="connsiteY1" fmla="*/ 0 h 18796"/>
                <a:gd name="connsiteX2" fmla="*/ 158638 w 150368"/>
                <a:gd name="connsiteY2" fmla="*/ 18796 h 18796"/>
                <a:gd name="connsiteX3" fmla="*/ 0 w 150368"/>
                <a:gd name="connsiteY3" fmla="*/ 18796 h 18796"/>
              </a:gdLst>
              <a:ahLst/>
              <a:cxnLst>
                <a:cxn ang="0">
                  <a:pos x="connsiteX0" y="connsiteY0"/>
                </a:cxn>
                <a:cxn ang="0">
                  <a:pos x="connsiteX1" y="connsiteY1"/>
                </a:cxn>
                <a:cxn ang="0">
                  <a:pos x="connsiteX2" y="connsiteY2"/>
                </a:cxn>
                <a:cxn ang="0">
                  <a:pos x="connsiteX3" y="connsiteY3"/>
                </a:cxn>
              </a:cxnLst>
              <a:rect l="l" t="t" r="r" b="b"/>
              <a:pathLst>
                <a:path w="150368" h="18796">
                  <a:moveTo>
                    <a:pt x="0" y="0"/>
                  </a:moveTo>
                  <a:lnTo>
                    <a:pt x="158638" y="0"/>
                  </a:lnTo>
                  <a:lnTo>
                    <a:pt x="158638" y="18796"/>
                  </a:lnTo>
                  <a:lnTo>
                    <a:pt x="0"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grpSp>
      <p:grpSp>
        <p:nvGrpSpPr>
          <p:cNvPr id="230" name="Group 229">
            <a:extLst>
              <a:ext uri="{FF2B5EF4-FFF2-40B4-BE49-F238E27FC236}">
                <a16:creationId xmlns:a16="http://schemas.microsoft.com/office/drawing/2014/main" id="{E4DBAF79-4520-BF4F-B08A-8A0FC5B8C8B9}"/>
              </a:ext>
            </a:extLst>
          </p:cNvPr>
          <p:cNvGrpSpPr/>
          <p:nvPr/>
        </p:nvGrpSpPr>
        <p:grpSpPr>
          <a:xfrm>
            <a:off x="12012790" y="5955848"/>
            <a:ext cx="358730" cy="481717"/>
            <a:chOff x="6320646" y="2033991"/>
            <a:chExt cx="75901" cy="101924"/>
          </a:xfrm>
        </p:grpSpPr>
        <p:sp>
          <p:nvSpPr>
            <p:cNvPr id="231" name="Freeform: Shape 117">
              <a:extLst>
                <a:ext uri="{FF2B5EF4-FFF2-40B4-BE49-F238E27FC236}">
                  <a16:creationId xmlns:a16="http://schemas.microsoft.com/office/drawing/2014/main" id="{3EA66967-BC2C-AA45-AE0B-9E5834993F5E}"/>
                </a:ext>
              </a:extLst>
            </p:cNvPr>
            <p:cNvSpPr/>
            <p:nvPr/>
          </p:nvSpPr>
          <p:spPr>
            <a:xfrm>
              <a:off x="6320646" y="2033991"/>
              <a:ext cx="75901" cy="101924"/>
            </a:xfrm>
            <a:custGeom>
              <a:avLst/>
              <a:gdLst>
                <a:gd name="connsiteX0" fmla="*/ 326675 w 328930"/>
                <a:gd name="connsiteY0" fmla="*/ 441706 h 441706"/>
                <a:gd name="connsiteX1" fmla="*/ 9398 w 328930"/>
                <a:gd name="connsiteY1" fmla="*/ 441706 h 441706"/>
                <a:gd name="connsiteX2" fmla="*/ 0 w 328930"/>
                <a:gd name="connsiteY2" fmla="*/ 432308 h 441706"/>
                <a:gd name="connsiteX3" fmla="*/ 0 w 328930"/>
                <a:gd name="connsiteY3" fmla="*/ 9398 h 441706"/>
                <a:gd name="connsiteX4" fmla="*/ 9398 w 328930"/>
                <a:gd name="connsiteY4" fmla="*/ 0 h 441706"/>
                <a:gd name="connsiteX5" fmla="*/ 326675 w 328930"/>
                <a:gd name="connsiteY5" fmla="*/ 0 h 441706"/>
                <a:gd name="connsiteX6" fmla="*/ 336073 w 328930"/>
                <a:gd name="connsiteY6" fmla="*/ 9398 h 441706"/>
                <a:gd name="connsiteX7" fmla="*/ 336073 w 328930"/>
                <a:gd name="connsiteY7" fmla="*/ 432308 h 441706"/>
                <a:gd name="connsiteX8" fmla="*/ 326675 w 328930"/>
                <a:gd name="connsiteY8" fmla="*/ 441706 h 441706"/>
                <a:gd name="connsiteX9" fmla="*/ 18796 w 328930"/>
                <a:gd name="connsiteY9" fmla="*/ 422910 h 441706"/>
                <a:gd name="connsiteX10" fmla="*/ 317277 w 328930"/>
                <a:gd name="connsiteY10" fmla="*/ 422910 h 441706"/>
                <a:gd name="connsiteX11" fmla="*/ 317277 w 328930"/>
                <a:gd name="connsiteY11" fmla="*/ 18796 h 441706"/>
                <a:gd name="connsiteX12" fmla="*/ 18796 w 328930"/>
                <a:gd name="connsiteY12" fmla="*/ 18796 h 44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930" h="441706">
                  <a:moveTo>
                    <a:pt x="326675" y="441706"/>
                  </a:moveTo>
                  <a:lnTo>
                    <a:pt x="9398" y="441706"/>
                  </a:lnTo>
                  <a:cubicBezTo>
                    <a:pt x="4208" y="441706"/>
                    <a:pt x="0" y="437499"/>
                    <a:pt x="0" y="432308"/>
                  </a:cubicBezTo>
                  <a:lnTo>
                    <a:pt x="0" y="9398"/>
                  </a:lnTo>
                  <a:cubicBezTo>
                    <a:pt x="0" y="4208"/>
                    <a:pt x="4208" y="0"/>
                    <a:pt x="9398" y="0"/>
                  </a:cubicBezTo>
                  <a:lnTo>
                    <a:pt x="326675" y="0"/>
                  </a:lnTo>
                  <a:cubicBezTo>
                    <a:pt x="331865" y="0"/>
                    <a:pt x="336073" y="4208"/>
                    <a:pt x="336073" y="9398"/>
                  </a:cubicBezTo>
                  <a:lnTo>
                    <a:pt x="336073" y="432308"/>
                  </a:lnTo>
                  <a:cubicBezTo>
                    <a:pt x="336073" y="437499"/>
                    <a:pt x="331865" y="441706"/>
                    <a:pt x="326675" y="441706"/>
                  </a:cubicBezTo>
                  <a:close/>
                  <a:moveTo>
                    <a:pt x="18796" y="422910"/>
                  </a:moveTo>
                  <a:lnTo>
                    <a:pt x="317277" y="422910"/>
                  </a:lnTo>
                  <a:lnTo>
                    <a:pt x="317277" y="18796"/>
                  </a:lnTo>
                  <a:lnTo>
                    <a:pt x="18796" y="18796"/>
                  </a:lnTo>
                  <a:close/>
                </a:path>
              </a:pathLst>
            </a:custGeom>
            <a:solidFill>
              <a:srgbClr val="000000"/>
            </a:solidFill>
            <a:ln w="9335" cap="flat">
              <a:noFill/>
              <a:prstDash val="solid"/>
              <a:miter/>
            </a:ln>
          </p:spPr>
          <p:txBody>
            <a:bodyPr rtlCol="0" anchor="ctr"/>
            <a:lstStyle/>
            <a:p>
              <a:pPr defTabSz="1828723" hangingPunct="1"/>
              <a:endParaRPr lang="en-US" sz="2333" kern="1200" dirty="0">
                <a:solidFill>
                  <a:srgbClr val="FFFFFF"/>
                </a:solidFill>
                <a:ea typeface="+mn-ea"/>
                <a:cs typeface="+mn-cs"/>
              </a:endParaRPr>
            </a:p>
          </p:txBody>
        </p:sp>
        <p:sp>
          <p:nvSpPr>
            <p:cNvPr id="232" name="Freeform: Shape 118">
              <a:extLst>
                <a:ext uri="{FF2B5EF4-FFF2-40B4-BE49-F238E27FC236}">
                  <a16:creationId xmlns:a16="http://schemas.microsoft.com/office/drawing/2014/main" id="{A30F7CE9-228D-2740-B212-735FC6AF7E50}"/>
                </a:ext>
              </a:extLst>
            </p:cNvPr>
            <p:cNvSpPr/>
            <p:nvPr/>
          </p:nvSpPr>
          <p:spPr>
            <a:xfrm>
              <a:off x="6330795" y="2046200"/>
              <a:ext cx="15180" cy="15180"/>
            </a:xfrm>
            <a:custGeom>
              <a:avLst/>
              <a:gdLst>
                <a:gd name="connsiteX0" fmla="*/ 62215 w 65786"/>
                <a:gd name="connsiteY0" fmla="*/ 71707 h 65786"/>
                <a:gd name="connsiteX1" fmla="*/ 9398 w 65786"/>
                <a:gd name="connsiteY1" fmla="*/ 71707 h 65786"/>
                <a:gd name="connsiteX2" fmla="*/ 0 w 65786"/>
                <a:gd name="connsiteY2" fmla="*/ 62309 h 65786"/>
                <a:gd name="connsiteX3" fmla="*/ 0 w 65786"/>
                <a:gd name="connsiteY3" fmla="*/ 9398 h 65786"/>
                <a:gd name="connsiteX4" fmla="*/ 9398 w 65786"/>
                <a:gd name="connsiteY4" fmla="*/ 0 h 65786"/>
                <a:gd name="connsiteX5" fmla="*/ 62215 w 65786"/>
                <a:gd name="connsiteY5" fmla="*/ 0 h 65786"/>
                <a:gd name="connsiteX6" fmla="*/ 71613 w 65786"/>
                <a:gd name="connsiteY6" fmla="*/ 9398 h 65786"/>
                <a:gd name="connsiteX7" fmla="*/ 71613 w 65786"/>
                <a:gd name="connsiteY7" fmla="*/ 62309 h 65786"/>
                <a:gd name="connsiteX8" fmla="*/ 62215 w 65786"/>
                <a:gd name="connsiteY8" fmla="*/ 71707 h 65786"/>
                <a:gd name="connsiteX9" fmla="*/ 18796 w 65786"/>
                <a:gd name="connsiteY9" fmla="*/ 52911 h 65786"/>
                <a:gd name="connsiteX10" fmla="*/ 52817 w 65786"/>
                <a:gd name="connsiteY10" fmla="*/ 52911 h 65786"/>
                <a:gd name="connsiteX11" fmla="*/ 52817 w 65786"/>
                <a:gd name="connsiteY11" fmla="*/ 18796 h 65786"/>
                <a:gd name="connsiteX12" fmla="*/ 18796 w 65786"/>
                <a:gd name="connsiteY12" fmla="*/ 18796 h 6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786" h="65786">
                  <a:moveTo>
                    <a:pt x="62215" y="71707"/>
                  </a:moveTo>
                  <a:lnTo>
                    <a:pt x="9398" y="71707"/>
                  </a:lnTo>
                  <a:cubicBezTo>
                    <a:pt x="4207" y="71707"/>
                    <a:pt x="0" y="67499"/>
                    <a:pt x="0" y="62309"/>
                  </a:cubicBezTo>
                  <a:lnTo>
                    <a:pt x="0" y="9398"/>
                  </a:lnTo>
                  <a:cubicBezTo>
                    <a:pt x="0" y="4208"/>
                    <a:pt x="4207" y="0"/>
                    <a:pt x="9398" y="0"/>
                  </a:cubicBezTo>
                  <a:lnTo>
                    <a:pt x="62215" y="0"/>
                  </a:lnTo>
                  <a:cubicBezTo>
                    <a:pt x="67405" y="0"/>
                    <a:pt x="71613" y="4208"/>
                    <a:pt x="71613" y="9398"/>
                  </a:cubicBezTo>
                  <a:lnTo>
                    <a:pt x="71613" y="62309"/>
                  </a:lnTo>
                  <a:cubicBezTo>
                    <a:pt x="71613" y="67499"/>
                    <a:pt x="67405" y="71707"/>
                    <a:pt x="62215" y="71707"/>
                  </a:cubicBezTo>
                  <a:close/>
                  <a:moveTo>
                    <a:pt x="18796" y="52911"/>
                  </a:moveTo>
                  <a:lnTo>
                    <a:pt x="52817" y="52911"/>
                  </a:lnTo>
                  <a:lnTo>
                    <a:pt x="52817" y="18796"/>
                  </a:lnTo>
                  <a:lnTo>
                    <a:pt x="18796"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233" name="Freeform: Shape 119">
              <a:extLst>
                <a:ext uri="{FF2B5EF4-FFF2-40B4-BE49-F238E27FC236}">
                  <a16:creationId xmlns:a16="http://schemas.microsoft.com/office/drawing/2014/main" id="{9F57A050-3B37-E145-9010-5A212BB000D3}"/>
                </a:ext>
              </a:extLst>
            </p:cNvPr>
            <p:cNvSpPr/>
            <p:nvPr/>
          </p:nvSpPr>
          <p:spPr>
            <a:xfrm>
              <a:off x="6330795" y="2074652"/>
              <a:ext cx="15180" cy="15180"/>
            </a:xfrm>
            <a:custGeom>
              <a:avLst/>
              <a:gdLst>
                <a:gd name="connsiteX0" fmla="*/ 62215 w 65786"/>
                <a:gd name="connsiteY0" fmla="*/ 71707 h 65786"/>
                <a:gd name="connsiteX1" fmla="*/ 9398 w 65786"/>
                <a:gd name="connsiteY1" fmla="*/ 71707 h 65786"/>
                <a:gd name="connsiteX2" fmla="*/ 0 w 65786"/>
                <a:gd name="connsiteY2" fmla="*/ 62309 h 65786"/>
                <a:gd name="connsiteX3" fmla="*/ 0 w 65786"/>
                <a:gd name="connsiteY3" fmla="*/ 9398 h 65786"/>
                <a:gd name="connsiteX4" fmla="*/ 9398 w 65786"/>
                <a:gd name="connsiteY4" fmla="*/ 0 h 65786"/>
                <a:gd name="connsiteX5" fmla="*/ 62215 w 65786"/>
                <a:gd name="connsiteY5" fmla="*/ 0 h 65786"/>
                <a:gd name="connsiteX6" fmla="*/ 71613 w 65786"/>
                <a:gd name="connsiteY6" fmla="*/ 9398 h 65786"/>
                <a:gd name="connsiteX7" fmla="*/ 71613 w 65786"/>
                <a:gd name="connsiteY7" fmla="*/ 62309 h 65786"/>
                <a:gd name="connsiteX8" fmla="*/ 62215 w 65786"/>
                <a:gd name="connsiteY8" fmla="*/ 71707 h 65786"/>
                <a:gd name="connsiteX9" fmla="*/ 18796 w 65786"/>
                <a:gd name="connsiteY9" fmla="*/ 52911 h 65786"/>
                <a:gd name="connsiteX10" fmla="*/ 52817 w 65786"/>
                <a:gd name="connsiteY10" fmla="*/ 52911 h 65786"/>
                <a:gd name="connsiteX11" fmla="*/ 52817 w 65786"/>
                <a:gd name="connsiteY11" fmla="*/ 18796 h 65786"/>
                <a:gd name="connsiteX12" fmla="*/ 18796 w 65786"/>
                <a:gd name="connsiteY12" fmla="*/ 18796 h 6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786" h="65786">
                  <a:moveTo>
                    <a:pt x="62215" y="71707"/>
                  </a:moveTo>
                  <a:lnTo>
                    <a:pt x="9398" y="71707"/>
                  </a:lnTo>
                  <a:cubicBezTo>
                    <a:pt x="4207" y="71707"/>
                    <a:pt x="0" y="67499"/>
                    <a:pt x="0" y="62309"/>
                  </a:cubicBezTo>
                  <a:lnTo>
                    <a:pt x="0" y="9398"/>
                  </a:lnTo>
                  <a:cubicBezTo>
                    <a:pt x="0" y="4207"/>
                    <a:pt x="4207" y="0"/>
                    <a:pt x="9398" y="0"/>
                  </a:cubicBezTo>
                  <a:lnTo>
                    <a:pt x="62215" y="0"/>
                  </a:lnTo>
                  <a:cubicBezTo>
                    <a:pt x="67405" y="0"/>
                    <a:pt x="71613" y="4207"/>
                    <a:pt x="71613" y="9398"/>
                  </a:cubicBezTo>
                  <a:lnTo>
                    <a:pt x="71613" y="62309"/>
                  </a:lnTo>
                  <a:cubicBezTo>
                    <a:pt x="71613" y="67499"/>
                    <a:pt x="67405" y="71707"/>
                    <a:pt x="62215" y="71707"/>
                  </a:cubicBezTo>
                  <a:close/>
                  <a:moveTo>
                    <a:pt x="18796" y="52911"/>
                  </a:moveTo>
                  <a:lnTo>
                    <a:pt x="52817" y="52911"/>
                  </a:lnTo>
                  <a:lnTo>
                    <a:pt x="52817" y="18796"/>
                  </a:lnTo>
                  <a:lnTo>
                    <a:pt x="18796"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234" name="Freeform: Shape 120">
              <a:extLst>
                <a:ext uri="{FF2B5EF4-FFF2-40B4-BE49-F238E27FC236}">
                  <a16:creationId xmlns:a16="http://schemas.microsoft.com/office/drawing/2014/main" id="{6DDA93D4-B6AF-4842-8F33-736F1F29ECB9}"/>
                </a:ext>
              </a:extLst>
            </p:cNvPr>
            <p:cNvSpPr/>
            <p:nvPr/>
          </p:nvSpPr>
          <p:spPr>
            <a:xfrm>
              <a:off x="6330795" y="2103126"/>
              <a:ext cx="15180" cy="15180"/>
            </a:xfrm>
            <a:custGeom>
              <a:avLst/>
              <a:gdLst>
                <a:gd name="connsiteX0" fmla="*/ 62215 w 65786"/>
                <a:gd name="connsiteY0" fmla="*/ 71613 h 65786"/>
                <a:gd name="connsiteX1" fmla="*/ 9398 w 65786"/>
                <a:gd name="connsiteY1" fmla="*/ 71613 h 65786"/>
                <a:gd name="connsiteX2" fmla="*/ 0 w 65786"/>
                <a:gd name="connsiteY2" fmla="*/ 62215 h 65786"/>
                <a:gd name="connsiteX3" fmla="*/ 0 w 65786"/>
                <a:gd name="connsiteY3" fmla="*/ 9398 h 65786"/>
                <a:gd name="connsiteX4" fmla="*/ 9398 w 65786"/>
                <a:gd name="connsiteY4" fmla="*/ 0 h 65786"/>
                <a:gd name="connsiteX5" fmla="*/ 62215 w 65786"/>
                <a:gd name="connsiteY5" fmla="*/ 0 h 65786"/>
                <a:gd name="connsiteX6" fmla="*/ 71613 w 65786"/>
                <a:gd name="connsiteY6" fmla="*/ 9398 h 65786"/>
                <a:gd name="connsiteX7" fmla="*/ 71613 w 65786"/>
                <a:gd name="connsiteY7" fmla="*/ 62215 h 65786"/>
                <a:gd name="connsiteX8" fmla="*/ 62215 w 65786"/>
                <a:gd name="connsiteY8" fmla="*/ 71613 h 65786"/>
                <a:gd name="connsiteX9" fmla="*/ 18796 w 65786"/>
                <a:gd name="connsiteY9" fmla="*/ 52817 h 65786"/>
                <a:gd name="connsiteX10" fmla="*/ 52817 w 65786"/>
                <a:gd name="connsiteY10" fmla="*/ 52817 h 65786"/>
                <a:gd name="connsiteX11" fmla="*/ 52817 w 65786"/>
                <a:gd name="connsiteY11" fmla="*/ 18796 h 65786"/>
                <a:gd name="connsiteX12" fmla="*/ 18796 w 65786"/>
                <a:gd name="connsiteY12" fmla="*/ 18796 h 6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786" h="65786">
                  <a:moveTo>
                    <a:pt x="62215" y="71613"/>
                  </a:moveTo>
                  <a:lnTo>
                    <a:pt x="9398" y="71613"/>
                  </a:lnTo>
                  <a:cubicBezTo>
                    <a:pt x="4207" y="71613"/>
                    <a:pt x="0" y="67405"/>
                    <a:pt x="0" y="62215"/>
                  </a:cubicBezTo>
                  <a:lnTo>
                    <a:pt x="0" y="9398"/>
                  </a:lnTo>
                  <a:cubicBezTo>
                    <a:pt x="0" y="4207"/>
                    <a:pt x="4207" y="0"/>
                    <a:pt x="9398" y="0"/>
                  </a:cubicBezTo>
                  <a:lnTo>
                    <a:pt x="62215" y="0"/>
                  </a:lnTo>
                  <a:cubicBezTo>
                    <a:pt x="67405" y="0"/>
                    <a:pt x="71613" y="4207"/>
                    <a:pt x="71613" y="9398"/>
                  </a:cubicBezTo>
                  <a:lnTo>
                    <a:pt x="71613" y="62215"/>
                  </a:lnTo>
                  <a:cubicBezTo>
                    <a:pt x="71613" y="67405"/>
                    <a:pt x="67405" y="71613"/>
                    <a:pt x="62215" y="71613"/>
                  </a:cubicBezTo>
                  <a:close/>
                  <a:moveTo>
                    <a:pt x="18796" y="52817"/>
                  </a:moveTo>
                  <a:lnTo>
                    <a:pt x="52817" y="52817"/>
                  </a:lnTo>
                  <a:lnTo>
                    <a:pt x="52817" y="18796"/>
                  </a:lnTo>
                  <a:lnTo>
                    <a:pt x="18796"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235" name="Freeform: Shape 121">
              <a:extLst>
                <a:ext uri="{FF2B5EF4-FFF2-40B4-BE49-F238E27FC236}">
                  <a16:creationId xmlns:a16="http://schemas.microsoft.com/office/drawing/2014/main" id="{40F3AE3E-7BC3-7346-A635-93FF466DC6EA}"/>
                </a:ext>
              </a:extLst>
            </p:cNvPr>
            <p:cNvSpPr/>
            <p:nvPr/>
          </p:nvSpPr>
          <p:spPr>
            <a:xfrm>
              <a:off x="6351289" y="2052294"/>
              <a:ext cx="34698" cy="4337"/>
            </a:xfrm>
            <a:custGeom>
              <a:avLst/>
              <a:gdLst>
                <a:gd name="connsiteX0" fmla="*/ 0 w 150368"/>
                <a:gd name="connsiteY0" fmla="*/ 0 h 18796"/>
                <a:gd name="connsiteX1" fmla="*/ 158638 w 150368"/>
                <a:gd name="connsiteY1" fmla="*/ 0 h 18796"/>
                <a:gd name="connsiteX2" fmla="*/ 158638 w 150368"/>
                <a:gd name="connsiteY2" fmla="*/ 18796 h 18796"/>
                <a:gd name="connsiteX3" fmla="*/ 0 w 150368"/>
                <a:gd name="connsiteY3" fmla="*/ 18796 h 18796"/>
              </a:gdLst>
              <a:ahLst/>
              <a:cxnLst>
                <a:cxn ang="0">
                  <a:pos x="connsiteX0" y="connsiteY0"/>
                </a:cxn>
                <a:cxn ang="0">
                  <a:pos x="connsiteX1" y="connsiteY1"/>
                </a:cxn>
                <a:cxn ang="0">
                  <a:pos x="connsiteX2" y="connsiteY2"/>
                </a:cxn>
                <a:cxn ang="0">
                  <a:pos x="connsiteX3" y="connsiteY3"/>
                </a:cxn>
              </a:cxnLst>
              <a:rect l="l" t="t" r="r" b="b"/>
              <a:pathLst>
                <a:path w="150368" h="18796">
                  <a:moveTo>
                    <a:pt x="0" y="0"/>
                  </a:moveTo>
                  <a:lnTo>
                    <a:pt x="158638" y="0"/>
                  </a:lnTo>
                  <a:lnTo>
                    <a:pt x="158638" y="18796"/>
                  </a:lnTo>
                  <a:lnTo>
                    <a:pt x="0"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236" name="Freeform: Shape 122">
              <a:extLst>
                <a:ext uri="{FF2B5EF4-FFF2-40B4-BE49-F238E27FC236}">
                  <a16:creationId xmlns:a16="http://schemas.microsoft.com/office/drawing/2014/main" id="{B2F893D5-680E-4446-B719-64F039A7970E}"/>
                </a:ext>
              </a:extLst>
            </p:cNvPr>
            <p:cNvSpPr/>
            <p:nvPr/>
          </p:nvSpPr>
          <p:spPr>
            <a:xfrm>
              <a:off x="6351289" y="2080746"/>
              <a:ext cx="34698" cy="4337"/>
            </a:xfrm>
            <a:custGeom>
              <a:avLst/>
              <a:gdLst>
                <a:gd name="connsiteX0" fmla="*/ 0 w 150368"/>
                <a:gd name="connsiteY0" fmla="*/ 0 h 18796"/>
                <a:gd name="connsiteX1" fmla="*/ 158638 w 150368"/>
                <a:gd name="connsiteY1" fmla="*/ 0 h 18796"/>
                <a:gd name="connsiteX2" fmla="*/ 158638 w 150368"/>
                <a:gd name="connsiteY2" fmla="*/ 18796 h 18796"/>
                <a:gd name="connsiteX3" fmla="*/ 0 w 150368"/>
                <a:gd name="connsiteY3" fmla="*/ 18796 h 18796"/>
              </a:gdLst>
              <a:ahLst/>
              <a:cxnLst>
                <a:cxn ang="0">
                  <a:pos x="connsiteX0" y="connsiteY0"/>
                </a:cxn>
                <a:cxn ang="0">
                  <a:pos x="connsiteX1" y="connsiteY1"/>
                </a:cxn>
                <a:cxn ang="0">
                  <a:pos x="connsiteX2" y="connsiteY2"/>
                </a:cxn>
                <a:cxn ang="0">
                  <a:pos x="connsiteX3" y="connsiteY3"/>
                </a:cxn>
              </a:cxnLst>
              <a:rect l="l" t="t" r="r" b="b"/>
              <a:pathLst>
                <a:path w="150368" h="18796">
                  <a:moveTo>
                    <a:pt x="0" y="0"/>
                  </a:moveTo>
                  <a:lnTo>
                    <a:pt x="158638" y="0"/>
                  </a:lnTo>
                  <a:lnTo>
                    <a:pt x="158638" y="18796"/>
                  </a:lnTo>
                  <a:lnTo>
                    <a:pt x="0"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sp>
          <p:nvSpPr>
            <p:cNvPr id="237" name="Freeform: Shape 123">
              <a:extLst>
                <a:ext uri="{FF2B5EF4-FFF2-40B4-BE49-F238E27FC236}">
                  <a16:creationId xmlns:a16="http://schemas.microsoft.com/office/drawing/2014/main" id="{E1D0E8C2-F747-7D46-8CF2-696F680E5A10}"/>
                </a:ext>
              </a:extLst>
            </p:cNvPr>
            <p:cNvSpPr/>
            <p:nvPr/>
          </p:nvSpPr>
          <p:spPr>
            <a:xfrm>
              <a:off x="6351289" y="2109220"/>
              <a:ext cx="34698" cy="4337"/>
            </a:xfrm>
            <a:custGeom>
              <a:avLst/>
              <a:gdLst>
                <a:gd name="connsiteX0" fmla="*/ 0 w 150368"/>
                <a:gd name="connsiteY0" fmla="*/ 0 h 18796"/>
                <a:gd name="connsiteX1" fmla="*/ 158638 w 150368"/>
                <a:gd name="connsiteY1" fmla="*/ 0 h 18796"/>
                <a:gd name="connsiteX2" fmla="*/ 158638 w 150368"/>
                <a:gd name="connsiteY2" fmla="*/ 18796 h 18796"/>
                <a:gd name="connsiteX3" fmla="*/ 0 w 150368"/>
                <a:gd name="connsiteY3" fmla="*/ 18796 h 18796"/>
              </a:gdLst>
              <a:ahLst/>
              <a:cxnLst>
                <a:cxn ang="0">
                  <a:pos x="connsiteX0" y="connsiteY0"/>
                </a:cxn>
                <a:cxn ang="0">
                  <a:pos x="connsiteX1" y="connsiteY1"/>
                </a:cxn>
                <a:cxn ang="0">
                  <a:pos x="connsiteX2" y="connsiteY2"/>
                </a:cxn>
                <a:cxn ang="0">
                  <a:pos x="connsiteX3" y="connsiteY3"/>
                </a:cxn>
              </a:cxnLst>
              <a:rect l="l" t="t" r="r" b="b"/>
              <a:pathLst>
                <a:path w="150368" h="18796">
                  <a:moveTo>
                    <a:pt x="0" y="0"/>
                  </a:moveTo>
                  <a:lnTo>
                    <a:pt x="158638" y="0"/>
                  </a:lnTo>
                  <a:lnTo>
                    <a:pt x="158638" y="18796"/>
                  </a:lnTo>
                  <a:lnTo>
                    <a:pt x="0" y="18796"/>
                  </a:lnTo>
                  <a:close/>
                </a:path>
              </a:pathLst>
            </a:custGeom>
            <a:solidFill>
              <a:srgbClr val="000000"/>
            </a:solidFill>
            <a:ln w="9335" cap="flat">
              <a:noFill/>
              <a:prstDash val="solid"/>
              <a:miter/>
            </a:ln>
          </p:spPr>
          <p:txBody>
            <a:bodyPr rtlCol="0" anchor="ctr"/>
            <a:lstStyle/>
            <a:p>
              <a:pPr defTabSz="1828723" hangingPunct="1"/>
              <a:endParaRPr lang="en-US" sz="2333" kern="1200">
                <a:solidFill>
                  <a:srgbClr val="FFFFFF"/>
                </a:solidFill>
                <a:ea typeface="+mn-ea"/>
                <a:cs typeface="+mn-cs"/>
              </a:endParaRPr>
            </a:p>
          </p:txBody>
        </p:sp>
      </p:grpSp>
      <p:cxnSp>
        <p:nvCxnSpPr>
          <p:cNvPr id="238" name="Straight Connector 237">
            <a:extLst>
              <a:ext uri="{FF2B5EF4-FFF2-40B4-BE49-F238E27FC236}">
                <a16:creationId xmlns:a16="http://schemas.microsoft.com/office/drawing/2014/main" id="{566A44AC-799C-AE46-83D0-633F60CCE0F7}"/>
              </a:ext>
            </a:extLst>
          </p:cNvPr>
          <p:cNvCxnSpPr/>
          <p:nvPr/>
        </p:nvCxnSpPr>
        <p:spPr>
          <a:xfrm>
            <a:off x="12933043" y="7751895"/>
            <a:ext cx="0" cy="214850"/>
          </a:xfrm>
          <a:prstGeom prst="line">
            <a:avLst/>
          </a:prstGeom>
          <a:ln w="19050">
            <a:solidFill>
              <a:schemeClr val="accent1"/>
            </a:solidFill>
            <a:tailEnd type="none" w="med" len="sm"/>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a:extLst>
              <a:ext uri="{FF2B5EF4-FFF2-40B4-BE49-F238E27FC236}">
                <a16:creationId xmlns:a16="http://schemas.microsoft.com/office/drawing/2014/main" id="{8C3AE499-ADC3-354E-82AC-68961307559F}"/>
              </a:ext>
            </a:extLst>
          </p:cNvPr>
          <p:cNvCxnSpPr/>
          <p:nvPr/>
        </p:nvCxnSpPr>
        <p:spPr>
          <a:xfrm>
            <a:off x="14342747" y="7966012"/>
            <a:ext cx="0" cy="214850"/>
          </a:xfrm>
          <a:prstGeom prst="line">
            <a:avLst/>
          </a:prstGeom>
          <a:ln w="19050">
            <a:solidFill>
              <a:schemeClr val="accent1"/>
            </a:solidFill>
            <a:tailEnd type="none" w="med" len="sm"/>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a:extLst>
              <a:ext uri="{FF2B5EF4-FFF2-40B4-BE49-F238E27FC236}">
                <a16:creationId xmlns:a16="http://schemas.microsoft.com/office/drawing/2014/main" id="{B22FC98D-7F41-3D4D-B77B-C800305EB3F0}"/>
              </a:ext>
            </a:extLst>
          </p:cNvPr>
          <p:cNvCxnSpPr/>
          <p:nvPr/>
        </p:nvCxnSpPr>
        <p:spPr>
          <a:xfrm>
            <a:off x="11535582" y="7966012"/>
            <a:ext cx="0" cy="214850"/>
          </a:xfrm>
          <a:prstGeom prst="line">
            <a:avLst/>
          </a:prstGeom>
          <a:ln w="19050">
            <a:solidFill>
              <a:schemeClr val="accent1"/>
            </a:solidFill>
            <a:tailEnd type="none" w="med" len="sm"/>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a:extLst>
              <a:ext uri="{FF2B5EF4-FFF2-40B4-BE49-F238E27FC236}">
                <a16:creationId xmlns:a16="http://schemas.microsoft.com/office/drawing/2014/main" id="{80ADCD3B-F7BD-CD43-A1B6-F73E22BE562E}"/>
              </a:ext>
            </a:extLst>
          </p:cNvPr>
          <p:cNvCxnSpPr>
            <a:cxnSpLocks/>
          </p:cNvCxnSpPr>
          <p:nvPr/>
        </p:nvCxnSpPr>
        <p:spPr>
          <a:xfrm flipH="1">
            <a:off x="11523344" y="7966743"/>
            <a:ext cx="2819405" cy="0"/>
          </a:xfrm>
          <a:prstGeom prst="line">
            <a:avLst/>
          </a:prstGeom>
          <a:ln w="19050">
            <a:solidFill>
              <a:schemeClr val="accent1"/>
            </a:solidFill>
            <a:tailEnd type="none" w="med" len="sm"/>
          </a:ln>
          <a:effectLst/>
        </p:spPr>
        <p:style>
          <a:lnRef idx="2">
            <a:schemeClr val="accent1"/>
          </a:lnRef>
          <a:fillRef idx="0">
            <a:schemeClr val="accent1"/>
          </a:fillRef>
          <a:effectRef idx="1">
            <a:schemeClr val="accent1"/>
          </a:effectRef>
          <a:fontRef idx="minor">
            <a:schemeClr val="tx1"/>
          </a:fontRef>
        </p:style>
      </p:cxnSp>
      <p:sp>
        <p:nvSpPr>
          <p:cNvPr id="242" name="TextBox 241">
            <a:extLst>
              <a:ext uri="{FF2B5EF4-FFF2-40B4-BE49-F238E27FC236}">
                <a16:creationId xmlns:a16="http://schemas.microsoft.com/office/drawing/2014/main" id="{543E03D1-226E-8442-9EC7-67C467F87965}"/>
              </a:ext>
            </a:extLst>
          </p:cNvPr>
          <p:cNvSpPr txBox="1"/>
          <p:nvPr/>
        </p:nvSpPr>
        <p:spPr>
          <a:xfrm>
            <a:off x="11449434" y="3751006"/>
            <a:ext cx="2897253" cy="553998"/>
          </a:xfrm>
          <a:prstGeom prst="rect">
            <a:avLst/>
          </a:prstGeom>
          <a:noFill/>
        </p:spPr>
        <p:txBody>
          <a:bodyPr wrap="square" rtlCol="0">
            <a:spAutoFit/>
          </a:bodyPr>
          <a:lstStyle/>
          <a:p>
            <a:pPr algn="ctr" defTabSz="914418" hangingPunct="1"/>
            <a:r>
              <a:rPr lang="en-US" sz="3000" kern="1200" dirty="0">
                <a:gradFill>
                  <a:gsLst>
                    <a:gs pos="0">
                      <a:srgbClr val="FFFFFF"/>
                    </a:gs>
                    <a:gs pos="100000">
                      <a:srgbClr val="FFFFFF"/>
                    </a:gs>
                  </a:gsLst>
                  <a:lin ang="16200000" scaled="0"/>
                </a:gradFill>
                <a:latin typeface="Amazon Ember" panose="020B0603020204020204" pitchFamily="34" charset="0"/>
                <a:ea typeface="Amazon Ember" panose="020B0603020204020204" pitchFamily="34" charset="0"/>
                <a:cs typeface="Amazon Ember" panose="020B0603020204020204" pitchFamily="34" charset="0"/>
              </a:rPr>
              <a:t>Spoke Account</a:t>
            </a:r>
          </a:p>
        </p:txBody>
      </p:sp>
      <p:sp>
        <p:nvSpPr>
          <p:cNvPr id="243" name="TextBox 33">
            <a:extLst>
              <a:ext uri="{FF2B5EF4-FFF2-40B4-BE49-F238E27FC236}">
                <a16:creationId xmlns:a16="http://schemas.microsoft.com/office/drawing/2014/main" id="{8A1D7987-7E4D-BE42-9A5B-A2F7826C916D}"/>
              </a:ext>
            </a:extLst>
          </p:cNvPr>
          <p:cNvSpPr txBox="1">
            <a:spLocks noChangeArrowheads="1"/>
          </p:cNvSpPr>
          <p:nvPr/>
        </p:nvSpPr>
        <p:spPr bwMode="auto">
          <a:xfrm>
            <a:off x="1666420" y="8725468"/>
            <a:ext cx="4153590" cy="938590"/>
          </a:xfrm>
          <a:prstGeom prst="rect">
            <a:avLst/>
          </a:prstGeom>
          <a:noFill/>
          <a:ln w="9525">
            <a:noFill/>
            <a:miter lim="800000"/>
            <a:headEnd/>
            <a:tailEnd/>
          </a:ln>
        </p:spPr>
        <p:txBody>
          <a:bodyPr wrap="square">
            <a:spAutoFit/>
          </a:bodyPr>
          <a:lstStyle/>
          <a:p>
            <a:pPr algn="ctr" defTabSz="1828837" hangingPunct="1">
              <a:spcAft>
                <a:spcPts val="1000"/>
              </a:spcAft>
            </a:pPr>
            <a:r>
              <a:rPr lang="en-US" sz="2333" kern="1200" dirty="0">
                <a:gradFill>
                  <a:gsLst>
                    <a:gs pos="0">
                      <a:srgbClr val="FFFFFF"/>
                    </a:gs>
                    <a:gs pos="100000">
                      <a:srgbClr val="FFFFFF"/>
                    </a:gs>
                  </a:gsLst>
                  <a:lin ang="16200000" scaled="0"/>
                </a:gradFill>
                <a:latin typeface="Amazon Ember" panose="020B0603020204020204" pitchFamily="34" charset="0"/>
                <a:ea typeface="Amazon Ember" panose="020B0603020204020204" pitchFamily="34" charset="0"/>
                <a:cs typeface="Amazon Ember" panose="020B0603020204020204" pitchFamily="34" charset="0"/>
              </a:rPr>
              <a:t>Constraints </a:t>
            </a:r>
          </a:p>
          <a:p>
            <a:pPr algn="ctr" defTabSz="1828837" hangingPunct="1">
              <a:spcAft>
                <a:spcPts val="1000"/>
              </a:spcAft>
            </a:pPr>
            <a:r>
              <a:rPr lang="en-US" sz="2333" kern="1200" dirty="0">
                <a:gradFill>
                  <a:gsLst>
                    <a:gs pos="0">
                      <a:srgbClr val="FFFFFF"/>
                    </a:gs>
                    <a:gs pos="100000">
                      <a:srgbClr val="FFFFFF"/>
                    </a:gs>
                  </a:gsLst>
                  <a:lin ang="16200000" scaled="0"/>
                </a:gradFill>
                <a:latin typeface="Amazon Ember" panose="020B0603020204020204" pitchFamily="34" charset="0"/>
                <a:ea typeface="Amazon Ember" panose="020B0603020204020204" pitchFamily="34" charset="0"/>
                <a:cs typeface="Amazon Ember" panose="020B0603020204020204" pitchFamily="34" charset="0"/>
              </a:rPr>
              <a:t>Tag options</a:t>
            </a:r>
          </a:p>
        </p:txBody>
      </p:sp>
      <p:grpSp>
        <p:nvGrpSpPr>
          <p:cNvPr id="244" name="Group 243">
            <a:extLst>
              <a:ext uri="{FF2B5EF4-FFF2-40B4-BE49-F238E27FC236}">
                <a16:creationId xmlns:a16="http://schemas.microsoft.com/office/drawing/2014/main" id="{6E6233C5-4B22-DB4F-8C5B-4B5352365C61}"/>
              </a:ext>
            </a:extLst>
          </p:cNvPr>
          <p:cNvGrpSpPr/>
          <p:nvPr/>
        </p:nvGrpSpPr>
        <p:grpSpPr>
          <a:xfrm>
            <a:off x="7088044" y="4942206"/>
            <a:ext cx="2349122" cy="1959651"/>
            <a:chOff x="6065224" y="2953269"/>
            <a:chExt cx="880921" cy="734869"/>
          </a:xfrm>
        </p:grpSpPr>
        <p:sp>
          <p:nvSpPr>
            <p:cNvPr id="245" name="TextBox 244">
              <a:extLst>
                <a:ext uri="{FF2B5EF4-FFF2-40B4-BE49-F238E27FC236}">
                  <a16:creationId xmlns:a16="http://schemas.microsoft.com/office/drawing/2014/main" id="{5DC5B7AB-F2DE-984B-849F-30BD6378F547}"/>
                </a:ext>
              </a:extLst>
            </p:cNvPr>
            <p:cNvSpPr txBox="1"/>
            <p:nvPr/>
          </p:nvSpPr>
          <p:spPr>
            <a:xfrm>
              <a:off x="6065224" y="3307264"/>
              <a:ext cx="880921" cy="380874"/>
            </a:xfrm>
            <a:prstGeom prst="rect">
              <a:avLst/>
            </a:prstGeom>
            <a:noFill/>
          </p:spPr>
          <p:txBody>
            <a:bodyPr wrap="square" rtlCol="0">
              <a:spAutoFit/>
            </a:bodyPr>
            <a:lstStyle/>
            <a:p>
              <a:pPr algn="ctr" defTabSz="914418" hangingPunct="1"/>
              <a:r>
                <a:rPr lang="en-US" sz="3000" kern="1200" dirty="0">
                  <a:gradFill>
                    <a:gsLst>
                      <a:gs pos="0">
                        <a:srgbClr val="FFFFFF"/>
                      </a:gs>
                      <a:gs pos="100000">
                        <a:srgbClr val="FFFFFF"/>
                      </a:gs>
                    </a:gsLst>
                    <a:lin ang="16200000" scaled="0"/>
                  </a:gradFill>
                  <a:latin typeface="Amazon Ember" panose="020B0603020204020204" pitchFamily="34" charset="0"/>
                  <a:ea typeface="Amazon Ember" panose="020B0603020204020204" pitchFamily="34" charset="0"/>
                  <a:cs typeface="Amazon Ember" panose="020B0603020204020204" pitchFamily="34" charset="0"/>
                </a:rPr>
                <a:t>Centralized Sharing</a:t>
              </a:r>
            </a:p>
          </p:txBody>
        </p:sp>
        <p:sp>
          <p:nvSpPr>
            <p:cNvPr id="246" name="Oval 245">
              <a:extLst>
                <a:ext uri="{FF2B5EF4-FFF2-40B4-BE49-F238E27FC236}">
                  <a16:creationId xmlns:a16="http://schemas.microsoft.com/office/drawing/2014/main" id="{7563CDCD-C4B3-C546-A116-17B70F4BA00A}"/>
                </a:ext>
              </a:extLst>
            </p:cNvPr>
            <p:cNvSpPr/>
            <p:nvPr/>
          </p:nvSpPr>
          <p:spPr>
            <a:xfrm>
              <a:off x="6394242" y="2953269"/>
              <a:ext cx="222885" cy="227957"/>
            </a:xfrm>
            <a:prstGeom prst="ellipse">
              <a:avLst/>
            </a:prstGeom>
            <a:solidFill>
              <a:schemeClr val="accent6"/>
            </a:solidFill>
            <a:ln>
              <a:noFill/>
            </a:ln>
            <a:effectLst>
              <a:outerShdw blurRad="88900" dist="38100" dir="2700000" algn="ctr" rotWithShape="0">
                <a:srgbClr val="000000">
                  <a:alpha val="3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828837" hangingPunct="1"/>
              <a:r>
                <a:rPr lang="en-US" sz="3000" b="1" kern="12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2</a:t>
              </a:r>
            </a:p>
          </p:txBody>
        </p:sp>
      </p:grpSp>
      <p:cxnSp>
        <p:nvCxnSpPr>
          <p:cNvPr id="247" name="Straight Arrow Connector 246">
            <a:extLst>
              <a:ext uri="{FF2B5EF4-FFF2-40B4-BE49-F238E27FC236}">
                <a16:creationId xmlns:a16="http://schemas.microsoft.com/office/drawing/2014/main" id="{43ADA1FD-8C02-9047-8464-E24ABA6DD7A2}"/>
              </a:ext>
            </a:extLst>
          </p:cNvPr>
          <p:cNvCxnSpPr>
            <a:cxnSpLocks/>
          </p:cNvCxnSpPr>
          <p:nvPr/>
        </p:nvCxnSpPr>
        <p:spPr>
          <a:xfrm>
            <a:off x="6715428" y="5759460"/>
            <a:ext cx="3085965" cy="0"/>
          </a:xfrm>
          <a:prstGeom prst="straightConnector1">
            <a:avLst/>
          </a:prstGeom>
          <a:ln w="19050">
            <a:solidFill>
              <a:schemeClr val="accent6"/>
            </a:solidFill>
            <a:tailEnd type="arrow" w="med" len="sm"/>
          </a:ln>
          <a:effectLst/>
        </p:spPr>
        <p:style>
          <a:lnRef idx="2">
            <a:schemeClr val="accent1"/>
          </a:lnRef>
          <a:fillRef idx="0">
            <a:schemeClr val="accent1"/>
          </a:fillRef>
          <a:effectRef idx="1">
            <a:schemeClr val="accent1"/>
          </a:effectRef>
          <a:fontRef idx="minor">
            <a:schemeClr val="tx1"/>
          </a:fontRef>
        </p:style>
      </p:cxnSp>
      <p:grpSp>
        <p:nvGrpSpPr>
          <p:cNvPr id="250" name="Group 249">
            <a:extLst>
              <a:ext uri="{FF2B5EF4-FFF2-40B4-BE49-F238E27FC236}">
                <a16:creationId xmlns:a16="http://schemas.microsoft.com/office/drawing/2014/main" id="{5E748AB5-D8E7-AC49-9442-4B4B4F93221F}"/>
              </a:ext>
            </a:extLst>
          </p:cNvPr>
          <p:cNvGrpSpPr/>
          <p:nvPr/>
        </p:nvGrpSpPr>
        <p:grpSpPr>
          <a:xfrm>
            <a:off x="18086302" y="5049124"/>
            <a:ext cx="2897253" cy="1959649"/>
            <a:chOff x="2087666" y="2953269"/>
            <a:chExt cx="1086470" cy="734868"/>
          </a:xfrm>
        </p:grpSpPr>
        <p:sp>
          <p:nvSpPr>
            <p:cNvPr id="251" name="Oval 250">
              <a:extLst>
                <a:ext uri="{FF2B5EF4-FFF2-40B4-BE49-F238E27FC236}">
                  <a16:creationId xmlns:a16="http://schemas.microsoft.com/office/drawing/2014/main" id="{F95C6D8B-F4AB-6A4E-B711-049B258B971C}"/>
                </a:ext>
              </a:extLst>
            </p:cNvPr>
            <p:cNvSpPr/>
            <p:nvPr/>
          </p:nvSpPr>
          <p:spPr>
            <a:xfrm>
              <a:off x="2519459" y="2953269"/>
              <a:ext cx="222885" cy="227957"/>
            </a:xfrm>
            <a:prstGeom prst="ellipse">
              <a:avLst/>
            </a:prstGeom>
            <a:solidFill>
              <a:schemeClr val="accent6"/>
            </a:solidFill>
            <a:ln>
              <a:noFill/>
            </a:ln>
            <a:effectLst>
              <a:outerShdw blurRad="88900" dist="38100" dir="2700000" algn="ctr" rotWithShape="0">
                <a:srgbClr val="000000">
                  <a:alpha val="3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828837" hangingPunct="1"/>
              <a:r>
                <a:rPr lang="en-US" sz="3000" b="1" kern="12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3</a:t>
              </a:r>
            </a:p>
          </p:txBody>
        </p:sp>
        <p:sp>
          <p:nvSpPr>
            <p:cNvPr id="252" name="TextBox 251">
              <a:extLst>
                <a:ext uri="{FF2B5EF4-FFF2-40B4-BE49-F238E27FC236}">
                  <a16:creationId xmlns:a16="http://schemas.microsoft.com/office/drawing/2014/main" id="{6A2C4A61-BB76-4343-868A-E09318DBA15F}"/>
                </a:ext>
              </a:extLst>
            </p:cNvPr>
            <p:cNvSpPr txBox="1"/>
            <p:nvPr/>
          </p:nvSpPr>
          <p:spPr>
            <a:xfrm>
              <a:off x="2087666" y="3307264"/>
              <a:ext cx="1086470" cy="380873"/>
            </a:xfrm>
            <a:prstGeom prst="rect">
              <a:avLst/>
            </a:prstGeom>
            <a:noFill/>
          </p:spPr>
          <p:txBody>
            <a:bodyPr wrap="square" rtlCol="0">
              <a:spAutoFit/>
            </a:bodyPr>
            <a:lstStyle/>
            <a:p>
              <a:pPr algn="ctr" defTabSz="914418" hangingPunct="1"/>
              <a:r>
                <a:rPr lang="en-US" sz="3000" kern="1200" dirty="0">
                  <a:gradFill>
                    <a:gsLst>
                      <a:gs pos="0">
                        <a:srgbClr val="FFFFFF"/>
                      </a:gs>
                      <a:gs pos="100000">
                        <a:srgbClr val="FFFFFF"/>
                      </a:gs>
                    </a:gsLst>
                    <a:lin ang="16200000" scaled="0"/>
                  </a:gradFill>
                  <a:latin typeface="Amazon Ember" panose="020B0603020204020204" pitchFamily="34" charset="0"/>
                  <a:ea typeface="Amazon Ember" panose="020B0603020204020204" pitchFamily="34" charset="0"/>
                  <a:cs typeface="Amazon Ember" panose="020B0603020204020204" pitchFamily="34" charset="0"/>
                </a:rPr>
                <a:t>Self-service provisioning</a:t>
              </a:r>
            </a:p>
          </p:txBody>
        </p:sp>
      </p:grpSp>
      <p:grpSp>
        <p:nvGrpSpPr>
          <p:cNvPr id="253" name="Group 252">
            <a:extLst>
              <a:ext uri="{FF2B5EF4-FFF2-40B4-BE49-F238E27FC236}">
                <a16:creationId xmlns:a16="http://schemas.microsoft.com/office/drawing/2014/main" id="{B46B548A-D4CA-4B4D-9927-25B7A564F7CB}"/>
              </a:ext>
            </a:extLst>
          </p:cNvPr>
          <p:cNvGrpSpPr/>
          <p:nvPr/>
        </p:nvGrpSpPr>
        <p:grpSpPr>
          <a:xfrm>
            <a:off x="20613592" y="4842176"/>
            <a:ext cx="4039297" cy="3265291"/>
            <a:chOff x="378285" y="2460244"/>
            <a:chExt cx="1514736" cy="1224483"/>
          </a:xfrm>
        </p:grpSpPr>
        <p:sp>
          <p:nvSpPr>
            <p:cNvPr id="254" name="Oval 253">
              <a:extLst>
                <a:ext uri="{FF2B5EF4-FFF2-40B4-BE49-F238E27FC236}">
                  <a16:creationId xmlns:a16="http://schemas.microsoft.com/office/drawing/2014/main" id="{9310A66A-F9C9-2D46-80E0-876CB5F4766B}"/>
                </a:ext>
              </a:extLst>
            </p:cNvPr>
            <p:cNvSpPr/>
            <p:nvPr/>
          </p:nvSpPr>
          <p:spPr>
            <a:xfrm>
              <a:off x="810145" y="2460244"/>
              <a:ext cx="651016" cy="651016"/>
            </a:xfrm>
            <a:prstGeom prst="ellipse">
              <a:avLst/>
            </a:prstGeom>
            <a:solidFill>
              <a:schemeClr val="bg2"/>
            </a:solidFill>
            <a:ln w="19050">
              <a:solidFill>
                <a:schemeClr val="tx1"/>
              </a:solidFill>
            </a:ln>
            <a:effectLst>
              <a:outerShdw blurRad="88900" dist="38100" dir="27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37" hangingPunct="1"/>
              <a:endParaRPr lang="en-US" sz="3000" kern="1200">
                <a:solidFill>
                  <a:srgbClr val="FFFFFF"/>
                </a:solidFill>
                <a:latin typeface="Arial"/>
              </a:endParaRPr>
            </a:p>
          </p:txBody>
        </p:sp>
        <p:sp>
          <p:nvSpPr>
            <p:cNvPr id="255" name="TextBox 254">
              <a:extLst>
                <a:ext uri="{FF2B5EF4-FFF2-40B4-BE49-F238E27FC236}">
                  <a16:creationId xmlns:a16="http://schemas.microsoft.com/office/drawing/2014/main" id="{3443D0E8-B0CA-904A-92A3-CEDE7D88FC6D}"/>
                </a:ext>
              </a:extLst>
            </p:cNvPr>
            <p:cNvSpPr txBox="1"/>
            <p:nvPr/>
          </p:nvSpPr>
          <p:spPr>
            <a:xfrm>
              <a:off x="378285" y="3130729"/>
              <a:ext cx="1514736" cy="553998"/>
            </a:xfrm>
            <a:prstGeom prst="rect">
              <a:avLst/>
            </a:prstGeom>
            <a:noFill/>
          </p:spPr>
          <p:txBody>
            <a:bodyPr wrap="square" rtlCol="0">
              <a:spAutoFit/>
            </a:bodyPr>
            <a:lstStyle/>
            <a:p>
              <a:pPr algn="ctr" defTabSz="914418" hangingPunct="1"/>
              <a:r>
                <a:rPr lang="en-US" sz="3000" b="1" kern="1200" dirty="0">
                  <a:gradFill>
                    <a:gsLst>
                      <a:gs pos="0">
                        <a:srgbClr val="FFFFFF"/>
                      </a:gs>
                      <a:gs pos="100000">
                        <a:srgbClr val="FFFFFF"/>
                      </a:gs>
                    </a:gsLst>
                    <a:lin ang="16200000" scaled="0"/>
                  </a:gradFill>
                  <a:latin typeface="Amazon Ember" panose="020B0603020204020204" pitchFamily="34" charset="0"/>
                  <a:ea typeface="Amazon Ember" panose="020B0603020204020204" pitchFamily="34" charset="0"/>
                  <a:cs typeface="Amazon Ember" panose="020B0603020204020204" pitchFamily="34" charset="0"/>
                </a:rPr>
                <a:t>Developers, Data Scientists</a:t>
              </a:r>
            </a:p>
            <a:p>
              <a:pPr algn="ctr" defTabSz="914418" hangingPunct="1"/>
              <a:endParaRPr lang="en-US" sz="3000" kern="1200" dirty="0">
                <a:gradFill>
                  <a:gsLst>
                    <a:gs pos="0">
                      <a:srgbClr val="FFFFFF"/>
                    </a:gs>
                    <a:gs pos="100000">
                      <a:srgbClr val="FFFFFF"/>
                    </a:gs>
                  </a:gsLst>
                  <a:lin ang="16200000" scaled="0"/>
                </a:gra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56" name="Graphic 177">
              <a:extLst>
                <a:ext uri="{FF2B5EF4-FFF2-40B4-BE49-F238E27FC236}">
                  <a16:creationId xmlns:a16="http://schemas.microsoft.com/office/drawing/2014/main" id="{FC48A1CD-54F7-2644-87AA-71CE79AF9DD1}"/>
                </a:ext>
              </a:extLst>
            </p:cNvPr>
            <p:cNvPicPr>
              <a:picLocks noChangeAspect="1"/>
            </p:cNvPicPr>
            <p:nvPr/>
          </p:nvPicPr>
          <p:blipFill>
            <a:blip/>
            <a:stretch>
              <a:fillRect/>
            </a:stretch>
          </p:blipFill>
          <p:spPr>
            <a:xfrm flipH="1">
              <a:off x="954530" y="2622106"/>
              <a:ext cx="362246" cy="351994"/>
            </a:xfrm>
            <a:prstGeom prst="rect">
              <a:avLst/>
            </a:prstGeom>
            <a:ln>
              <a:solidFill>
                <a:schemeClr val="tx1"/>
              </a:solidFill>
            </a:ln>
          </p:spPr>
        </p:pic>
      </p:grpSp>
      <p:pic>
        <p:nvPicPr>
          <p:cNvPr id="257" name="Graphic 256">
            <a:extLst>
              <a:ext uri="{FF2B5EF4-FFF2-40B4-BE49-F238E27FC236}">
                <a16:creationId xmlns:a16="http://schemas.microsoft.com/office/drawing/2014/main" id="{BADCB438-882F-6448-BEF7-312C1A7DC2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22150245" y="5273802"/>
            <a:ext cx="965990" cy="938650"/>
          </a:xfrm>
          <a:prstGeom prst="rect">
            <a:avLst/>
          </a:prstGeom>
        </p:spPr>
      </p:pic>
      <p:cxnSp>
        <p:nvCxnSpPr>
          <p:cNvPr id="258" name="Straight Arrow Connector 257">
            <a:extLst>
              <a:ext uri="{FF2B5EF4-FFF2-40B4-BE49-F238E27FC236}">
                <a16:creationId xmlns:a16="http://schemas.microsoft.com/office/drawing/2014/main" id="{B70721DF-F118-714E-B375-7DC9C3308418}"/>
              </a:ext>
            </a:extLst>
          </p:cNvPr>
          <p:cNvCxnSpPr>
            <a:cxnSpLocks/>
          </p:cNvCxnSpPr>
          <p:nvPr/>
        </p:nvCxnSpPr>
        <p:spPr>
          <a:xfrm flipH="1">
            <a:off x="17800663" y="5919410"/>
            <a:ext cx="3468530" cy="0"/>
          </a:xfrm>
          <a:prstGeom prst="straightConnector1">
            <a:avLst/>
          </a:prstGeom>
          <a:ln w="19050">
            <a:solidFill>
              <a:schemeClr val="accent6"/>
            </a:solidFill>
            <a:tailEnd type="arrow" w="med" len="sm"/>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7087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4"/>
                                        </p:tgtEl>
                                        <p:attrNameLst>
                                          <p:attrName>style.visibility</p:attrName>
                                        </p:attrNameLst>
                                      </p:cBhvr>
                                      <p:to>
                                        <p:strVal val="visible"/>
                                      </p:to>
                                    </p:set>
                                    <p:animEffect transition="in" filter="fade">
                                      <p:cBhvr>
                                        <p:cTn id="7" dur="500"/>
                                        <p:tgtEl>
                                          <p:spTgt spid="184"/>
                                        </p:tgtEl>
                                      </p:cBhvr>
                                    </p:animEffect>
                                  </p:childTnLst>
                                </p:cTn>
                              </p:par>
                              <p:par>
                                <p:cTn id="8" presetID="35" presetClass="path" presetSubtype="0" decel="100000" fill="hold" nodeType="withEffect">
                                  <p:stCondLst>
                                    <p:cond delay="0"/>
                                  </p:stCondLst>
                                  <p:childTnLst>
                                    <p:animMotion origin="layout" path="M 0.09792 1.23457E-6 L -5.91974E-17 1.23457E-6 " pathEditMode="relative" rAng="0" ptsTypes="AA">
                                      <p:cBhvr>
                                        <p:cTn id="9" dur="600" fill="hold"/>
                                        <p:tgtEl>
                                          <p:spTgt spid="184"/>
                                        </p:tgtEl>
                                        <p:attrNameLst>
                                          <p:attrName>ppt_x</p:attrName>
                                          <p:attrName>ppt_y</p:attrName>
                                        </p:attrNameLst>
                                      </p:cBhvr>
                                      <p:rCtr x="-4844" y="0"/>
                                    </p:animMotion>
                                  </p:childTnLst>
                                </p:cTn>
                              </p:par>
                              <p:par>
                                <p:cTn id="10" presetID="10" presetClass="entr" presetSubtype="0" fill="hold" nodeType="withEffect">
                                  <p:stCondLst>
                                    <p:cond delay="0"/>
                                  </p:stCondLst>
                                  <p:childTnLst>
                                    <p:set>
                                      <p:cBhvr>
                                        <p:cTn id="11" dur="1" fill="hold">
                                          <p:stCondLst>
                                            <p:cond delay="0"/>
                                          </p:stCondLst>
                                        </p:cTn>
                                        <p:tgtEl>
                                          <p:spTgt spid="181"/>
                                        </p:tgtEl>
                                        <p:attrNameLst>
                                          <p:attrName>style.visibility</p:attrName>
                                        </p:attrNameLst>
                                      </p:cBhvr>
                                      <p:to>
                                        <p:strVal val="visible"/>
                                      </p:to>
                                    </p:set>
                                    <p:animEffect transition="in" filter="fade">
                                      <p:cBhvr>
                                        <p:cTn id="12" dur="500"/>
                                        <p:tgtEl>
                                          <p:spTgt spid="181"/>
                                        </p:tgtEl>
                                      </p:cBhvr>
                                    </p:animEffect>
                                  </p:childTnLst>
                                </p:cTn>
                              </p:par>
                              <p:par>
                                <p:cTn id="13" presetID="35" presetClass="path" presetSubtype="0" decel="100000" fill="hold" nodeType="withEffect">
                                  <p:stCondLst>
                                    <p:cond delay="0"/>
                                  </p:stCondLst>
                                  <p:childTnLst>
                                    <p:animMotion origin="layout" path="M 0.09792 1.23457E-6 L -5.91974E-17 1.23457E-6 " pathEditMode="relative" rAng="0" ptsTypes="AA">
                                      <p:cBhvr>
                                        <p:cTn id="14" dur="600" fill="hold"/>
                                        <p:tgtEl>
                                          <p:spTgt spid="181"/>
                                        </p:tgtEl>
                                        <p:attrNameLst>
                                          <p:attrName>ppt_x</p:attrName>
                                          <p:attrName>ppt_y</p:attrName>
                                        </p:attrNameLst>
                                      </p:cBhvr>
                                      <p:rCtr x="-4844" y="0"/>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44"/>
                                        </p:tgtEl>
                                        <p:attrNameLst>
                                          <p:attrName>style.visibility</p:attrName>
                                        </p:attrNameLst>
                                      </p:cBhvr>
                                      <p:to>
                                        <p:strVal val="visible"/>
                                      </p:to>
                                    </p:set>
                                    <p:animEffect transition="in" filter="fade">
                                      <p:cBhvr>
                                        <p:cTn id="19" dur="500"/>
                                        <p:tgtEl>
                                          <p:spTgt spid="244"/>
                                        </p:tgtEl>
                                      </p:cBhvr>
                                    </p:animEffect>
                                  </p:childTnLst>
                                </p:cTn>
                              </p:par>
                              <p:par>
                                <p:cTn id="20" presetID="35" presetClass="path" presetSubtype="0" decel="100000" fill="hold" nodeType="withEffect">
                                  <p:stCondLst>
                                    <p:cond delay="0"/>
                                  </p:stCondLst>
                                  <p:childTnLst>
                                    <p:animMotion origin="layout" path="M 0.09792 1.23457E-6 L -5.91974E-17 1.23457E-6 " pathEditMode="relative" rAng="0" ptsTypes="AA">
                                      <p:cBhvr>
                                        <p:cTn id="21" dur="600" fill="hold"/>
                                        <p:tgtEl>
                                          <p:spTgt spid="244"/>
                                        </p:tgtEl>
                                        <p:attrNameLst>
                                          <p:attrName>ppt_x</p:attrName>
                                          <p:attrName>ppt_y</p:attrName>
                                        </p:attrNameLst>
                                      </p:cBhvr>
                                      <p:rCtr x="-4844" y="0"/>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50"/>
                                        </p:tgtEl>
                                        <p:attrNameLst>
                                          <p:attrName>style.visibility</p:attrName>
                                        </p:attrNameLst>
                                      </p:cBhvr>
                                      <p:to>
                                        <p:strVal val="visible"/>
                                      </p:to>
                                    </p:set>
                                    <p:animEffect transition="in" filter="fade">
                                      <p:cBhvr>
                                        <p:cTn id="26" dur="500"/>
                                        <p:tgtEl>
                                          <p:spTgt spid="250"/>
                                        </p:tgtEl>
                                      </p:cBhvr>
                                    </p:animEffect>
                                  </p:childTnLst>
                                </p:cTn>
                              </p:par>
                              <p:par>
                                <p:cTn id="27" presetID="35" presetClass="path" presetSubtype="0" decel="100000" fill="hold" nodeType="withEffect">
                                  <p:stCondLst>
                                    <p:cond delay="0"/>
                                  </p:stCondLst>
                                  <p:childTnLst>
                                    <p:animMotion origin="layout" path="M -0.10225 -2.22222E-6 L -3.61111E-6 -2.22222E-6 " pathEditMode="relative" rAng="0" ptsTypes="AA">
                                      <p:cBhvr>
                                        <p:cTn id="28" dur="600" fill="hold"/>
                                        <p:tgtEl>
                                          <p:spTgt spid="250"/>
                                        </p:tgtEl>
                                        <p:attrNameLst>
                                          <p:attrName>ppt_x</p:attrName>
                                          <p:attrName>ppt_y</p:attrName>
                                        </p:attrNameLst>
                                      </p:cBhvr>
                                      <p:rCtr x="5104" y="0"/>
                                    </p:animMotion>
                                  </p:childTnLst>
                                </p:cTn>
                              </p:par>
                              <p:par>
                                <p:cTn id="29" presetID="10" presetClass="entr" presetSubtype="0" fill="hold" nodeType="withEffect">
                                  <p:stCondLst>
                                    <p:cond delay="0"/>
                                  </p:stCondLst>
                                  <p:childTnLst>
                                    <p:set>
                                      <p:cBhvr>
                                        <p:cTn id="30" dur="1" fill="hold">
                                          <p:stCondLst>
                                            <p:cond delay="0"/>
                                          </p:stCondLst>
                                        </p:cTn>
                                        <p:tgtEl>
                                          <p:spTgt spid="253"/>
                                        </p:tgtEl>
                                        <p:attrNameLst>
                                          <p:attrName>style.visibility</p:attrName>
                                        </p:attrNameLst>
                                      </p:cBhvr>
                                      <p:to>
                                        <p:strVal val="visible"/>
                                      </p:to>
                                    </p:set>
                                    <p:animEffect transition="in" filter="fade">
                                      <p:cBhvr>
                                        <p:cTn id="31" dur="500"/>
                                        <p:tgtEl>
                                          <p:spTgt spid="253"/>
                                        </p:tgtEl>
                                      </p:cBhvr>
                                    </p:animEffect>
                                  </p:childTnLst>
                                </p:cTn>
                              </p:par>
                              <p:par>
                                <p:cTn id="32" presetID="1" presetClass="entr" presetSubtype="0" fill="hold" nodeType="withEffect">
                                  <p:stCondLst>
                                    <p:cond delay="300"/>
                                  </p:stCondLst>
                                  <p:childTnLst>
                                    <p:set>
                                      <p:cBhvr>
                                        <p:cTn id="33" dur="1" fill="hold">
                                          <p:stCondLst>
                                            <p:cond delay="0"/>
                                          </p:stCondLst>
                                        </p:cTn>
                                        <p:tgtEl>
                                          <p:spTgt spid="257"/>
                                        </p:tgtEl>
                                        <p:attrNameLst>
                                          <p:attrName>style.visibility</p:attrName>
                                        </p:attrNameLst>
                                      </p:cBhvr>
                                      <p:to>
                                        <p:strVal val="visible"/>
                                      </p:to>
                                    </p:set>
                                  </p:childTnLst>
                                </p:cTn>
                              </p:par>
                              <p:par>
                                <p:cTn id="34" presetID="35" presetClass="path" presetSubtype="0" decel="100000" fill="hold" nodeType="withEffect">
                                  <p:stCondLst>
                                    <p:cond delay="0"/>
                                  </p:stCondLst>
                                  <p:childTnLst>
                                    <p:animMotion origin="layout" path="M -0.10221 -1.97531E-6 L -1.94444E-6 -1.97531E-6 " pathEditMode="relative" rAng="0" ptsTypes="AA">
                                      <p:cBhvr>
                                        <p:cTn id="35" dur="600" fill="hold"/>
                                        <p:tgtEl>
                                          <p:spTgt spid="253"/>
                                        </p:tgtEl>
                                        <p:attrNameLst>
                                          <p:attrName>ppt_x</p:attrName>
                                          <p:attrName>ppt_y</p:attrName>
                                        </p:attrNameLst>
                                      </p:cBhvr>
                                      <p:rCtr x="51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AEA408B-9895-7447-8809-E8A7FB857AFF}"/>
              </a:ext>
            </a:extLst>
          </p:cNvPr>
          <p:cNvSpPr/>
          <p:nvPr/>
        </p:nvSpPr>
        <p:spPr bwMode="auto">
          <a:xfrm>
            <a:off x="15657775" y="3535109"/>
            <a:ext cx="5918792" cy="545804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04800" tIns="243840" rIns="304800" bIns="243840" numCol="1" spcCol="0" rtlCol="0" fromWordArt="0" anchor="t" anchorCtr="0" forceAA="0" compatLnSpc="1">
            <a:prstTxWarp prst="textNoShape">
              <a:avLst/>
            </a:prstTxWarp>
            <a:noAutofit/>
          </a:bodyPr>
          <a:lstStyle/>
          <a:p>
            <a:pPr algn="ctr" defTabSz="1554151" fontAlgn="base" hangingPunct="1">
              <a:lnSpc>
                <a:spcPct val="90000"/>
              </a:lnSpc>
              <a:spcBef>
                <a:spcPct val="0"/>
              </a:spcBef>
              <a:spcAft>
                <a:spcPct val="0"/>
              </a:spcAft>
            </a:pPr>
            <a:endParaRPr lang="en-US" sz="4000" kern="12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sp>
        <p:nvSpPr>
          <p:cNvPr id="99" name="Oval 98">
            <a:extLst>
              <a:ext uri="{FF2B5EF4-FFF2-40B4-BE49-F238E27FC236}">
                <a16:creationId xmlns:a16="http://schemas.microsoft.com/office/drawing/2014/main" id="{0BA2E4A2-6F63-484B-9590-4F0C9371F043}"/>
              </a:ext>
            </a:extLst>
          </p:cNvPr>
          <p:cNvSpPr/>
          <p:nvPr/>
        </p:nvSpPr>
        <p:spPr bwMode="auto">
          <a:xfrm>
            <a:off x="10691812" y="3873500"/>
            <a:ext cx="3000377" cy="3000377"/>
          </a:xfrm>
          <a:prstGeom prst="ellipse">
            <a:avLst/>
          </a:prstGeom>
          <a:solidFill>
            <a:srgbClr val="000000"/>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04800" tIns="243840" rIns="304800" bIns="243840" numCol="1" spcCol="0" rtlCol="0" fromWordArt="0" anchor="t" anchorCtr="0" forceAA="0" compatLnSpc="1">
            <a:prstTxWarp prst="textNoShape">
              <a:avLst/>
            </a:prstTxWarp>
            <a:noAutofit/>
          </a:bodyPr>
          <a:lstStyle/>
          <a:p>
            <a:pPr algn="ctr" defTabSz="1554151" fontAlgn="base" hangingPunct="1">
              <a:lnSpc>
                <a:spcPct val="90000"/>
              </a:lnSpc>
              <a:spcBef>
                <a:spcPct val="0"/>
              </a:spcBef>
              <a:spcAft>
                <a:spcPct val="0"/>
              </a:spcAft>
            </a:pPr>
            <a:endParaRPr lang="en-US" sz="4000" kern="12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sp>
        <p:nvSpPr>
          <p:cNvPr id="100" name="Oval 99">
            <a:extLst>
              <a:ext uri="{FF2B5EF4-FFF2-40B4-BE49-F238E27FC236}">
                <a16:creationId xmlns:a16="http://schemas.microsoft.com/office/drawing/2014/main" id="{3EC1EF83-35C8-405A-B93B-52E2D6708581}"/>
              </a:ext>
            </a:extLst>
          </p:cNvPr>
          <p:cNvSpPr/>
          <p:nvPr/>
        </p:nvSpPr>
        <p:spPr bwMode="auto">
          <a:xfrm>
            <a:off x="17096180" y="3873500"/>
            <a:ext cx="3000377" cy="3000377"/>
          </a:xfrm>
          <a:prstGeom prst="ellipse">
            <a:avLst/>
          </a:prstGeom>
          <a:solidFill>
            <a:srgbClr val="000000"/>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04800" tIns="243840" rIns="304800" bIns="243840" numCol="1" spcCol="0" rtlCol="0" fromWordArt="0" anchor="t" anchorCtr="0" forceAA="0" compatLnSpc="1">
            <a:prstTxWarp prst="textNoShape">
              <a:avLst/>
            </a:prstTxWarp>
            <a:noAutofit/>
          </a:bodyPr>
          <a:lstStyle/>
          <a:p>
            <a:pPr algn="ctr" defTabSz="1554151" fontAlgn="base" hangingPunct="1">
              <a:lnSpc>
                <a:spcPct val="90000"/>
              </a:lnSpc>
              <a:spcBef>
                <a:spcPct val="0"/>
              </a:spcBef>
              <a:spcAft>
                <a:spcPct val="0"/>
              </a:spcAft>
            </a:pPr>
            <a:endParaRPr lang="en-US" sz="4000" kern="12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sp>
        <p:nvSpPr>
          <p:cNvPr id="42" name="TextBox 41">
            <a:extLst>
              <a:ext uri="{FF2B5EF4-FFF2-40B4-BE49-F238E27FC236}">
                <a16:creationId xmlns:a16="http://schemas.microsoft.com/office/drawing/2014/main" id="{3294B165-7BD8-B145-A36F-3BA492524C59}"/>
              </a:ext>
            </a:extLst>
          </p:cNvPr>
          <p:cNvSpPr txBox="1"/>
          <p:nvPr/>
        </p:nvSpPr>
        <p:spPr>
          <a:xfrm>
            <a:off x="10455942" y="6924040"/>
            <a:ext cx="3472117" cy="1323439"/>
          </a:xfrm>
          <a:prstGeom prst="rect">
            <a:avLst/>
          </a:prstGeom>
          <a:noFill/>
        </p:spPr>
        <p:txBody>
          <a:bodyPr wrap="square" rtlCol="0">
            <a:spAutoFit/>
          </a:bodyPr>
          <a:lstStyle/>
          <a:p>
            <a:pPr algn="ctr" defTabSz="1219148" hangingPunct="1">
              <a:defRPr/>
            </a:pPr>
            <a:r>
              <a:rPr lang="en-US" sz="4000" kern="1200" dirty="0">
                <a:solidFill>
                  <a:srgbClr val="88CEB8"/>
                </a:solidFill>
                <a:ea typeface="Amazon Ember" panose="020B0603020204020204" pitchFamily="34" charset="0"/>
                <a:cs typeface="Amazon Ember" panose="020B0603020204020204" pitchFamily="34" charset="0"/>
              </a:rPr>
              <a:t>—</a:t>
            </a:r>
          </a:p>
          <a:p>
            <a:pPr algn="ctr" defTabSz="1219148" hangingPunct="1">
              <a:defRPr/>
            </a:pPr>
            <a:r>
              <a:rPr lang="en-US" sz="4000" kern="1200" dirty="0">
                <a:solidFill>
                  <a:srgbClr val="FFFFFF"/>
                </a:solidFill>
                <a:ea typeface="Amazon Ember" panose="020B0603020204020204" pitchFamily="34" charset="0"/>
                <a:cs typeface="Amazon Ember" panose="020B0603020204020204" pitchFamily="34" charset="0"/>
              </a:rPr>
              <a:t>Provision</a:t>
            </a:r>
          </a:p>
        </p:txBody>
      </p:sp>
      <p:sp>
        <p:nvSpPr>
          <p:cNvPr id="44" name="TextBox 43">
            <a:extLst>
              <a:ext uri="{FF2B5EF4-FFF2-40B4-BE49-F238E27FC236}">
                <a16:creationId xmlns:a16="http://schemas.microsoft.com/office/drawing/2014/main" id="{DEF6B19C-DE42-0B4A-9841-69BF60C4D64F}"/>
              </a:ext>
            </a:extLst>
          </p:cNvPr>
          <p:cNvSpPr txBox="1"/>
          <p:nvPr/>
        </p:nvSpPr>
        <p:spPr>
          <a:xfrm>
            <a:off x="16860310" y="6924041"/>
            <a:ext cx="3472117" cy="1323439"/>
          </a:xfrm>
          <a:prstGeom prst="rect">
            <a:avLst/>
          </a:prstGeom>
          <a:noFill/>
        </p:spPr>
        <p:txBody>
          <a:bodyPr wrap="square" rtlCol="0">
            <a:spAutoFit/>
          </a:bodyPr>
          <a:lstStyle/>
          <a:p>
            <a:pPr algn="ctr" defTabSz="1219148" hangingPunct="1">
              <a:defRPr/>
            </a:pPr>
            <a:r>
              <a:rPr lang="en-US" sz="4000" kern="1200" dirty="0">
                <a:solidFill>
                  <a:srgbClr val="88CEB8"/>
                </a:solidFill>
                <a:ea typeface="Amazon Ember" panose="020B0603020204020204" pitchFamily="34" charset="0"/>
                <a:cs typeface="Amazon Ember" panose="020B0603020204020204" pitchFamily="34" charset="0"/>
              </a:rPr>
              <a:t>—</a:t>
            </a:r>
          </a:p>
          <a:p>
            <a:pPr algn="ctr" defTabSz="1219148" hangingPunct="1">
              <a:defRPr/>
            </a:pPr>
            <a:r>
              <a:rPr lang="en-US" sz="4000" kern="1200" dirty="0">
                <a:solidFill>
                  <a:srgbClr val="FFFFFF"/>
                </a:solidFill>
                <a:ea typeface="Amazon Ember" panose="020B0603020204020204" pitchFamily="34" charset="0"/>
                <a:cs typeface="Amazon Ember" panose="020B0603020204020204" pitchFamily="34" charset="0"/>
              </a:rPr>
              <a:t>Operate</a:t>
            </a:r>
          </a:p>
        </p:txBody>
      </p:sp>
      <p:grpSp>
        <p:nvGrpSpPr>
          <p:cNvPr id="23" name="Group 22">
            <a:extLst>
              <a:ext uri="{FF2B5EF4-FFF2-40B4-BE49-F238E27FC236}">
                <a16:creationId xmlns:a16="http://schemas.microsoft.com/office/drawing/2014/main" id="{62AD5CE3-3ACA-46EA-BB6E-2085AE81ED22}"/>
              </a:ext>
            </a:extLst>
          </p:cNvPr>
          <p:cNvGrpSpPr/>
          <p:nvPr/>
        </p:nvGrpSpPr>
        <p:grpSpPr>
          <a:xfrm>
            <a:off x="11348772" y="4508643"/>
            <a:ext cx="1686457" cy="1730090"/>
            <a:chOff x="-3182680" y="1711872"/>
            <a:chExt cx="478919" cy="491310"/>
          </a:xfrm>
        </p:grpSpPr>
        <p:grpSp>
          <p:nvGrpSpPr>
            <p:cNvPr id="15" name="Group 14">
              <a:extLst>
                <a:ext uri="{FF2B5EF4-FFF2-40B4-BE49-F238E27FC236}">
                  <a16:creationId xmlns:a16="http://schemas.microsoft.com/office/drawing/2014/main" id="{55A2E3BE-7426-42C3-AC10-CDF3FE4E2091}"/>
                </a:ext>
              </a:extLst>
            </p:cNvPr>
            <p:cNvGrpSpPr/>
            <p:nvPr/>
          </p:nvGrpSpPr>
          <p:grpSpPr>
            <a:xfrm>
              <a:off x="-3144274" y="1711872"/>
              <a:ext cx="440513" cy="491310"/>
              <a:chOff x="-3144274" y="1711872"/>
              <a:chExt cx="440513" cy="491310"/>
            </a:xfrm>
          </p:grpSpPr>
          <p:sp>
            <p:nvSpPr>
              <p:cNvPr id="65" name="Freeform: Shape 64">
                <a:extLst>
                  <a:ext uri="{FF2B5EF4-FFF2-40B4-BE49-F238E27FC236}">
                    <a16:creationId xmlns:a16="http://schemas.microsoft.com/office/drawing/2014/main" id="{68D727F4-3E18-46E7-82FC-2C9D4F1E63B0}"/>
                  </a:ext>
                </a:extLst>
              </p:cNvPr>
              <p:cNvSpPr/>
              <p:nvPr/>
            </p:nvSpPr>
            <p:spPr>
              <a:xfrm>
                <a:off x="-3120641" y="1952070"/>
                <a:ext cx="9847" cy="9847"/>
              </a:xfrm>
              <a:custGeom>
                <a:avLst/>
                <a:gdLst>
                  <a:gd name="connsiteX0" fmla="*/ 4828 w 9655"/>
                  <a:gd name="connsiteY0" fmla="*/ 4828 h 9655"/>
                  <a:gd name="connsiteX1" fmla="*/ 4828 w 9655"/>
                  <a:gd name="connsiteY1" fmla="*/ 4828 h 9655"/>
                </a:gdLst>
                <a:ahLst/>
                <a:cxnLst>
                  <a:cxn ang="0">
                    <a:pos x="connsiteX0" y="connsiteY0"/>
                  </a:cxn>
                  <a:cxn ang="0">
                    <a:pos x="connsiteX1" y="connsiteY1"/>
                  </a:cxn>
                </a:cxnLst>
                <a:rect l="l" t="t" r="r" b="b"/>
                <a:pathLst>
                  <a:path w="9655" h="9655">
                    <a:moveTo>
                      <a:pt x="4828" y="4828"/>
                    </a:moveTo>
                    <a:cubicBezTo>
                      <a:pt x="4828" y="4828"/>
                      <a:pt x="4828" y="4828"/>
                      <a:pt x="4828" y="4828"/>
                    </a:cubicBezTo>
                  </a:path>
                </a:pathLst>
              </a:custGeom>
              <a:noFill/>
              <a:ln w="25400" cap="flat">
                <a:solidFill>
                  <a:schemeClr val="accent6"/>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67" name="Freeform: Shape 66">
                <a:extLst>
                  <a:ext uri="{FF2B5EF4-FFF2-40B4-BE49-F238E27FC236}">
                    <a16:creationId xmlns:a16="http://schemas.microsoft.com/office/drawing/2014/main" id="{11C471F1-54D1-40C6-A3AB-8113A97604B2}"/>
                  </a:ext>
                </a:extLst>
              </p:cNvPr>
              <p:cNvSpPr/>
              <p:nvPr/>
            </p:nvSpPr>
            <p:spPr>
              <a:xfrm>
                <a:off x="-2748403" y="1994825"/>
                <a:ext cx="9847" cy="9847"/>
              </a:xfrm>
              <a:custGeom>
                <a:avLst/>
                <a:gdLst>
                  <a:gd name="connsiteX0" fmla="*/ 4828 w 9655"/>
                  <a:gd name="connsiteY0" fmla="*/ 5069 h 9655"/>
                  <a:gd name="connsiteX1" fmla="*/ 4828 w 9655"/>
                  <a:gd name="connsiteY1" fmla="*/ 5069 h 9655"/>
                </a:gdLst>
                <a:ahLst/>
                <a:cxnLst>
                  <a:cxn ang="0">
                    <a:pos x="connsiteX0" y="connsiteY0"/>
                  </a:cxn>
                  <a:cxn ang="0">
                    <a:pos x="connsiteX1" y="connsiteY1"/>
                  </a:cxn>
                </a:cxnLst>
                <a:rect l="l" t="t" r="r" b="b"/>
                <a:pathLst>
                  <a:path w="9655" h="9655">
                    <a:moveTo>
                      <a:pt x="4828" y="5069"/>
                    </a:moveTo>
                    <a:cubicBezTo>
                      <a:pt x="4828" y="4747"/>
                      <a:pt x="4828" y="4747"/>
                      <a:pt x="4828" y="5069"/>
                    </a:cubicBezTo>
                  </a:path>
                </a:pathLst>
              </a:custGeom>
              <a:noFill/>
              <a:ln w="25400" cap="flat">
                <a:solidFill>
                  <a:schemeClr val="accent6"/>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70" name="Freeform: Shape 69">
                <a:extLst>
                  <a:ext uri="{FF2B5EF4-FFF2-40B4-BE49-F238E27FC236}">
                    <a16:creationId xmlns:a16="http://schemas.microsoft.com/office/drawing/2014/main" id="{34F7796E-B803-4DDE-A6F8-40E24D408D11}"/>
                  </a:ext>
                </a:extLst>
              </p:cNvPr>
              <p:cNvSpPr/>
              <p:nvPr/>
            </p:nvSpPr>
            <p:spPr>
              <a:xfrm>
                <a:off x="-3015928" y="2062034"/>
                <a:ext cx="121453" cy="65650"/>
              </a:xfrm>
              <a:custGeom>
                <a:avLst/>
                <a:gdLst>
                  <a:gd name="connsiteX0" fmla="*/ 61794 w 119082"/>
                  <a:gd name="connsiteY0" fmla="*/ 4828 h 64368"/>
                  <a:gd name="connsiteX1" fmla="*/ 4828 w 119082"/>
                  <a:gd name="connsiteY1" fmla="*/ 33794 h 64368"/>
                  <a:gd name="connsiteX2" fmla="*/ 60185 w 119082"/>
                  <a:gd name="connsiteY2" fmla="*/ 62438 h 64368"/>
                  <a:gd name="connsiteX3" fmla="*/ 117151 w 119082"/>
                  <a:gd name="connsiteY3" fmla="*/ 33794 h 64368"/>
                </a:gdLst>
                <a:ahLst/>
                <a:cxnLst>
                  <a:cxn ang="0">
                    <a:pos x="connsiteX0" y="connsiteY0"/>
                  </a:cxn>
                  <a:cxn ang="0">
                    <a:pos x="connsiteX1" y="connsiteY1"/>
                  </a:cxn>
                  <a:cxn ang="0">
                    <a:pos x="connsiteX2" y="connsiteY2"/>
                  </a:cxn>
                  <a:cxn ang="0">
                    <a:pos x="connsiteX3" y="connsiteY3"/>
                  </a:cxn>
                </a:cxnLst>
                <a:rect l="l" t="t" r="r" b="b"/>
                <a:pathLst>
                  <a:path w="119082" h="64368">
                    <a:moveTo>
                      <a:pt x="61794" y="4828"/>
                    </a:moveTo>
                    <a:lnTo>
                      <a:pt x="4828" y="33794"/>
                    </a:lnTo>
                    <a:lnTo>
                      <a:pt x="60185" y="62438"/>
                    </a:lnTo>
                    <a:lnTo>
                      <a:pt x="117151" y="33794"/>
                    </a:lnTo>
                    <a:close/>
                  </a:path>
                </a:pathLst>
              </a:custGeom>
              <a:noFill/>
              <a:ln w="2540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71" name="Freeform: Shape 70">
                <a:extLst>
                  <a:ext uri="{FF2B5EF4-FFF2-40B4-BE49-F238E27FC236}">
                    <a16:creationId xmlns:a16="http://schemas.microsoft.com/office/drawing/2014/main" id="{AF44180A-4DFC-4B67-80DD-184E0C573B48}"/>
                  </a:ext>
                </a:extLst>
              </p:cNvPr>
              <p:cNvSpPr/>
              <p:nvPr/>
            </p:nvSpPr>
            <p:spPr>
              <a:xfrm>
                <a:off x="-3015928" y="2091577"/>
                <a:ext cx="65650" cy="111605"/>
              </a:xfrm>
              <a:custGeom>
                <a:avLst/>
                <a:gdLst>
                  <a:gd name="connsiteX0" fmla="*/ 4828 w 64368"/>
                  <a:gd name="connsiteY0" fmla="*/ 4828 h 109427"/>
                  <a:gd name="connsiteX1" fmla="*/ 4828 w 64368"/>
                  <a:gd name="connsiteY1" fmla="*/ 78208 h 109427"/>
                  <a:gd name="connsiteX2" fmla="*/ 60829 w 64368"/>
                  <a:gd name="connsiteY2" fmla="*/ 107174 h 109427"/>
                  <a:gd name="connsiteX3" fmla="*/ 60829 w 64368"/>
                  <a:gd name="connsiteY3" fmla="*/ 33472 h 109427"/>
                </a:gdLst>
                <a:ahLst/>
                <a:cxnLst>
                  <a:cxn ang="0">
                    <a:pos x="connsiteX0" y="connsiteY0"/>
                  </a:cxn>
                  <a:cxn ang="0">
                    <a:pos x="connsiteX1" y="connsiteY1"/>
                  </a:cxn>
                  <a:cxn ang="0">
                    <a:pos x="connsiteX2" y="connsiteY2"/>
                  </a:cxn>
                  <a:cxn ang="0">
                    <a:pos x="connsiteX3" y="connsiteY3"/>
                  </a:cxn>
                </a:cxnLst>
                <a:rect l="l" t="t" r="r" b="b"/>
                <a:pathLst>
                  <a:path w="64368" h="109427">
                    <a:moveTo>
                      <a:pt x="4828" y="4828"/>
                    </a:moveTo>
                    <a:lnTo>
                      <a:pt x="4828" y="78208"/>
                    </a:lnTo>
                    <a:lnTo>
                      <a:pt x="60829" y="107174"/>
                    </a:lnTo>
                    <a:lnTo>
                      <a:pt x="60829" y="33472"/>
                    </a:lnTo>
                    <a:close/>
                  </a:path>
                </a:pathLst>
              </a:custGeom>
              <a:noFill/>
              <a:ln w="2540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73" name="Freeform: Shape 72">
                <a:extLst>
                  <a:ext uri="{FF2B5EF4-FFF2-40B4-BE49-F238E27FC236}">
                    <a16:creationId xmlns:a16="http://schemas.microsoft.com/office/drawing/2014/main" id="{074B9746-697F-4152-B678-EEFEEAA0909D}"/>
                  </a:ext>
                </a:extLst>
              </p:cNvPr>
              <p:cNvSpPr/>
              <p:nvPr/>
            </p:nvSpPr>
            <p:spPr>
              <a:xfrm>
                <a:off x="-2958812" y="2091577"/>
                <a:ext cx="65650" cy="111605"/>
              </a:xfrm>
              <a:custGeom>
                <a:avLst/>
                <a:gdLst>
                  <a:gd name="connsiteX0" fmla="*/ 61150 w 64368"/>
                  <a:gd name="connsiteY0" fmla="*/ 4828 h 109427"/>
                  <a:gd name="connsiteX1" fmla="*/ 61150 w 64368"/>
                  <a:gd name="connsiteY1" fmla="*/ 78208 h 109427"/>
                  <a:gd name="connsiteX2" fmla="*/ 4828 w 64368"/>
                  <a:gd name="connsiteY2" fmla="*/ 107174 h 109427"/>
                  <a:gd name="connsiteX3" fmla="*/ 4828 w 64368"/>
                  <a:gd name="connsiteY3" fmla="*/ 33472 h 109427"/>
                </a:gdLst>
                <a:ahLst/>
                <a:cxnLst>
                  <a:cxn ang="0">
                    <a:pos x="connsiteX0" y="connsiteY0"/>
                  </a:cxn>
                  <a:cxn ang="0">
                    <a:pos x="connsiteX1" y="connsiteY1"/>
                  </a:cxn>
                  <a:cxn ang="0">
                    <a:pos x="connsiteX2" y="connsiteY2"/>
                  </a:cxn>
                  <a:cxn ang="0">
                    <a:pos x="connsiteX3" y="connsiteY3"/>
                  </a:cxn>
                </a:cxnLst>
                <a:rect l="l" t="t" r="r" b="b"/>
                <a:pathLst>
                  <a:path w="64368" h="109427">
                    <a:moveTo>
                      <a:pt x="61150" y="4828"/>
                    </a:moveTo>
                    <a:lnTo>
                      <a:pt x="61150" y="78208"/>
                    </a:lnTo>
                    <a:lnTo>
                      <a:pt x="4828" y="107174"/>
                    </a:lnTo>
                    <a:lnTo>
                      <a:pt x="4828" y="33472"/>
                    </a:lnTo>
                    <a:close/>
                  </a:path>
                </a:pathLst>
              </a:custGeom>
              <a:noFill/>
              <a:ln w="2540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76" name="Freeform: Shape 75">
                <a:extLst>
                  <a:ext uri="{FF2B5EF4-FFF2-40B4-BE49-F238E27FC236}">
                    <a16:creationId xmlns:a16="http://schemas.microsoft.com/office/drawing/2014/main" id="{74ED3C08-1E6E-4239-80CA-F08D35DE7754}"/>
                  </a:ext>
                </a:extLst>
              </p:cNvPr>
              <p:cNvSpPr/>
              <p:nvPr/>
            </p:nvSpPr>
            <p:spPr>
              <a:xfrm>
                <a:off x="-2828497" y="1947802"/>
                <a:ext cx="124736" cy="65650"/>
              </a:xfrm>
              <a:custGeom>
                <a:avLst/>
                <a:gdLst>
                  <a:gd name="connsiteX0" fmla="*/ 61794 w 122300"/>
                  <a:gd name="connsiteY0" fmla="*/ 4828 h 64368"/>
                  <a:gd name="connsiteX1" fmla="*/ 4828 w 122300"/>
                  <a:gd name="connsiteY1" fmla="*/ 33794 h 64368"/>
                  <a:gd name="connsiteX2" fmla="*/ 60185 w 122300"/>
                  <a:gd name="connsiteY2" fmla="*/ 62438 h 64368"/>
                  <a:gd name="connsiteX3" fmla="*/ 117473 w 122300"/>
                  <a:gd name="connsiteY3" fmla="*/ 33794 h 64368"/>
                </a:gdLst>
                <a:ahLst/>
                <a:cxnLst>
                  <a:cxn ang="0">
                    <a:pos x="connsiteX0" y="connsiteY0"/>
                  </a:cxn>
                  <a:cxn ang="0">
                    <a:pos x="connsiteX1" y="connsiteY1"/>
                  </a:cxn>
                  <a:cxn ang="0">
                    <a:pos x="connsiteX2" y="connsiteY2"/>
                  </a:cxn>
                  <a:cxn ang="0">
                    <a:pos x="connsiteX3" y="connsiteY3"/>
                  </a:cxn>
                </a:cxnLst>
                <a:rect l="l" t="t" r="r" b="b"/>
                <a:pathLst>
                  <a:path w="122300" h="64368">
                    <a:moveTo>
                      <a:pt x="61794" y="4828"/>
                    </a:moveTo>
                    <a:lnTo>
                      <a:pt x="4828" y="33794"/>
                    </a:lnTo>
                    <a:lnTo>
                      <a:pt x="60185" y="62438"/>
                    </a:lnTo>
                    <a:lnTo>
                      <a:pt x="117473" y="33794"/>
                    </a:lnTo>
                    <a:close/>
                  </a:path>
                </a:pathLst>
              </a:custGeom>
              <a:noFill/>
              <a:ln w="2540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77" name="Freeform: Shape 76">
                <a:extLst>
                  <a:ext uri="{FF2B5EF4-FFF2-40B4-BE49-F238E27FC236}">
                    <a16:creationId xmlns:a16="http://schemas.microsoft.com/office/drawing/2014/main" id="{10DB8855-7625-41BA-BB05-A782FE6D6302}"/>
                  </a:ext>
                </a:extLst>
              </p:cNvPr>
              <p:cNvSpPr/>
              <p:nvPr/>
            </p:nvSpPr>
            <p:spPr>
              <a:xfrm>
                <a:off x="-2828497" y="1977345"/>
                <a:ext cx="65650" cy="111605"/>
              </a:xfrm>
              <a:custGeom>
                <a:avLst/>
                <a:gdLst>
                  <a:gd name="connsiteX0" fmla="*/ 4828 w 64368"/>
                  <a:gd name="connsiteY0" fmla="*/ 4828 h 109427"/>
                  <a:gd name="connsiteX1" fmla="*/ 4828 w 64368"/>
                  <a:gd name="connsiteY1" fmla="*/ 78208 h 109427"/>
                  <a:gd name="connsiteX2" fmla="*/ 61150 w 64368"/>
                  <a:gd name="connsiteY2" fmla="*/ 107174 h 109427"/>
                  <a:gd name="connsiteX3" fmla="*/ 61150 w 64368"/>
                  <a:gd name="connsiteY3" fmla="*/ 33472 h 109427"/>
                </a:gdLst>
                <a:ahLst/>
                <a:cxnLst>
                  <a:cxn ang="0">
                    <a:pos x="connsiteX0" y="connsiteY0"/>
                  </a:cxn>
                  <a:cxn ang="0">
                    <a:pos x="connsiteX1" y="connsiteY1"/>
                  </a:cxn>
                  <a:cxn ang="0">
                    <a:pos x="connsiteX2" y="connsiteY2"/>
                  </a:cxn>
                  <a:cxn ang="0">
                    <a:pos x="connsiteX3" y="connsiteY3"/>
                  </a:cxn>
                </a:cxnLst>
                <a:rect l="l" t="t" r="r" b="b"/>
                <a:pathLst>
                  <a:path w="64368" h="109427">
                    <a:moveTo>
                      <a:pt x="4828" y="4828"/>
                    </a:moveTo>
                    <a:lnTo>
                      <a:pt x="4828" y="78208"/>
                    </a:lnTo>
                    <a:lnTo>
                      <a:pt x="61150" y="107174"/>
                    </a:lnTo>
                    <a:lnTo>
                      <a:pt x="61150" y="33472"/>
                    </a:lnTo>
                    <a:close/>
                  </a:path>
                </a:pathLst>
              </a:custGeom>
              <a:noFill/>
              <a:ln w="2540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78" name="Freeform: Shape 77">
                <a:extLst>
                  <a:ext uri="{FF2B5EF4-FFF2-40B4-BE49-F238E27FC236}">
                    <a16:creationId xmlns:a16="http://schemas.microsoft.com/office/drawing/2014/main" id="{DB5A8DB7-C581-4A9C-8C65-D48C45352B72}"/>
                  </a:ext>
                </a:extLst>
              </p:cNvPr>
              <p:cNvSpPr/>
              <p:nvPr/>
            </p:nvSpPr>
            <p:spPr>
              <a:xfrm>
                <a:off x="-2771052" y="1977345"/>
                <a:ext cx="65650" cy="111605"/>
              </a:xfrm>
              <a:custGeom>
                <a:avLst/>
                <a:gdLst>
                  <a:gd name="connsiteX0" fmla="*/ 61150 w 64368"/>
                  <a:gd name="connsiteY0" fmla="*/ 4828 h 109427"/>
                  <a:gd name="connsiteX1" fmla="*/ 61150 w 64368"/>
                  <a:gd name="connsiteY1" fmla="*/ 78208 h 109427"/>
                  <a:gd name="connsiteX2" fmla="*/ 4828 w 64368"/>
                  <a:gd name="connsiteY2" fmla="*/ 107174 h 109427"/>
                  <a:gd name="connsiteX3" fmla="*/ 4828 w 64368"/>
                  <a:gd name="connsiteY3" fmla="*/ 33472 h 109427"/>
                </a:gdLst>
                <a:ahLst/>
                <a:cxnLst>
                  <a:cxn ang="0">
                    <a:pos x="connsiteX0" y="connsiteY0"/>
                  </a:cxn>
                  <a:cxn ang="0">
                    <a:pos x="connsiteX1" y="connsiteY1"/>
                  </a:cxn>
                  <a:cxn ang="0">
                    <a:pos x="connsiteX2" y="connsiteY2"/>
                  </a:cxn>
                  <a:cxn ang="0">
                    <a:pos x="connsiteX3" y="connsiteY3"/>
                  </a:cxn>
                </a:cxnLst>
                <a:rect l="l" t="t" r="r" b="b"/>
                <a:pathLst>
                  <a:path w="64368" h="109427">
                    <a:moveTo>
                      <a:pt x="61150" y="4828"/>
                    </a:moveTo>
                    <a:lnTo>
                      <a:pt x="61150" y="78208"/>
                    </a:lnTo>
                    <a:lnTo>
                      <a:pt x="4828" y="107174"/>
                    </a:lnTo>
                    <a:lnTo>
                      <a:pt x="4828" y="33472"/>
                    </a:lnTo>
                    <a:close/>
                  </a:path>
                </a:pathLst>
              </a:custGeom>
              <a:noFill/>
              <a:ln w="2540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79" name="Freeform: Shape 78">
                <a:extLst>
                  <a:ext uri="{FF2B5EF4-FFF2-40B4-BE49-F238E27FC236}">
                    <a16:creationId xmlns:a16="http://schemas.microsoft.com/office/drawing/2014/main" id="{A7C3B619-72F6-4A3D-BC10-23FF18BB5A85}"/>
                  </a:ext>
                </a:extLst>
              </p:cNvPr>
              <p:cNvSpPr/>
              <p:nvPr/>
            </p:nvSpPr>
            <p:spPr>
              <a:xfrm>
                <a:off x="-3144274" y="1910382"/>
                <a:ext cx="121453" cy="65650"/>
              </a:xfrm>
              <a:custGeom>
                <a:avLst/>
                <a:gdLst>
                  <a:gd name="connsiteX0" fmla="*/ 61794 w 119082"/>
                  <a:gd name="connsiteY0" fmla="*/ 4828 h 64368"/>
                  <a:gd name="connsiteX1" fmla="*/ 4828 w 119082"/>
                  <a:gd name="connsiteY1" fmla="*/ 33794 h 64368"/>
                  <a:gd name="connsiteX2" fmla="*/ 60185 w 119082"/>
                  <a:gd name="connsiteY2" fmla="*/ 62438 h 64368"/>
                  <a:gd name="connsiteX3" fmla="*/ 117151 w 119082"/>
                  <a:gd name="connsiteY3" fmla="*/ 33794 h 64368"/>
                </a:gdLst>
                <a:ahLst/>
                <a:cxnLst>
                  <a:cxn ang="0">
                    <a:pos x="connsiteX0" y="connsiteY0"/>
                  </a:cxn>
                  <a:cxn ang="0">
                    <a:pos x="connsiteX1" y="connsiteY1"/>
                  </a:cxn>
                  <a:cxn ang="0">
                    <a:pos x="connsiteX2" y="connsiteY2"/>
                  </a:cxn>
                  <a:cxn ang="0">
                    <a:pos x="connsiteX3" y="connsiteY3"/>
                  </a:cxn>
                </a:cxnLst>
                <a:rect l="l" t="t" r="r" b="b"/>
                <a:pathLst>
                  <a:path w="119082" h="64368">
                    <a:moveTo>
                      <a:pt x="61794" y="4828"/>
                    </a:moveTo>
                    <a:lnTo>
                      <a:pt x="4828" y="33794"/>
                    </a:lnTo>
                    <a:lnTo>
                      <a:pt x="60185" y="62438"/>
                    </a:lnTo>
                    <a:lnTo>
                      <a:pt x="117151" y="33794"/>
                    </a:lnTo>
                    <a:close/>
                  </a:path>
                </a:pathLst>
              </a:custGeom>
              <a:noFill/>
              <a:ln w="2540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80" name="Freeform: Shape 79">
                <a:extLst>
                  <a:ext uri="{FF2B5EF4-FFF2-40B4-BE49-F238E27FC236}">
                    <a16:creationId xmlns:a16="http://schemas.microsoft.com/office/drawing/2014/main" id="{C13C3E4F-2E9A-4F9B-838D-138FD4228AB6}"/>
                  </a:ext>
                </a:extLst>
              </p:cNvPr>
              <p:cNvSpPr/>
              <p:nvPr/>
            </p:nvSpPr>
            <p:spPr>
              <a:xfrm>
                <a:off x="-3144274" y="1939924"/>
                <a:ext cx="65650" cy="111605"/>
              </a:xfrm>
              <a:custGeom>
                <a:avLst/>
                <a:gdLst>
                  <a:gd name="connsiteX0" fmla="*/ 4828 w 64368"/>
                  <a:gd name="connsiteY0" fmla="*/ 4828 h 109427"/>
                  <a:gd name="connsiteX1" fmla="*/ 4828 w 64368"/>
                  <a:gd name="connsiteY1" fmla="*/ 78208 h 109427"/>
                  <a:gd name="connsiteX2" fmla="*/ 61150 w 64368"/>
                  <a:gd name="connsiteY2" fmla="*/ 107174 h 109427"/>
                  <a:gd name="connsiteX3" fmla="*/ 61150 w 64368"/>
                  <a:gd name="connsiteY3" fmla="*/ 33472 h 109427"/>
                </a:gdLst>
                <a:ahLst/>
                <a:cxnLst>
                  <a:cxn ang="0">
                    <a:pos x="connsiteX0" y="connsiteY0"/>
                  </a:cxn>
                  <a:cxn ang="0">
                    <a:pos x="connsiteX1" y="connsiteY1"/>
                  </a:cxn>
                  <a:cxn ang="0">
                    <a:pos x="connsiteX2" y="connsiteY2"/>
                  </a:cxn>
                  <a:cxn ang="0">
                    <a:pos x="connsiteX3" y="connsiteY3"/>
                  </a:cxn>
                </a:cxnLst>
                <a:rect l="l" t="t" r="r" b="b"/>
                <a:pathLst>
                  <a:path w="64368" h="109427">
                    <a:moveTo>
                      <a:pt x="4828" y="4828"/>
                    </a:moveTo>
                    <a:lnTo>
                      <a:pt x="4828" y="78208"/>
                    </a:lnTo>
                    <a:lnTo>
                      <a:pt x="61150" y="107174"/>
                    </a:lnTo>
                    <a:lnTo>
                      <a:pt x="61150" y="33472"/>
                    </a:lnTo>
                    <a:close/>
                  </a:path>
                </a:pathLst>
              </a:custGeom>
              <a:noFill/>
              <a:ln w="2540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81" name="Freeform: Shape 80">
                <a:extLst>
                  <a:ext uri="{FF2B5EF4-FFF2-40B4-BE49-F238E27FC236}">
                    <a16:creationId xmlns:a16="http://schemas.microsoft.com/office/drawing/2014/main" id="{249B45C3-2800-434F-8DCF-C3773A3632F6}"/>
                  </a:ext>
                </a:extLst>
              </p:cNvPr>
              <p:cNvSpPr/>
              <p:nvPr/>
            </p:nvSpPr>
            <p:spPr>
              <a:xfrm>
                <a:off x="-3086831" y="1939924"/>
                <a:ext cx="65650" cy="111605"/>
              </a:xfrm>
              <a:custGeom>
                <a:avLst/>
                <a:gdLst>
                  <a:gd name="connsiteX0" fmla="*/ 60829 w 64368"/>
                  <a:gd name="connsiteY0" fmla="*/ 4828 h 109427"/>
                  <a:gd name="connsiteX1" fmla="*/ 60829 w 64368"/>
                  <a:gd name="connsiteY1" fmla="*/ 78208 h 109427"/>
                  <a:gd name="connsiteX2" fmla="*/ 4828 w 64368"/>
                  <a:gd name="connsiteY2" fmla="*/ 107174 h 109427"/>
                  <a:gd name="connsiteX3" fmla="*/ 4828 w 64368"/>
                  <a:gd name="connsiteY3" fmla="*/ 33472 h 109427"/>
                </a:gdLst>
                <a:ahLst/>
                <a:cxnLst>
                  <a:cxn ang="0">
                    <a:pos x="connsiteX0" y="connsiteY0"/>
                  </a:cxn>
                  <a:cxn ang="0">
                    <a:pos x="connsiteX1" y="connsiteY1"/>
                  </a:cxn>
                  <a:cxn ang="0">
                    <a:pos x="connsiteX2" y="connsiteY2"/>
                  </a:cxn>
                  <a:cxn ang="0">
                    <a:pos x="connsiteX3" y="connsiteY3"/>
                  </a:cxn>
                </a:cxnLst>
                <a:rect l="l" t="t" r="r" b="b"/>
                <a:pathLst>
                  <a:path w="64368" h="109427">
                    <a:moveTo>
                      <a:pt x="60829" y="4828"/>
                    </a:moveTo>
                    <a:lnTo>
                      <a:pt x="60829" y="78208"/>
                    </a:lnTo>
                    <a:lnTo>
                      <a:pt x="4828" y="107174"/>
                    </a:lnTo>
                    <a:lnTo>
                      <a:pt x="4828" y="33472"/>
                    </a:lnTo>
                    <a:close/>
                  </a:path>
                </a:pathLst>
              </a:custGeom>
              <a:noFill/>
              <a:ln w="2540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83" name="Freeform: Shape 82">
                <a:extLst>
                  <a:ext uri="{FF2B5EF4-FFF2-40B4-BE49-F238E27FC236}">
                    <a16:creationId xmlns:a16="http://schemas.microsoft.com/office/drawing/2014/main" id="{2FD4C775-243B-499C-91AA-C87D44FE973A}"/>
                  </a:ext>
                </a:extLst>
              </p:cNvPr>
              <p:cNvSpPr/>
              <p:nvPr/>
            </p:nvSpPr>
            <p:spPr>
              <a:xfrm>
                <a:off x="-2830466" y="1734767"/>
                <a:ext cx="55803" cy="26261"/>
              </a:xfrm>
              <a:custGeom>
                <a:avLst/>
                <a:gdLst>
                  <a:gd name="connsiteX0" fmla="*/ 4828 w 54713"/>
                  <a:gd name="connsiteY0" fmla="*/ 23495 h 25747"/>
                  <a:gd name="connsiteX1" fmla="*/ 50530 w 54713"/>
                  <a:gd name="connsiteY1" fmla="*/ 4828 h 25747"/>
                </a:gdLst>
                <a:ahLst/>
                <a:cxnLst>
                  <a:cxn ang="0">
                    <a:pos x="connsiteX0" y="connsiteY0"/>
                  </a:cxn>
                  <a:cxn ang="0">
                    <a:pos x="connsiteX1" y="connsiteY1"/>
                  </a:cxn>
                </a:cxnLst>
                <a:rect l="l" t="t" r="r" b="b"/>
                <a:pathLst>
                  <a:path w="54713" h="25747">
                    <a:moveTo>
                      <a:pt x="4828" y="23495"/>
                    </a:moveTo>
                    <a:lnTo>
                      <a:pt x="50530" y="4828"/>
                    </a:lnTo>
                  </a:path>
                </a:pathLst>
              </a:custGeom>
              <a:ln w="2540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84" name="Freeform: Shape 83">
                <a:extLst>
                  <a:ext uri="{FF2B5EF4-FFF2-40B4-BE49-F238E27FC236}">
                    <a16:creationId xmlns:a16="http://schemas.microsoft.com/office/drawing/2014/main" id="{78C2B116-FF82-42A5-B4AB-1F925A7435BA}"/>
                  </a:ext>
                </a:extLst>
              </p:cNvPr>
              <p:cNvSpPr/>
              <p:nvPr/>
            </p:nvSpPr>
            <p:spPr>
              <a:xfrm>
                <a:off x="-2878062" y="1711872"/>
                <a:ext cx="101758" cy="101758"/>
              </a:xfrm>
              <a:custGeom>
                <a:avLst/>
                <a:gdLst>
                  <a:gd name="connsiteX0" fmla="*/ 97841 w 99771"/>
                  <a:gd name="connsiteY0" fmla="*/ 27276 h 99771"/>
                  <a:gd name="connsiteX1" fmla="*/ 97841 w 99771"/>
                  <a:gd name="connsiteY1" fmla="*/ 77162 h 99771"/>
                  <a:gd name="connsiteX2" fmla="*/ 90760 w 99771"/>
                  <a:gd name="connsiteY2" fmla="*/ 88105 h 99771"/>
                  <a:gd name="connsiteX3" fmla="*/ 52139 w 99771"/>
                  <a:gd name="connsiteY3" fmla="*/ 95507 h 99771"/>
                  <a:gd name="connsiteX4" fmla="*/ 52461 w 99771"/>
                  <a:gd name="connsiteY4" fmla="*/ 47231 h 99771"/>
                  <a:gd name="connsiteX5" fmla="*/ 51495 w 99771"/>
                  <a:gd name="connsiteY5" fmla="*/ 45621 h 99771"/>
                  <a:gd name="connsiteX6" fmla="*/ 7081 w 99771"/>
                  <a:gd name="connsiteY6" fmla="*/ 27276 h 99771"/>
                  <a:gd name="connsiteX7" fmla="*/ 4828 w 99771"/>
                  <a:gd name="connsiteY7" fmla="*/ 27598 h 99771"/>
                  <a:gd name="connsiteX8" fmla="*/ 5793 w 99771"/>
                  <a:gd name="connsiteY8" fmla="*/ 25667 h 99771"/>
                  <a:gd name="connsiteX9" fmla="*/ 50208 w 99771"/>
                  <a:gd name="connsiteY9" fmla="*/ 5069 h 99771"/>
                  <a:gd name="connsiteX10" fmla="*/ 51817 w 99771"/>
                  <a:gd name="connsiteY10" fmla="*/ 5069 h 99771"/>
                  <a:gd name="connsiteX11" fmla="*/ 96232 w 99771"/>
                  <a:gd name="connsiteY11" fmla="*/ 25667 h 99771"/>
                  <a:gd name="connsiteX12" fmla="*/ 97841 w 99771"/>
                  <a:gd name="connsiteY12" fmla="*/ 27276 h 9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771" h="99771">
                    <a:moveTo>
                      <a:pt x="97841" y="27276"/>
                    </a:moveTo>
                    <a:lnTo>
                      <a:pt x="97841" y="77162"/>
                    </a:lnTo>
                    <a:cubicBezTo>
                      <a:pt x="97841" y="81990"/>
                      <a:pt x="95266" y="86174"/>
                      <a:pt x="90760" y="88105"/>
                    </a:cubicBezTo>
                    <a:cubicBezTo>
                      <a:pt x="83680" y="91323"/>
                      <a:pt x="70484" y="95507"/>
                      <a:pt x="52139" y="95507"/>
                    </a:cubicBezTo>
                    <a:lnTo>
                      <a:pt x="52461" y="47231"/>
                    </a:lnTo>
                    <a:cubicBezTo>
                      <a:pt x="52461" y="46587"/>
                      <a:pt x="52139" y="45943"/>
                      <a:pt x="51495" y="45621"/>
                    </a:cubicBezTo>
                    <a:lnTo>
                      <a:pt x="7081" y="27276"/>
                    </a:lnTo>
                    <a:cubicBezTo>
                      <a:pt x="6437" y="26954"/>
                      <a:pt x="5150" y="26954"/>
                      <a:pt x="4828" y="27598"/>
                    </a:cubicBezTo>
                    <a:cubicBezTo>
                      <a:pt x="4828" y="26954"/>
                      <a:pt x="5150" y="25989"/>
                      <a:pt x="5793" y="25667"/>
                    </a:cubicBezTo>
                    <a:lnTo>
                      <a:pt x="50208" y="5069"/>
                    </a:lnTo>
                    <a:cubicBezTo>
                      <a:pt x="50851" y="4747"/>
                      <a:pt x="51173" y="4747"/>
                      <a:pt x="51817" y="5069"/>
                    </a:cubicBezTo>
                    <a:lnTo>
                      <a:pt x="96232" y="25667"/>
                    </a:lnTo>
                    <a:cubicBezTo>
                      <a:pt x="97519" y="25667"/>
                      <a:pt x="97841" y="26311"/>
                      <a:pt x="97841" y="27276"/>
                    </a:cubicBezTo>
                    <a:close/>
                  </a:path>
                </a:pathLst>
              </a:custGeom>
              <a:noFill/>
              <a:ln w="2540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85" name="Freeform: Shape 84">
                <a:extLst>
                  <a:ext uri="{FF2B5EF4-FFF2-40B4-BE49-F238E27FC236}">
                    <a16:creationId xmlns:a16="http://schemas.microsoft.com/office/drawing/2014/main" id="{05B544AB-3A45-4023-A9A4-1E4719FFE00F}"/>
                  </a:ext>
                </a:extLst>
              </p:cNvPr>
              <p:cNvSpPr/>
              <p:nvPr/>
            </p:nvSpPr>
            <p:spPr>
              <a:xfrm>
                <a:off x="-2878390" y="1733982"/>
                <a:ext cx="55803" cy="78781"/>
              </a:xfrm>
              <a:custGeom>
                <a:avLst/>
                <a:gdLst>
                  <a:gd name="connsiteX0" fmla="*/ 52782 w 54713"/>
                  <a:gd name="connsiteY0" fmla="*/ 25230 h 77242"/>
                  <a:gd name="connsiteX1" fmla="*/ 52782 w 54713"/>
                  <a:gd name="connsiteY1" fmla="*/ 73507 h 77242"/>
                  <a:gd name="connsiteX2" fmla="*/ 24460 w 54713"/>
                  <a:gd name="connsiteY2" fmla="*/ 70610 h 77242"/>
                  <a:gd name="connsiteX3" fmla="*/ 22851 w 54713"/>
                  <a:gd name="connsiteY3" fmla="*/ 70288 h 77242"/>
                  <a:gd name="connsiteX4" fmla="*/ 19633 w 54713"/>
                  <a:gd name="connsiteY4" fmla="*/ 69323 h 77242"/>
                  <a:gd name="connsiteX5" fmla="*/ 14483 w 54713"/>
                  <a:gd name="connsiteY5" fmla="*/ 67392 h 77242"/>
                  <a:gd name="connsiteX6" fmla="*/ 13196 w 54713"/>
                  <a:gd name="connsiteY6" fmla="*/ 67070 h 77242"/>
                  <a:gd name="connsiteX7" fmla="*/ 13196 w 54713"/>
                  <a:gd name="connsiteY7" fmla="*/ 67070 h 77242"/>
                  <a:gd name="connsiteX8" fmla="*/ 11908 w 54713"/>
                  <a:gd name="connsiteY8" fmla="*/ 66426 h 77242"/>
                  <a:gd name="connsiteX9" fmla="*/ 10299 w 54713"/>
                  <a:gd name="connsiteY9" fmla="*/ 65461 h 77242"/>
                  <a:gd name="connsiteX10" fmla="*/ 10299 w 54713"/>
                  <a:gd name="connsiteY10" fmla="*/ 65461 h 77242"/>
                  <a:gd name="connsiteX11" fmla="*/ 9012 w 54713"/>
                  <a:gd name="connsiteY11" fmla="*/ 64495 h 77242"/>
                  <a:gd name="connsiteX12" fmla="*/ 8368 w 54713"/>
                  <a:gd name="connsiteY12" fmla="*/ 63851 h 77242"/>
                  <a:gd name="connsiteX13" fmla="*/ 7724 w 54713"/>
                  <a:gd name="connsiteY13" fmla="*/ 63208 h 77242"/>
                  <a:gd name="connsiteX14" fmla="*/ 4828 w 54713"/>
                  <a:gd name="connsiteY14" fmla="*/ 55484 h 77242"/>
                  <a:gd name="connsiteX15" fmla="*/ 4828 w 54713"/>
                  <a:gd name="connsiteY15" fmla="*/ 5598 h 77242"/>
                  <a:gd name="connsiteX16" fmla="*/ 6115 w 54713"/>
                  <a:gd name="connsiteY16" fmla="*/ 4954 h 77242"/>
                  <a:gd name="connsiteX17" fmla="*/ 51495 w 54713"/>
                  <a:gd name="connsiteY17" fmla="*/ 23943 h 77242"/>
                  <a:gd name="connsiteX18" fmla="*/ 52782 w 54713"/>
                  <a:gd name="connsiteY18" fmla="*/ 25230 h 7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713" h="77242">
                    <a:moveTo>
                      <a:pt x="52782" y="25230"/>
                    </a:moveTo>
                    <a:lnTo>
                      <a:pt x="52782" y="73507"/>
                    </a:lnTo>
                    <a:cubicBezTo>
                      <a:pt x="42162" y="73507"/>
                      <a:pt x="31219" y="72219"/>
                      <a:pt x="24460" y="70610"/>
                    </a:cubicBezTo>
                    <a:cubicBezTo>
                      <a:pt x="23816" y="70610"/>
                      <a:pt x="23495" y="70288"/>
                      <a:pt x="22851" y="70288"/>
                    </a:cubicBezTo>
                    <a:cubicBezTo>
                      <a:pt x="21885" y="69967"/>
                      <a:pt x="20598" y="69645"/>
                      <a:pt x="19633" y="69323"/>
                    </a:cubicBezTo>
                    <a:cubicBezTo>
                      <a:pt x="17701" y="68679"/>
                      <a:pt x="15770" y="68035"/>
                      <a:pt x="14483" y="67392"/>
                    </a:cubicBezTo>
                    <a:cubicBezTo>
                      <a:pt x="14161" y="67070"/>
                      <a:pt x="13839" y="67070"/>
                      <a:pt x="13196" y="67070"/>
                    </a:cubicBezTo>
                    <a:cubicBezTo>
                      <a:pt x="13196" y="67070"/>
                      <a:pt x="13196" y="67070"/>
                      <a:pt x="13196" y="67070"/>
                    </a:cubicBezTo>
                    <a:cubicBezTo>
                      <a:pt x="12552" y="66748"/>
                      <a:pt x="12230" y="66748"/>
                      <a:pt x="11908" y="66426"/>
                    </a:cubicBezTo>
                    <a:cubicBezTo>
                      <a:pt x="11265" y="66104"/>
                      <a:pt x="10943" y="65783"/>
                      <a:pt x="10299" y="65461"/>
                    </a:cubicBezTo>
                    <a:lnTo>
                      <a:pt x="10299" y="65461"/>
                    </a:lnTo>
                    <a:cubicBezTo>
                      <a:pt x="9977" y="65139"/>
                      <a:pt x="9333" y="64817"/>
                      <a:pt x="9012" y="64495"/>
                    </a:cubicBezTo>
                    <a:cubicBezTo>
                      <a:pt x="8690" y="64495"/>
                      <a:pt x="8690" y="64173"/>
                      <a:pt x="8368" y="63851"/>
                    </a:cubicBezTo>
                    <a:cubicBezTo>
                      <a:pt x="8046" y="63530"/>
                      <a:pt x="8046" y="63530"/>
                      <a:pt x="7724" y="63208"/>
                    </a:cubicBezTo>
                    <a:cubicBezTo>
                      <a:pt x="5793" y="60955"/>
                      <a:pt x="4828" y="58380"/>
                      <a:pt x="4828" y="55484"/>
                    </a:cubicBezTo>
                    <a:lnTo>
                      <a:pt x="4828" y="5598"/>
                    </a:lnTo>
                    <a:cubicBezTo>
                      <a:pt x="4828" y="4954"/>
                      <a:pt x="5471" y="4632"/>
                      <a:pt x="6115" y="4954"/>
                    </a:cubicBezTo>
                    <a:lnTo>
                      <a:pt x="51495" y="23943"/>
                    </a:lnTo>
                    <a:cubicBezTo>
                      <a:pt x="52461" y="23943"/>
                      <a:pt x="52782" y="24586"/>
                      <a:pt x="52782" y="25230"/>
                    </a:cubicBezTo>
                    <a:close/>
                  </a:path>
                </a:pathLst>
              </a:custGeom>
              <a:noFill/>
              <a:ln w="2540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grpSp>
        <p:grpSp>
          <p:nvGrpSpPr>
            <p:cNvPr id="14" name="Group 13">
              <a:extLst>
                <a:ext uri="{FF2B5EF4-FFF2-40B4-BE49-F238E27FC236}">
                  <a16:creationId xmlns:a16="http://schemas.microsoft.com/office/drawing/2014/main" id="{E78C17EF-4F35-407B-BEF8-E2BE254DD086}"/>
                </a:ext>
              </a:extLst>
            </p:cNvPr>
            <p:cNvGrpSpPr/>
            <p:nvPr/>
          </p:nvGrpSpPr>
          <p:grpSpPr>
            <a:xfrm>
              <a:off x="-3182680" y="1777112"/>
              <a:ext cx="462178" cy="370924"/>
              <a:chOff x="-3182680" y="1777112"/>
              <a:chExt cx="462178" cy="370924"/>
            </a:xfrm>
          </p:grpSpPr>
          <p:sp>
            <p:nvSpPr>
              <p:cNvPr id="66" name="Freeform: Shape 65">
                <a:extLst>
                  <a:ext uri="{FF2B5EF4-FFF2-40B4-BE49-F238E27FC236}">
                    <a16:creationId xmlns:a16="http://schemas.microsoft.com/office/drawing/2014/main" id="{B74E7C6E-3DEC-4071-B78D-90B4D128AEAD}"/>
                  </a:ext>
                </a:extLst>
              </p:cNvPr>
              <p:cNvSpPr/>
              <p:nvPr/>
            </p:nvSpPr>
            <p:spPr>
              <a:xfrm>
                <a:off x="-2878062" y="2082386"/>
                <a:ext cx="157560" cy="65650"/>
              </a:xfrm>
              <a:custGeom>
                <a:avLst/>
                <a:gdLst>
                  <a:gd name="connsiteX0" fmla="*/ 4828 w 154485"/>
                  <a:gd name="connsiteY0" fmla="*/ 59541 h 64368"/>
                  <a:gd name="connsiteX1" fmla="*/ 80461 w 154485"/>
                  <a:gd name="connsiteY1" fmla="*/ 59541 h 64368"/>
                  <a:gd name="connsiteX2" fmla="*/ 151589 w 154485"/>
                  <a:gd name="connsiteY2" fmla="*/ 4828 h 64368"/>
                </a:gdLst>
                <a:ahLst/>
                <a:cxnLst>
                  <a:cxn ang="0">
                    <a:pos x="connsiteX0" y="connsiteY0"/>
                  </a:cxn>
                  <a:cxn ang="0">
                    <a:pos x="connsiteX1" y="connsiteY1"/>
                  </a:cxn>
                  <a:cxn ang="0">
                    <a:pos x="connsiteX2" y="connsiteY2"/>
                  </a:cxn>
                </a:cxnLst>
                <a:rect l="l" t="t" r="r" b="b"/>
                <a:pathLst>
                  <a:path w="154485" h="64368">
                    <a:moveTo>
                      <a:pt x="4828" y="59541"/>
                    </a:moveTo>
                    <a:lnTo>
                      <a:pt x="80461" y="59541"/>
                    </a:lnTo>
                    <a:cubicBezTo>
                      <a:pt x="80461" y="59541"/>
                      <a:pt x="154164" y="65013"/>
                      <a:pt x="151589" y="4828"/>
                    </a:cubicBezTo>
                  </a:path>
                </a:pathLst>
              </a:custGeom>
              <a:noFill/>
              <a:ln w="25400" cap="flat">
                <a:solidFill>
                  <a:schemeClr val="tx2"/>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68" name="Freeform: Shape 67">
                <a:extLst>
                  <a:ext uri="{FF2B5EF4-FFF2-40B4-BE49-F238E27FC236}">
                    <a16:creationId xmlns:a16="http://schemas.microsoft.com/office/drawing/2014/main" id="{A95AAC81-35A6-4579-AFDD-F68A9BB2934B}"/>
                  </a:ext>
                </a:extLst>
              </p:cNvPr>
              <p:cNvSpPr/>
              <p:nvPr/>
            </p:nvSpPr>
            <p:spPr>
              <a:xfrm>
                <a:off x="-3182680" y="2006560"/>
                <a:ext cx="154278" cy="137866"/>
              </a:xfrm>
              <a:custGeom>
                <a:avLst/>
                <a:gdLst>
                  <a:gd name="connsiteX0" fmla="*/ 17058 w 151266"/>
                  <a:gd name="connsiteY0" fmla="*/ 4828 h 135174"/>
                  <a:gd name="connsiteX1" fmla="*/ 4828 w 151266"/>
                  <a:gd name="connsiteY1" fmla="*/ 50530 h 135174"/>
                  <a:gd name="connsiteX2" fmla="*/ 46024 w 151266"/>
                  <a:gd name="connsiteY2" fmla="*/ 126163 h 135174"/>
                  <a:gd name="connsiteX3" fmla="*/ 70162 w 151266"/>
                  <a:gd name="connsiteY3" fmla="*/ 133244 h 135174"/>
                  <a:gd name="connsiteX4" fmla="*/ 148692 w 151266"/>
                  <a:gd name="connsiteY4" fmla="*/ 133244 h 135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66" h="135174">
                    <a:moveTo>
                      <a:pt x="17058" y="4828"/>
                    </a:moveTo>
                    <a:cubicBezTo>
                      <a:pt x="9655" y="16414"/>
                      <a:pt x="4828" y="31541"/>
                      <a:pt x="4828" y="50530"/>
                    </a:cubicBezTo>
                    <a:cubicBezTo>
                      <a:pt x="4828" y="93335"/>
                      <a:pt x="29610" y="115864"/>
                      <a:pt x="46024" y="126163"/>
                    </a:cubicBezTo>
                    <a:cubicBezTo>
                      <a:pt x="53426" y="130669"/>
                      <a:pt x="61794" y="133244"/>
                      <a:pt x="70162" y="133244"/>
                    </a:cubicBezTo>
                    <a:lnTo>
                      <a:pt x="148692" y="133244"/>
                    </a:lnTo>
                  </a:path>
                </a:pathLst>
              </a:custGeom>
              <a:noFill/>
              <a:ln w="25400" cap="flat">
                <a:solidFill>
                  <a:schemeClr val="tx2"/>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69" name="Freeform: Shape 68">
                <a:extLst>
                  <a:ext uri="{FF2B5EF4-FFF2-40B4-BE49-F238E27FC236}">
                    <a16:creationId xmlns:a16="http://schemas.microsoft.com/office/drawing/2014/main" id="{F0C56AEB-9677-4376-8EE5-15F9A847D001}"/>
                  </a:ext>
                </a:extLst>
              </p:cNvPr>
              <p:cNvSpPr/>
              <p:nvPr/>
            </p:nvSpPr>
            <p:spPr>
              <a:xfrm>
                <a:off x="-3099960" y="1840627"/>
                <a:ext cx="285579" cy="114888"/>
              </a:xfrm>
              <a:custGeom>
                <a:avLst/>
                <a:gdLst>
                  <a:gd name="connsiteX0" fmla="*/ 4828 w 280004"/>
                  <a:gd name="connsiteY0" fmla="*/ 55841 h 112645"/>
                  <a:gd name="connsiteX1" fmla="*/ 51817 w 280004"/>
                  <a:gd name="connsiteY1" fmla="*/ 14645 h 112645"/>
                  <a:gd name="connsiteX2" fmla="*/ 179911 w 280004"/>
                  <a:gd name="connsiteY2" fmla="*/ 40070 h 112645"/>
                  <a:gd name="connsiteX3" fmla="*/ 211452 w 280004"/>
                  <a:gd name="connsiteY3" fmla="*/ 91565 h 112645"/>
                  <a:gd name="connsiteX4" fmla="*/ 277430 w 280004"/>
                  <a:gd name="connsiteY4" fmla="*/ 109267 h 1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004" h="112645">
                    <a:moveTo>
                      <a:pt x="4828" y="55841"/>
                    </a:moveTo>
                    <a:cubicBezTo>
                      <a:pt x="16736" y="37817"/>
                      <a:pt x="32828" y="23013"/>
                      <a:pt x="51817" y="14645"/>
                    </a:cubicBezTo>
                    <a:cubicBezTo>
                      <a:pt x="102668" y="-6919"/>
                      <a:pt x="149336" y="9495"/>
                      <a:pt x="179911" y="40070"/>
                    </a:cubicBezTo>
                    <a:cubicBezTo>
                      <a:pt x="194072" y="54232"/>
                      <a:pt x="204371" y="72255"/>
                      <a:pt x="211452" y="91565"/>
                    </a:cubicBezTo>
                    <a:cubicBezTo>
                      <a:pt x="211452" y="91565"/>
                      <a:pt x="255223" y="64209"/>
                      <a:pt x="277430" y="109267"/>
                    </a:cubicBezTo>
                  </a:path>
                </a:pathLst>
              </a:custGeom>
              <a:noFill/>
              <a:ln w="25400" cap="flat">
                <a:solidFill>
                  <a:schemeClr val="tx2"/>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82" name="Freeform: Shape 81">
                <a:extLst>
                  <a:ext uri="{FF2B5EF4-FFF2-40B4-BE49-F238E27FC236}">
                    <a16:creationId xmlns:a16="http://schemas.microsoft.com/office/drawing/2014/main" id="{52F33938-D5F8-4190-BE74-551C9FA5C771}"/>
                  </a:ext>
                </a:extLst>
              </p:cNvPr>
              <p:cNvSpPr/>
              <p:nvPr/>
            </p:nvSpPr>
            <p:spPr>
              <a:xfrm>
                <a:off x="-2872810" y="1849984"/>
                <a:ext cx="26261" cy="55803"/>
              </a:xfrm>
              <a:custGeom>
                <a:avLst/>
                <a:gdLst>
                  <a:gd name="connsiteX0" fmla="*/ 4828 w 25747"/>
                  <a:gd name="connsiteY0" fmla="*/ 51817 h 54713"/>
                  <a:gd name="connsiteX1" fmla="*/ 23495 w 25747"/>
                  <a:gd name="connsiteY1" fmla="*/ 4828 h 54713"/>
                </a:gdLst>
                <a:ahLst/>
                <a:cxnLst>
                  <a:cxn ang="0">
                    <a:pos x="connsiteX0" y="connsiteY0"/>
                  </a:cxn>
                  <a:cxn ang="0">
                    <a:pos x="connsiteX1" y="connsiteY1"/>
                  </a:cxn>
                </a:cxnLst>
                <a:rect l="l" t="t" r="r" b="b"/>
                <a:pathLst>
                  <a:path w="25747" h="54713">
                    <a:moveTo>
                      <a:pt x="4828" y="51817"/>
                    </a:moveTo>
                    <a:lnTo>
                      <a:pt x="23495" y="4828"/>
                    </a:lnTo>
                  </a:path>
                </a:pathLst>
              </a:custGeom>
              <a:ln w="25400" cap="flat">
                <a:solidFill>
                  <a:schemeClr val="tx2"/>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86" name="Freeform: Shape 85">
                <a:extLst>
                  <a:ext uri="{FF2B5EF4-FFF2-40B4-BE49-F238E27FC236}">
                    <a16:creationId xmlns:a16="http://schemas.microsoft.com/office/drawing/2014/main" id="{3A9DD42C-9540-4C77-8D5B-C405E2F839F1}"/>
                  </a:ext>
                </a:extLst>
              </p:cNvPr>
              <p:cNvSpPr/>
              <p:nvPr/>
            </p:nvSpPr>
            <p:spPr>
              <a:xfrm>
                <a:off x="-2919094" y="1777112"/>
                <a:ext cx="187103" cy="62367"/>
              </a:xfrm>
              <a:custGeom>
                <a:avLst/>
                <a:gdLst>
                  <a:gd name="connsiteX0" fmla="*/ 152554 w 183451"/>
                  <a:gd name="connsiteY0" fmla="*/ 4828 h 61150"/>
                  <a:gd name="connsiteX1" fmla="*/ 180555 w 183451"/>
                  <a:gd name="connsiteY1" fmla="*/ 26713 h 61150"/>
                  <a:gd name="connsiteX2" fmla="*/ 92691 w 183451"/>
                  <a:gd name="connsiteY2" fmla="*/ 56966 h 61150"/>
                  <a:gd name="connsiteX3" fmla="*/ 4828 w 183451"/>
                  <a:gd name="connsiteY3" fmla="*/ 26713 h 61150"/>
                  <a:gd name="connsiteX4" fmla="*/ 33150 w 183451"/>
                  <a:gd name="connsiteY4" fmla="*/ 4828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451" h="61150">
                    <a:moveTo>
                      <a:pt x="152554" y="4828"/>
                    </a:moveTo>
                    <a:cubicBezTo>
                      <a:pt x="169934" y="10299"/>
                      <a:pt x="180555" y="18023"/>
                      <a:pt x="180555" y="26713"/>
                    </a:cubicBezTo>
                    <a:cubicBezTo>
                      <a:pt x="180555" y="43127"/>
                      <a:pt x="141290" y="56966"/>
                      <a:pt x="92691" y="56966"/>
                    </a:cubicBezTo>
                    <a:cubicBezTo>
                      <a:pt x="44093" y="56966"/>
                      <a:pt x="4828" y="43127"/>
                      <a:pt x="4828" y="26713"/>
                    </a:cubicBezTo>
                    <a:cubicBezTo>
                      <a:pt x="4828" y="18023"/>
                      <a:pt x="15770" y="10299"/>
                      <a:pt x="33150" y="4828"/>
                    </a:cubicBezTo>
                  </a:path>
                </a:pathLst>
              </a:custGeom>
              <a:noFill/>
              <a:ln w="25400" cap="flat">
                <a:solidFill>
                  <a:schemeClr val="tx2"/>
                </a:solidFill>
                <a:prstDash val="solid"/>
                <a:round/>
              </a:ln>
            </p:spPr>
            <p:txBody>
              <a:bodyPr rtlCol="0" anchor="ctr"/>
              <a:lstStyle/>
              <a:p>
                <a:pPr defTabSz="1828723" hangingPunct="1"/>
                <a:endParaRPr lang="en-US" sz="3060" kern="1200">
                  <a:solidFill>
                    <a:srgbClr val="FFFFFF"/>
                  </a:solidFill>
                  <a:ea typeface="+mn-ea"/>
                  <a:cs typeface="+mn-cs"/>
                </a:endParaRPr>
              </a:p>
            </p:txBody>
          </p:sp>
        </p:grpSp>
      </p:grpSp>
      <p:grpSp>
        <p:nvGrpSpPr>
          <p:cNvPr id="24" name="Group 23">
            <a:extLst>
              <a:ext uri="{FF2B5EF4-FFF2-40B4-BE49-F238E27FC236}">
                <a16:creationId xmlns:a16="http://schemas.microsoft.com/office/drawing/2014/main" id="{0508B24F-DB7E-4C85-A276-84C89D4F6FE9}"/>
              </a:ext>
            </a:extLst>
          </p:cNvPr>
          <p:cNvGrpSpPr/>
          <p:nvPr/>
        </p:nvGrpSpPr>
        <p:grpSpPr>
          <a:xfrm>
            <a:off x="17793018" y="4693753"/>
            <a:ext cx="1606700" cy="1444537"/>
            <a:chOff x="-1790270" y="1834650"/>
            <a:chExt cx="456270" cy="410219"/>
          </a:xfrm>
        </p:grpSpPr>
        <p:grpSp>
          <p:nvGrpSpPr>
            <p:cNvPr id="17" name="Group 16">
              <a:extLst>
                <a:ext uri="{FF2B5EF4-FFF2-40B4-BE49-F238E27FC236}">
                  <a16:creationId xmlns:a16="http://schemas.microsoft.com/office/drawing/2014/main" id="{7132B207-5CA8-4DC9-AAEE-F5945838FA68}"/>
                </a:ext>
              </a:extLst>
            </p:cNvPr>
            <p:cNvGrpSpPr/>
            <p:nvPr/>
          </p:nvGrpSpPr>
          <p:grpSpPr>
            <a:xfrm>
              <a:off x="-1790270" y="1834650"/>
              <a:ext cx="456270" cy="410219"/>
              <a:chOff x="-1790270" y="1834650"/>
              <a:chExt cx="456270" cy="410219"/>
            </a:xfrm>
          </p:grpSpPr>
          <p:sp>
            <p:nvSpPr>
              <p:cNvPr id="89" name="Freeform: Shape 88">
                <a:extLst>
                  <a:ext uri="{FF2B5EF4-FFF2-40B4-BE49-F238E27FC236}">
                    <a16:creationId xmlns:a16="http://schemas.microsoft.com/office/drawing/2014/main" id="{46505BBF-B4AB-4EFA-9681-B3B5FCB011AD}"/>
                  </a:ext>
                </a:extLst>
              </p:cNvPr>
              <p:cNvSpPr/>
              <p:nvPr/>
            </p:nvSpPr>
            <p:spPr>
              <a:xfrm>
                <a:off x="-1790270" y="1834650"/>
                <a:ext cx="456270" cy="292144"/>
              </a:xfrm>
              <a:custGeom>
                <a:avLst/>
                <a:gdLst>
                  <a:gd name="connsiteX0" fmla="*/ 170256 w 447363"/>
                  <a:gd name="connsiteY0" fmla="*/ 284739 h 286441"/>
                  <a:gd name="connsiteX1" fmla="*/ 69197 w 447363"/>
                  <a:gd name="connsiteY1" fmla="*/ 284739 h 286441"/>
                  <a:gd name="connsiteX2" fmla="*/ 45380 w 447363"/>
                  <a:gd name="connsiteY2" fmla="*/ 277980 h 286441"/>
                  <a:gd name="connsiteX3" fmla="*/ 4828 w 447363"/>
                  <a:gd name="connsiteY3" fmla="*/ 205243 h 286441"/>
                  <a:gd name="connsiteX4" fmla="*/ 65334 w 447363"/>
                  <a:gd name="connsiteY4" fmla="*/ 128644 h 286441"/>
                  <a:gd name="connsiteX5" fmla="*/ 65334 w 447363"/>
                  <a:gd name="connsiteY5" fmla="*/ 128644 h 286441"/>
                  <a:gd name="connsiteX6" fmla="*/ 64369 w 447363"/>
                  <a:gd name="connsiteY6" fmla="*/ 115127 h 286441"/>
                  <a:gd name="connsiteX7" fmla="*/ 130669 w 447363"/>
                  <a:gd name="connsiteY7" fmla="*/ 14390 h 286441"/>
                  <a:gd name="connsiteX8" fmla="*/ 256510 w 447363"/>
                  <a:gd name="connsiteY8" fmla="*/ 38850 h 286441"/>
                  <a:gd name="connsiteX9" fmla="*/ 287407 w 447363"/>
                  <a:gd name="connsiteY9" fmla="*/ 88414 h 286441"/>
                  <a:gd name="connsiteX10" fmla="*/ 324419 w 447363"/>
                  <a:gd name="connsiteY10" fmla="*/ 69425 h 286441"/>
                  <a:gd name="connsiteX11" fmla="*/ 373983 w 447363"/>
                  <a:gd name="connsiteY11" fmla="*/ 126391 h 286441"/>
                  <a:gd name="connsiteX12" fmla="*/ 373661 w 447363"/>
                  <a:gd name="connsiteY12" fmla="*/ 127357 h 286441"/>
                  <a:gd name="connsiteX13" fmla="*/ 445111 w 447363"/>
                  <a:gd name="connsiteY13" fmla="*/ 205887 h 286441"/>
                  <a:gd name="connsiteX14" fmla="*/ 395225 w 447363"/>
                  <a:gd name="connsiteY14" fmla="*/ 279268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7363" h="286441">
                    <a:moveTo>
                      <a:pt x="170256" y="284739"/>
                    </a:moveTo>
                    <a:lnTo>
                      <a:pt x="69197" y="284739"/>
                    </a:lnTo>
                    <a:cubicBezTo>
                      <a:pt x="60829" y="284739"/>
                      <a:pt x="52461" y="282486"/>
                      <a:pt x="45380" y="277980"/>
                    </a:cubicBezTo>
                    <a:cubicBezTo>
                      <a:pt x="29288" y="268003"/>
                      <a:pt x="4828" y="246439"/>
                      <a:pt x="4828" y="205243"/>
                    </a:cubicBezTo>
                    <a:cubicBezTo>
                      <a:pt x="4828" y="156967"/>
                      <a:pt x="37012" y="135725"/>
                      <a:pt x="65334" y="128644"/>
                    </a:cubicBezTo>
                    <a:lnTo>
                      <a:pt x="65334" y="128644"/>
                    </a:lnTo>
                    <a:cubicBezTo>
                      <a:pt x="64691" y="124139"/>
                      <a:pt x="64369" y="119633"/>
                      <a:pt x="64369" y="115127"/>
                    </a:cubicBezTo>
                    <a:cubicBezTo>
                      <a:pt x="64369" y="75862"/>
                      <a:pt x="91404" y="30482"/>
                      <a:pt x="130669" y="14390"/>
                    </a:cubicBezTo>
                    <a:cubicBezTo>
                      <a:pt x="180555" y="-6530"/>
                      <a:pt x="226257" y="9240"/>
                      <a:pt x="256510" y="38850"/>
                    </a:cubicBezTo>
                    <a:cubicBezTo>
                      <a:pt x="270349" y="52689"/>
                      <a:pt x="280648" y="69747"/>
                      <a:pt x="287407" y="88414"/>
                    </a:cubicBezTo>
                    <a:cubicBezTo>
                      <a:pt x="296741" y="75862"/>
                      <a:pt x="310580" y="69425"/>
                      <a:pt x="324419" y="69425"/>
                    </a:cubicBezTo>
                    <a:cubicBezTo>
                      <a:pt x="347914" y="69425"/>
                      <a:pt x="371409" y="88092"/>
                      <a:pt x="373983" y="126391"/>
                    </a:cubicBezTo>
                    <a:lnTo>
                      <a:pt x="373661" y="127357"/>
                    </a:lnTo>
                    <a:cubicBezTo>
                      <a:pt x="399731" y="131541"/>
                      <a:pt x="445111" y="149564"/>
                      <a:pt x="445111" y="205887"/>
                    </a:cubicBezTo>
                    <a:cubicBezTo>
                      <a:pt x="445111" y="251267"/>
                      <a:pt x="416789" y="270900"/>
                      <a:pt x="395225" y="279268"/>
                    </a:cubicBezTo>
                  </a:path>
                </a:pathLst>
              </a:custGeom>
              <a:noFill/>
              <a:ln w="25400" cap="flat">
                <a:solidFill>
                  <a:schemeClr val="tx2"/>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90" name="Freeform: Shape 89">
                <a:extLst>
                  <a:ext uri="{FF2B5EF4-FFF2-40B4-BE49-F238E27FC236}">
                    <a16:creationId xmlns:a16="http://schemas.microsoft.com/office/drawing/2014/main" id="{EF4DF922-D503-4667-A409-D78D15AB7E51}"/>
                  </a:ext>
                </a:extLst>
              </p:cNvPr>
              <p:cNvSpPr/>
              <p:nvPr/>
            </p:nvSpPr>
            <p:spPr>
              <a:xfrm>
                <a:off x="-1589708" y="1992116"/>
                <a:ext cx="190386" cy="190386"/>
              </a:xfrm>
              <a:custGeom>
                <a:avLst/>
                <a:gdLst>
                  <a:gd name="connsiteX0" fmla="*/ 183773 w 186669"/>
                  <a:gd name="connsiteY0" fmla="*/ 94300 h 186669"/>
                  <a:gd name="connsiteX1" fmla="*/ 94300 w 186669"/>
                  <a:gd name="connsiteY1" fmla="*/ 183773 h 186669"/>
                  <a:gd name="connsiteX2" fmla="*/ 4828 w 186669"/>
                  <a:gd name="connsiteY2" fmla="*/ 94300 h 186669"/>
                  <a:gd name="connsiteX3" fmla="*/ 94300 w 186669"/>
                  <a:gd name="connsiteY3" fmla="*/ 4828 h 186669"/>
                  <a:gd name="connsiteX4" fmla="*/ 183773 w 186669"/>
                  <a:gd name="connsiteY4" fmla="*/ 94300 h 186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669" h="186669">
                    <a:moveTo>
                      <a:pt x="183773" y="94300"/>
                    </a:moveTo>
                    <a:cubicBezTo>
                      <a:pt x="183773" y="143715"/>
                      <a:pt x="143715" y="183773"/>
                      <a:pt x="94300" y="183773"/>
                    </a:cubicBezTo>
                    <a:cubicBezTo>
                      <a:pt x="44886" y="183773"/>
                      <a:pt x="4828" y="143715"/>
                      <a:pt x="4828" y="94300"/>
                    </a:cubicBezTo>
                    <a:cubicBezTo>
                      <a:pt x="4828" y="44886"/>
                      <a:pt x="44886" y="4828"/>
                      <a:pt x="94300" y="4828"/>
                    </a:cubicBezTo>
                    <a:cubicBezTo>
                      <a:pt x="143715" y="4828"/>
                      <a:pt x="183773" y="44886"/>
                      <a:pt x="183773" y="94300"/>
                    </a:cubicBezTo>
                    <a:close/>
                  </a:path>
                </a:pathLst>
              </a:custGeom>
              <a:noFill/>
              <a:ln w="25400" cap="flat">
                <a:solidFill>
                  <a:schemeClr val="tx2"/>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91" name="Freeform: Shape 90">
                <a:extLst>
                  <a:ext uri="{FF2B5EF4-FFF2-40B4-BE49-F238E27FC236}">
                    <a16:creationId xmlns:a16="http://schemas.microsoft.com/office/drawing/2014/main" id="{84BBC24E-998B-43CD-AED8-153E2392FD9E}"/>
                  </a:ext>
                </a:extLst>
              </p:cNvPr>
              <p:cNvSpPr/>
              <p:nvPr/>
            </p:nvSpPr>
            <p:spPr>
              <a:xfrm>
                <a:off x="-1449216" y="2126698"/>
                <a:ext cx="114888" cy="118171"/>
              </a:xfrm>
              <a:custGeom>
                <a:avLst/>
                <a:gdLst>
                  <a:gd name="connsiteX0" fmla="*/ 36368 w 112645"/>
                  <a:gd name="connsiteY0" fmla="*/ 4828 h 115864"/>
                  <a:gd name="connsiteX1" fmla="*/ 103956 w 112645"/>
                  <a:gd name="connsiteY1" fmla="*/ 72737 h 115864"/>
                  <a:gd name="connsiteX2" fmla="*/ 103634 w 112645"/>
                  <a:gd name="connsiteY2" fmla="*/ 104921 h 115864"/>
                  <a:gd name="connsiteX3" fmla="*/ 103634 w 112645"/>
                  <a:gd name="connsiteY3" fmla="*/ 104921 h 115864"/>
                  <a:gd name="connsiteX4" fmla="*/ 71450 w 112645"/>
                  <a:gd name="connsiteY4" fmla="*/ 105243 h 115864"/>
                  <a:gd name="connsiteX5" fmla="*/ 4828 w 112645"/>
                  <a:gd name="connsiteY5" fmla="*/ 38621 h 11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645" h="115864">
                    <a:moveTo>
                      <a:pt x="36368" y="4828"/>
                    </a:moveTo>
                    <a:lnTo>
                      <a:pt x="103956" y="72737"/>
                    </a:lnTo>
                    <a:cubicBezTo>
                      <a:pt x="112646" y="81427"/>
                      <a:pt x="112646" y="95910"/>
                      <a:pt x="103634" y="104921"/>
                    </a:cubicBezTo>
                    <a:lnTo>
                      <a:pt x="103634" y="104921"/>
                    </a:lnTo>
                    <a:cubicBezTo>
                      <a:pt x="94622" y="113933"/>
                      <a:pt x="80139" y="114255"/>
                      <a:pt x="71450" y="105243"/>
                    </a:cubicBezTo>
                    <a:lnTo>
                      <a:pt x="4828" y="38621"/>
                    </a:lnTo>
                  </a:path>
                </a:pathLst>
              </a:custGeom>
              <a:noFill/>
              <a:ln w="25400" cap="flat">
                <a:solidFill>
                  <a:schemeClr val="tx2"/>
                </a:solidFill>
                <a:prstDash val="solid"/>
                <a:round/>
              </a:ln>
            </p:spPr>
            <p:txBody>
              <a:bodyPr rtlCol="0" anchor="ctr"/>
              <a:lstStyle/>
              <a:p>
                <a:pPr defTabSz="1828723" hangingPunct="1"/>
                <a:endParaRPr lang="en-US" sz="3060" kern="1200">
                  <a:solidFill>
                    <a:srgbClr val="FFFFFF"/>
                  </a:solidFill>
                  <a:ea typeface="+mn-ea"/>
                  <a:cs typeface="+mn-cs"/>
                </a:endParaRPr>
              </a:p>
            </p:txBody>
          </p:sp>
        </p:grpSp>
        <p:grpSp>
          <p:nvGrpSpPr>
            <p:cNvPr id="18" name="Group 17">
              <a:extLst>
                <a:ext uri="{FF2B5EF4-FFF2-40B4-BE49-F238E27FC236}">
                  <a16:creationId xmlns:a16="http://schemas.microsoft.com/office/drawing/2014/main" id="{1C034044-A583-494A-BFB1-B85409ADDDF2}"/>
                </a:ext>
              </a:extLst>
            </p:cNvPr>
            <p:cNvGrpSpPr/>
            <p:nvPr/>
          </p:nvGrpSpPr>
          <p:grpSpPr>
            <a:xfrm>
              <a:off x="-1741360" y="1992772"/>
              <a:ext cx="315121" cy="147056"/>
              <a:chOff x="-1741360" y="1992772"/>
              <a:chExt cx="315121" cy="147056"/>
            </a:xfrm>
          </p:grpSpPr>
          <p:sp>
            <p:nvSpPr>
              <p:cNvPr id="88" name="Freeform: Shape 87">
                <a:extLst>
                  <a:ext uri="{FF2B5EF4-FFF2-40B4-BE49-F238E27FC236}">
                    <a16:creationId xmlns:a16="http://schemas.microsoft.com/office/drawing/2014/main" id="{1213A050-FC58-4F97-A15A-5851F5C69683}"/>
                  </a:ext>
                </a:extLst>
              </p:cNvPr>
              <p:cNvSpPr/>
              <p:nvPr/>
            </p:nvSpPr>
            <p:spPr>
              <a:xfrm>
                <a:off x="-1717069" y="2065644"/>
                <a:ext cx="95193" cy="9847"/>
              </a:xfrm>
              <a:custGeom>
                <a:avLst/>
                <a:gdLst>
                  <a:gd name="connsiteX0" fmla="*/ 4828 w 93334"/>
                  <a:gd name="connsiteY0" fmla="*/ 4828 h 9655"/>
                  <a:gd name="connsiteX1" fmla="*/ 89151 w 93334"/>
                  <a:gd name="connsiteY1" fmla="*/ 4828 h 9655"/>
                </a:gdLst>
                <a:ahLst/>
                <a:cxnLst>
                  <a:cxn ang="0">
                    <a:pos x="connsiteX0" y="connsiteY0"/>
                  </a:cxn>
                  <a:cxn ang="0">
                    <a:pos x="connsiteX1" y="connsiteY1"/>
                  </a:cxn>
                </a:cxnLst>
                <a:rect l="l" t="t" r="r" b="b"/>
                <a:pathLst>
                  <a:path w="93334" h="9655">
                    <a:moveTo>
                      <a:pt x="4828" y="4828"/>
                    </a:moveTo>
                    <a:lnTo>
                      <a:pt x="89151" y="4828"/>
                    </a:lnTo>
                  </a:path>
                </a:pathLst>
              </a:custGeom>
              <a:ln w="2540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94" name="Freeform: Shape 93">
                <a:extLst>
                  <a:ext uri="{FF2B5EF4-FFF2-40B4-BE49-F238E27FC236}">
                    <a16:creationId xmlns:a16="http://schemas.microsoft.com/office/drawing/2014/main" id="{01E1BB4C-6016-4708-BC08-35534207778C}"/>
                  </a:ext>
                </a:extLst>
              </p:cNvPr>
              <p:cNvSpPr/>
              <p:nvPr/>
            </p:nvSpPr>
            <p:spPr>
              <a:xfrm>
                <a:off x="-1741360" y="2029209"/>
                <a:ext cx="91910" cy="9847"/>
              </a:xfrm>
              <a:custGeom>
                <a:avLst/>
                <a:gdLst>
                  <a:gd name="connsiteX0" fmla="*/ 4828 w 90116"/>
                  <a:gd name="connsiteY0" fmla="*/ 4828 h 9655"/>
                  <a:gd name="connsiteX1" fmla="*/ 87542 w 90116"/>
                  <a:gd name="connsiteY1" fmla="*/ 4828 h 9655"/>
                </a:gdLst>
                <a:ahLst/>
                <a:cxnLst>
                  <a:cxn ang="0">
                    <a:pos x="connsiteX0" y="connsiteY0"/>
                  </a:cxn>
                  <a:cxn ang="0">
                    <a:pos x="connsiteX1" y="connsiteY1"/>
                  </a:cxn>
                </a:cxnLst>
                <a:rect l="l" t="t" r="r" b="b"/>
                <a:pathLst>
                  <a:path w="90116" h="9655">
                    <a:moveTo>
                      <a:pt x="4828" y="4828"/>
                    </a:moveTo>
                    <a:lnTo>
                      <a:pt x="87542" y="4828"/>
                    </a:lnTo>
                  </a:path>
                </a:pathLst>
              </a:custGeom>
              <a:ln w="2540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95" name="Freeform: Shape 94">
                <a:extLst>
                  <a:ext uri="{FF2B5EF4-FFF2-40B4-BE49-F238E27FC236}">
                    <a16:creationId xmlns:a16="http://schemas.microsoft.com/office/drawing/2014/main" id="{F5F762B4-1395-4D54-88A1-7A832F8443A9}"/>
                  </a:ext>
                </a:extLst>
              </p:cNvPr>
              <p:cNvSpPr/>
              <p:nvPr/>
            </p:nvSpPr>
            <p:spPr>
              <a:xfrm>
                <a:off x="-1637961" y="2029209"/>
                <a:ext cx="39390" cy="9847"/>
              </a:xfrm>
              <a:custGeom>
                <a:avLst/>
                <a:gdLst>
                  <a:gd name="connsiteX0" fmla="*/ 4828 w 38621"/>
                  <a:gd name="connsiteY0" fmla="*/ 4828 h 9655"/>
                  <a:gd name="connsiteX1" fmla="*/ 35081 w 38621"/>
                  <a:gd name="connsiteY1" fmla="*/ 4828 h 9655"/>
                </a:gdLst>
                <a:ahLst/>
                <a:cxnLst>
                  <a:cxn ang="0">
                    <a:pos x="connsiteX0" y="connsiteY0"/>
                  </a:cxn>
                  <a:cxn ang="0">
                    <a:pos x="connsiteX1" y="connsiteY1"/>
                  </a:cxn>
                </a:cxnLst>
                <a:rect l="l" t="t" r="r" b="b"/>
                <a:pathLst>
                  <a:path w="38621" h="9655">
                    <a:moveTo>
                      <a:pt x="4828" y="4828"/>
                    </a:moveTo>
                    <a:lnTo>
                      <a:pt x="35081" y="4828"/>
                    </a:lnTo>
                  </a:path>
                </a:pathLst>
              </a:custGeom>
              <a:ln w="2540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96" name="Freeform: Shape 95">
                <a:extLst>
                  <a:ext uri="{FF2B5EF4-FFF2-40B4-BE49-F238E27FC236}">
                    <a16:creationId xmlns:a16="http://schemas.microsoft.com/office/drawing/2014/main" id="{6D510B53-5A3B-4EE5-A4B9-F295158B65EC}"/>
                  </a:ext>
                </a:extLst>
              </p:cNvPr>
              <p:cNvSpPr/>
              <p:nvPr/>
            </p:nvSpPr>
            <p:spPr>
              <a:xfrm>
                <a:off x="-1686542" y="1992772"/>
                <a:ext cx="118171" cy="9847"/>
              </a:xfrm>
              <a:custGeom>
                <a:avLst/>
                <a:gdLst>
                  <a:gd name="connsiteX0" fmla="*/ 4828 w 115864"/>
                  <a:gd name="connsiteY0" fmla="*/ 4828 h 9655"/>
                  <a:gd name="connsiteX1" fmla="*/ 112967 w 115864"/>
                  <a:gd name="connsiteY1" fmla="*/ 4828 h 9655"/>
                </a:gdLst>
                <a:ahLst/>
                <a:cxnLst>
                  <a:cxn ang="0">
                    <a:pos x="connsiteX0" y="connsiteY0"/>
                  </a:cxn>
                  <a:cxn ang="0">
                    <a:pos x="connsiteX1" y="connsiteY1"/>
                  </a:cxn>
                </a:cxnLst>
                <a:rect l="l" t="t" r="r" b="b"/>
                <a:pathLst>
                  <a:path w="115864" h="9655">
                    <a:moveTo>
                      <a:pt x="4828" y="4828"/>
                    </a:moveTo>
                    <a:lnTo>
                      <a:pt x="112967" y="4828"/>
                    </a:lnTo>
                  </a:path>
                </a:pathLst>
              </a:custGeom>
              <a:ln w="2540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97" name="Freeform: Shape 96">
                <a:extLst>
                  <a:ext uri="{FF2B5EF4-FFF2-40B4-BE49-F238E27FC236}">
                    <a16:creationId xmlns:a16="http://schemas.microsoft.com/office/drawing/2014/main" id="{822D1AF8-C0BE-4A5E-ACAF-9FDBB31DFBC2}"/>
                  </a:ext>
                </a:extLst>
              </p:cNvPr>
              <p:cNvSpPr/>
              <p:nvPr/>
            </p:nvSpPr>
            <p:spPr>
              <a:xfrm>
                <a:off x="-1570670" y="2028223"/>
                <a:ext cx="144431" cy="111605"/>
              </a:xfrm>
              <a:custGeom>
                <a:avLst/>
                <a:gdLst>
                  <a:gd name="connsiteX0" fmla="*/ 4828 w 141611"/>
                  <a:gd name="connsiteY0" fmla="*/ 65334 h 109427"/>
                  <a:gd name="connsiteX1" fmla="*/ 26713 w 141611"/>
                  <a:gd name="connsiteY1" fmla="*/ 65334 h 109427"/>
                  <a:gd name="connsiteX2" fmla="*/ 42805 w 141611"/>
                  <a:gd name="connsiteY2" fmla="*/ 27679 h 109427"/>
                  <a:gd name="connsiteX3" fmla="*/ 69840 w 141611"/>
                  <a:gd name="connsiteY3" fmla="*/ 106209 h 109427"/>
                  <a:gd name="connsiteX4" fmla="*/ 96232 w 141611"/>
                  <a:gd name="connsiteY4" fmla="*/ 4828 h 109427"/>
                  <a:gd name="connsiteX5" fmla="*/ 115220 w 141611"/>
                  <a:gd name="connsiteY5" fmla="*/ 65334 h 109427"/>
                  <a:gd name="connsiteX6" fmla="*/ 137749 w 141611"/>
                  <a:gd name="connsiteY6" fmla="*/ 65334 h 10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611" h="109427">
                    <a:moveTo>
                      <a:pt x="4828" y="65334"/>
                    </a:moveTo>
                    <a:lnTo>
                      <a:pt x="26713" y="65334"/>
                    </a:lnTo>
                    <a:lnTo>
                      <a:pt x="42805" y="27679"/>
                    </a:lnTo>
                    <a:lnTo>
                      <a:pt x="69840" y="106209"/>
                    </a:lnTo>
                    <a:lnTo>
                      <a:pt x="96232" y="4828"/>
                    </a:lnTo>
                    <a:lnTo>
                      <a:pt x="115220" y="65334"/>
                    </a:lnTo>
                    <a:lnTo>
                      <a:pt x="137749" y="65334"/>
                    </a:lnTo>
                  </a:path>
                </a:pathLst>
              </a:custGeom>
              <a:noFill/>
              <a:ln w="2540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grpSp>
      </p:grpSp>
      <p:sp>
        <p:nvSpPr>
          <p:cNvPr id="98" name="Oval 97">
            <a:extLst>
              <a:ext uri="{FF2B5EF4-FFF2-40B4-BE49-F238E27FC236}">
                <a16:creationId xmlns:a16="http://schemas.microsoft.com/office/drawing/2014/main" id="{D0B06135-D780-4168-ADD2-B6102149E29F}"/>
              </a:ext>
            </a:extLst>
          </p:cNvPr>
          <p:cNvSpPr/>
          <p:nvPr/>
        </p:nvSpPr>
        <p:spPr bwMode="auto">
          <a:xfrm>
            <a:off x="4287443" y="3873500"/>
            <a:ext cx="3000377" cy="3000377"/>
          </a:xfrm>
          <a:prstGeom prst="ellipse">
            <a:avLst/>
          </a:prstGeom>
          <a:solidFill>
            <a:srgbClr val="000000"/>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04800" tIns="243840" rIns="304800" bIns="243840" numCol="1" spcCol="0" rtlCol="0" fromWordArt="0" anchor="t" anchorCtr="0" forceAA="0" compatLnSpc="1">
            <a:prstTxWarp prst="textNoShape">
              <a:avLst/>
            </a:prstTxWarp>
            <a:noAutofit/>
          </a:bodyPr>
          <a:lstStyle/>
          <a:p>
            <a:pPr algn="ctr" defTabSz="1554151" fontAlgn="base" hangingPunct="1">
              <a:lnSpc>
                <a:spcPct val="90000"/>
              </a:lnSpc>
              <a:spcBef>
                <a:spcPct val="0"/>
              </a:spcBef>
              <a:spcAft>
                <a:spcPct val="0"/>
              </a:spcAft>
            </a:pPr>
            <a:endParaRPr lang="en-US" sz="4000" kern="12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Management &amp; Governance </a:t>
            </a:r>
          </a:p>
        </p:txBody>
      </p:sp>
      <p:sp>
        <p:nvSpPr>
          <p:cNvPr id="40" name="TextBox 39">
            <a:extLst>
              <a:ext uri="{FF2B5EF4-FFF2-40B4-BE49-F238E27FC236}">
                <a16:creationId xmlns:a16="http://schemas.microsoft.com/office/drawing/2014/main" id="{39C6CAE2-AC56-9848-90B2-30679E5A5A6C}"/>
              </a:ext>
            </a:extLst>
          </p:cNvPr>
          <p:cNvSpPr txBox="1"/>
          <p:nvPr/>
        </p:nvSpPr>
        <p:spPr>
          <a:xfrm>
            <a:off x="4051573" y="6924041"/>
            <a:ext cx="3472117" cy="1323439"/>
          </a:xfrm>
          <a:prstGeom prst="rect">
            <a:avLst/>
          </a:prstGeom>
          <a:noFill/>
        </p:spPr>
        <p:txBody>
          <a:bodyPr wrap="square" rtlCol="0">
            <a:spAutoFit/>
          </a:bodyPr>
          <a:lstStyle/>
          <a:p>
            <a:pPr algn="ctr" defTabSz="1219148" hangingPunct="1">
              <a:defRPr/>
            </a:pPr>
            <a:r>
              <a:rPr lang="en-US" sz="4000" kern="1200" dirty="0">
                <a:solidFill>
                  <a:srgbClr val="88CEB8"/>
                </a:solidFill>
                <a:ea typeface="Amazon Ember" panose="020B0603020204020204" pitchFamily="34" charset="0"/>
                <a:cs typeface="Amazon Ember" panose="020B0603020204020204" pitchFamily="34" charset="0"/>
              </a:rPr>
              <a:t>—</a:t>
            </a:r>
          </a:p>
          <a:p>
            <a:pPr algn="ctr" defTabSz="1219148" hangingPunct="1">
              <a:defRPr/>
            </a:pPr>
            <a:r>
              <a:rPr lang="en-US" sz="4000" kern="1200" dirty="0">
                <a:solidFill>
                  <a:srgbClr val="FFFFFF"/>
                </a:solidFill>
                <a:ea typeface="Amazon Ember" panose="020B0603020204020204" pitchFamily="34" charset="0"/>
                <a:cs typeface="Amazon Ember" panose="020B0603020204020204" pitchFamily="34" charset="0"/>
              </a:rPr>
              <a:t>Enable</a:t>
            </a:r>
          </a:p>
        </p:txBody>
      </p:sp>
      <p:sp>
        <p:nvSpPr>
          <p:cNvPr id="32" name="Left-Right Arrow 31">
            <a:extLst>
              <a:ext uri="{FF2B5EF4-FFF2-40B4-BE49-F238E27FC236}">
                <a16:creationId xmlns:a16="http://schemas.microsoft.com/office/drawing/2014/main" id="{7026D303-B7E2-1F43-A38E-CF22D60C69A3}"/>
              </a:ext>
            </a:extLst>
          </p:cNvPr>
          <p:cNvSpPr/>
          <p:nvPr/>
        </p:nvSpPr>
        <p:spPr>
          <a:xfrm>
            <a:off x="931334" y="8395753"/>
            <a:ext cx="22521333" cy="3343375"/>
          </a:xfrm>
          <a:prstGeom prst="leftRightArrow">
            <a:avLst>
              <a:gd name="adj1" fmla="val 50539"/>
              <a:gd name="adj2" fmla="val 63032"/>
            </a:avLst>
          </a:prstGeom>
          <a:gradFill flip="none" rotWithShape="1">
            <a:gsLst>
              <a:gs pos="0">
                <a:srgbClr val="0070C0"/>
              </a:gs>
              <a:gs pos="100000">
                <a:srgbClr val="39F0D9"/>
              </a:gs>
            </a:gsLst>
            <a:lin ang="0" scaled="1"/>
            <a:tileRect/>
          </a:gradFill>
          <a:ln w="9525" cap="flat" cmpd="sng" algn="ctr">
            <a:noFill/>
            <a:prstDash val="solid"/>
          </a:ln>
          <a:effectLst>
            <a:innerShdw blurRad="88900" dist="50800" dir="13500000">
              <a:prstClr val="black">
                <a:alpha val="30000"/>
              </a:prstClr>
            </a:innerShdw>
          </a:effectLst>
        </p:spPr>
        <p:txBody>
          <a:bodyPr tIns="30480" rtlCol="0" anchor="ctr"/>
          <a:lstStyle/>
          <a:p>
            <a:pPr algn="ctr" defTabSz="1219176" hangingPunct="1">
              <a:defRPr/>
            </a:pPr>
            <a:endParaRPr lang="en-US" sz="4667" b="1" dirty="0">
              <a:solidFill>
                <a:srgbClr val="FFFFFF"/>
              </a:solidFill>
              <a:latin typeface="Amazon Ember Light"/>
              <a:ea typeface="+mn-ea"/>
              <a:cs typeface="+mn-cs"/>
            </a:endParaRPr>
          </a:p>
        </p:txBody>
      </p:sp>
      <p:grpSp>
        <p:nvGrpSpPr>
          <p:cNvPr id="20" name="Group 19">
            <a:extLst>
              <a:ext uri="{FF2B5EF4-FFF2-40B4-BE49-F238E27FC236}">
                <a16:creationId xmlns:a16="http://schemas.microsoft.com/office/drawing/2014/main" id="{AE71802F-37C4-4674-B520-F9898B0665B8}"/>
              </a:ext>
            </a:extLst>
          </p:cNvPr>
          <p:cNvGrpSpPr/>
          <p:nvPr/>
        </p:nvGrpSpPr>
        <p:grpSpPr>
          <a:xfrm>
            <a:off x="4864072" y="4508500"/>
            <a:ext cx="1847120" cy="1730377"/>
            <a:chOff x="-4525195" y="1685202"/>
            <a:chExt cx="524545" cy="491392"/>
          </a:xfrm>
        </p:grpSpPr>
        <p:grpSp>
          <p:nvGrpSpPr>
            <p:cNvPr id="13" name="Group 12">
              <a:extLst>
                <a:ext uri="{FF2B5EF4-FFF2-40B4-BE49-F238E27FC236}">
                  <a16:creationId xmlns:a16="http://schemas.microsoft.com/office/drawing/2014/main" id="{32CB05C1-6735-4E70-B4C6-16F421E92681}"/>
                </a:ext>
              </a:extLst>
            </p:cNvPr>
            <p:cNvGrpSpPr/>
            <p:nvPr/>
          </p:nvGrpSpPr>
          <p:grpSpPr>
            <a:xfrm>
              <a:off x="-4525195" y="1685202"/>
              <a:ext cx="524545" cy="491392"/>
              <a:chOff x="-4525195" y="1685202"/>
              <a:chExt cx="524545" cy="491392"/>
            </a:xfrm>
          </p:grpSpPr>
          <p:sp>
            <p:nvSpPr>
              <p:cNvPr id="45" name="Freeform: Shape 44">
                <a:extLst>
                  <a:ext uri="{FF2B5EF4-FFF2-40B4-BE49-F238E27FC236}">
                    <a16:creationId xmlns:a16="http://schemas.microsoft.com/office/drawing/2014/main" id="{B0170973-4DA2-49B7-806E-11DA5532539E}"/>
                  </a:ext>
                </a:extLst>
              </p:cNvPr>
              <p:cNvSpPr/>
              <p:nvPr/>
            </p:nvSpPr>
            <p:spPr>
              <a:xfrm>
                <a:off x="-4058421" y="1685202"/>
                <a:ext cx="45955" cy="45955"/>
              </a:xfrm>
              <a:custGeom>
                <a:avLst/>
                <a:gdLst>
                  <a:gd name="connsiteX0" fmla="*/ 23173 w 45058"/>
                  <a:gd name="connsiteY0" fmla="*/ 41518 h 45058"/>
                  <a:gd name="connsiteX1" fmla="*/ 23173 w 45058"/>
                  <a:gd name="connsiteY1" fmla="*/ 41518 h 45058"/>
                  <a:gd name="connsiteX2" fmla="*/ 4828 w 45058"/>
                  <a:gd name="connsiteY2" fmla="*/ 23173 h 45058"/>
                  <a:gd name="connsiteX3" fmla="*/ 4828 w 45058"/>
                  <a:gd name="connsiteY3" fmla="*/ 23173 h 45058"/>
                  <a:gd name="connsiteX4" fmla="*/ 4828 w 45058"/>
                  <a:gd name="connsiteY4" fmla="*/ 23173 h 45058"/>
                  <a:gd name="connsiteX5" fmla="*/ 23173 w 45058"/>
                  <a:gd name="connsiteY5" fmla="*/ 4828 h 45058"/>
                  <a:gd name="connsiteX6" fmla="*/ 23173 w 45058"/>
                  <a:gd name="connsiteY6" fmla="*/ 4828 h 45058"/>
                  <a:gd name="connsiteX7" fmla="*/ 23173 w 45058"/>
                  <a:gd name="connsiteY7" fmla="*/ 4828 h 45058"/>
                  <a:gd name="connsiteX8" fmla="*/ 41518 w 45058"/>
                  <a:gd name="connsiteY8" fmla="*/ 23173 h 45058"/>
                  <a:gd name="connsiteX9" fmla="*/ 41518 w 45058"/>
                  <a:gd name="connsiteY9" fmla="*/ 23173 h 45058"/>
                  <a:gd name="connsiteX10" fmla="*/ 41518 w 45058"/>
                  <a:gd name="connsiteY10" fmla="*/ 23173 h 45058"/>
                  <a:gd name="connsiteX11" fmla="*/ 23173 w 45058"/>
                  <a:gd name="connsiteY11" fmla="*/ 41518 h 45058"/>
                  <a:gd name="connsiteX12" fmla="*/ 23173 w 45058"/>
                  <a:gd name="connsiteY12" fmla="*/ 41518 h 4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58" h="45058">
                    <a:moveTo>
                      <a:pt x="23173" y="41518"/>
                    </a:moveTo>
                    <a:lnTo>
                      <a:pt x="23173" y="41518"/>
                    </a:lnTo>
                    <a:cubicBezTo>
                      <a:pt x="23173" y="31219"/>
                      <a:pt x="14805" y="23173"/>
                      <a:pt x="4828" y="23173"/>
                    </a:cubicBezTo>
                    <a:lnTo>
                      <a:pt x="4828" y="23173"/>
                    </a:lnTo>
                    <a:lnTo>
                      <a:pt x="4828" y="23173"/>
                    </a:lnTo>
                    <a:cubicBezTo>
                      <a:pt x="15127" y="23173"/>
                      <a:pt x="23173" y="14805"/>
                      <a:pt x="23173" y="4828"/>
                    </a:cubicBezTo>
                    <a:lnTo>
                      <a:pt x="23173" y="4828"/>
                    </a:lnTo>
                    <a:lnTo>
                      <a:pt x="23173" y="4828"/>
                    </a:lnTo>
                    <a:cubicBezTo>
                      <a:pt x="23173" y="15127"/>
                      <a:pt x="31541" y="23173"/>
                      <a:pt x="41518" y="23173"/>
                    </a:cubicBezTo>
                    <a:lnTo>
                      <a:pt x="41518" y="23173"/>
                    </a:lnTo>
                    <a:lnTo>
                      <a:pt x="41518" y="23173"/>
                    </a:lnTo>
                    <a:cubicBezTo>
                      <a:pt x="31541" y="22851"/>
                      <a:pt x="23173" y="31219"/>
                      <a:pt x="23173" y="41518"/>
                    </a:cubicBezTo>
                    <a:lnTo>
                      <a:pt x="23173" y="41518"/>
                    </a:lnTo>
                    <a:close/>
                  </a:path>
                </a:pathLst>
              </a:custGeom>
              <a:noFill/>
              <a:ln w="2540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46" name="Freeform: Shape 45">
                <a:extLst>
                  <a:ext uri="{FF2B5EF4-FFF2-40B4-BE49-F238E27FC236}">
                    <a16:creationId xmlns:a16="http://schemas.microsoft.com/office/drawing/2014/main" id="{4509CFCB-23DA-4308-ADFE-FF4B11D2C584}"/>
                  </a:ext>
                </a:extLst>
              </p:cNvPr>
              <p:cNvSpPr/>
              <p:nvPr/>
            </p:nvSpPr>
            <p:spPr>
              <a:xfrm>
                <a:off x="-4525195" y="1871649"/>
                <a:ext cx="45955" cy="45955"/>
              </a:xfrm>
              <a:custGeom>
                <a:avLst/>
                <a:gdLst>
                  <a:gd name="connsiteX0" fmla="*/ 23173 w 45058"/>
                  <a:gd name="connsiteY0" fmla="*/ 41518 h 45058"/>
                  <a:gd name="connsiteX1" fmla="*/ 23173 w 45058"/>
                  <a:gd name="connsiteY1" fmla="*/ 41518 h 45058"/>
                  <a:gd name="connsiteX2" fmla="*/ 4828 w 45058"/>
                  <a:gd name="connsiteY2" fmla="*/ 23173 h 45058"/>
                  <a:gd name="connsiteX3" fmla="*/ 4828 w 45058"/>
                  <a:gd name="connsiteY3" fmla="*/ 23173 h 45058"/>
                  <a:gd name="connsiteX4" fmla="*/ 4828 w 45058"/>
                  <a:gd name="connsiteY4" fmla="*/ 23173 h 45058"/>
                  <a:gd name="connsiteX5" fmla="*/ 23173 w 45058"/>
                  <a:gd name="connsiteY5" fmla="*/ 4828 h 45058"/>
                  <a:gd name="connsiteX6" fmla="*/ 23173 w 45058"/>
                  <a:gd name="connsiteY6" fmla="*/ 4828 h 45058"/>
                  <a:gd name="connsiteX7" fmla="*/ 23173 w 45058"/>
                  <a:gd name="connsiteY7" fmla="*/ 4828 h 45058"/>
                  <a:gd name="connsiteX8" fmla="*/ 41518 w 45058"/>
                  <a:gd name="connsiteY8" fmla="*/ 23173 h 45058"/>
                  <a:gd name="connsiteX9" fmla="*/ 41518 w 45058"/>
                  <a:gd name="connsiteY9" fmla="*/ 23173 h 45058"/>
                  <a:gd name="connsiteX10" fmla="*/ 41518 w 45058"/>
                  <a:gd name="connsiteY10" fmla="*/ 23173 h 45058"/>
                  <a:gd name="connsiteX11" fmla="*/ 23173 w 45058"/>
                  <a:gd name="connsiteY11" fmla="*/ 41518 h 45058"/>
                  <a:gd name="connsiteX12" fmla="*/ 23173 w 45058"/>
                  <a:gd name="connsiteY12" fmla="*/ 41518 h 4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58" h="45058">
                    <a:moveTo>
                      <a:pt x="23173" y="41518"/>
                    </a:moveTo>
                    <a:lnTo>
                      <a:pt x="23173" y="41518"/>
                    </a:lnTo>
                    <a:cubicBezTo>
                      <a:pt x="23173" y="31219"/>
                      <a:pt x="14805" y="23173"/>
                      <a:pt x="4828" y="23173"/>
                    </a:cubicBezTo>
                    <a:lnTo>
                      <a:pt x="4828" y="23173"/>
                    </a:lnTo>
                    <a:lnTo>
                      <a:pt x="4828" y="23173"/>
                    </a:lnTo>
                    <a:cubicBezTo>
                      <a:pt x="15127" y="23173"/>
                      <a:pt x="23173" y="14805"/>
                      <a:pt x="23173" y="4828"/>
                    </a:cubicBezTo>
                    <a:lnTo>
                      <a:pt x="23173" y="4828"/>
                    </a:lnTo>
                    <a:lnTo>
                      <a:pt x="23173" y="4828"/>
                    </a:lnTo>
                    <a:cubicBezTo>
                      <a:pt x="23173" y="15127"/>
                      <a:pt x="31541" y="23173"/>
                      <a:pt x="41518" y="23173"/>
                    </a:cubicBezTo>
                    <a:lnTo>
                      <a:pt x="41518" y="23173"/>
                    </a:lnTo>
                    <a:lnTo>
                      <a:pt x="41518" y="23173"/>
                    </a:lnTo>
                    <a:cubicBezTo>
                      <a:pt x="31541" y="23173"/>
                      <a:pt x="23173" y="31541"/>
                      <a:pt x="23173" y="41518"/>
                    </a:cubicBezTo>
                    <a:lnTo>
                      <a:pt x="23173" y="41518"/>
                    </a:lnTo>
                    <a:close/>
                  </a:path>
                </a:pathLst>
              </a:custGeom>
              <a:noFill/>
              <a:ln w="2540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47" name="Freeform: Shape 46">
                <a:extLst>
                  <a:ext uri="{FF2B5EF4-FFF2-40B4-BE49-F238E27FC236}">
                    <a16:creationId xmlns:a16="http://schemas.microsoft.com/office/drawing/2014/main" id="{A19982F9-9007-4065-B42A-700FE6AB3560}"/>
                  </a:ext>
                </a:extLst>
              </p:cNvPr>
              <p:cNvSpPr/>
              <p:nvPr/>
            </p:nvSpPr>
            <p:spPr>
              <a:xfrm>
                <a:off x="-4525195" y="2087310"/>
                <a:ext cx="45955" cy="45955"/>
              </a:xfrm>
              <a:custGeom>
                <a:avLst/>
                <a:gdLst>
                  <a:gd name="connsiteX0" fmla="*/ 23173 w 45058"/>
                  <a:gd name="connsiteY0" fmla="*/ 41518 h 45058"/>
                  <a:gd name="connsiteX1" fmla="*/ 23173 w 45058"/>
                  <a:gd name="connsiteY1" fmla="*/ 41518 h 45058"/>
                  <a:gd name="connsiteX2" fmla="*/ 4828 w 45058"/>
                  <a:gd name="connsiteY2" fmla="*/ 23173 h 45058"/>
                  <a:gd name="connsiteX3" fmla="*/ 4828 w 45058"/>
                  <a:gd name="connsiteY3" fmla="*/ 23173 h 45058"/>
                  <a:gd name="connsiteX4" fmla="*/ 4828 w 45058"/>
                  <a:gd name="connsiteY4" fmla="*/ 23173 h 45058"/>
                  <a:gd name="connsiteX5" fmla="*/ 23173 w 45058"/>
                  <a:gd name="connsiteY5" fmla="*/ 4828 h 45058"/>
                  <a:gd name="connsiteX6" fmla="*/ 23173 w 45058"/>
                  <a:gd name="connsiteY6" fmla="*/ 4828 h 45058"/>
                  <a:gd name="connsiteX7" fmla="*/ 23173 w 45058"/>
                  <a:gd name="connsiteY7" fmla="*/ 4828 h 45058"/>
                  <a:gd name="connsiteX8" fmla="*/ 41518 w 45058"/>
                  <a:gd name="connsiteY8" fmla="*/ 23173 h 45058"/>
                  <a:gd name="connsiteX9" fmla="*/ 41518 w 45058"/>
                  <a:gd name="connsiteY9" fmla="*/ 23173 h 45058"/>
                  <a:gd name="connsiteX10" fmla="*/ 41518 w 45058"/>
                  <a:gd name="connsiteY10" fmla="*/ 23173 h 45058"/>
                  <a:gd name="connsiteX11" fmla="*/ 23173 w 45058"/>
                  <a:gd name="connsiteY11" fmla="*/ 41518 h 45058"/>
                  <a:gd name="connsiteX12" fmla="*/ 23173 w 45058"/>
                  <a:gd name="connsiteY12" fmla="*/ 41518 h 4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58" h="45058">
                    <a:moveTo>
                      <a:pt x="23173" y="41518"/>
                    </a:moveTo>
                    <a:lnTo>
                      <a:pt x="23173" y="41518"/>
                    </a:lnTo>
                    <a:cubicBezTo>
                      <a:pt x="23173" y="31219"/>
                      <a:pt x="14805" y="23173"/>
                      <a:pt x="4828" y="23173"/>
                    </a:cubicBezTo>
                    <a:lnTo>
                      <a:pt x="4828" y="23173"/>
                    </a:lnTo>
                    <a:lnTo>
                      <a:pt x="4828" y="23173"/>
                    </a:lnTo>
                    <a:cubicBezTo>
                      <a:pt x="15127" y="23173"/>
                      <a:pt x="23173" y="14805"/>
                      <a:pt x="23173" y="4828"/>
                    </a:cubicBezTo>
                    <a:lnTo>
                      <a:pt x="23173" y="4828"/>
                    </a:lnTo>
                    <a:lnTo>
                      <a:pt x="23173" y="4828"/>
                    </a:lnTo>
                    <a:cubicBezTo>
                      <a:pt x="23173" y="15127"/>
                      <a:pt x="31541" y="23173"/>
                      <a:pt x="41518" y="23173"/>
                    </a:cubicBezTo>
                    <a:lnTo>
                      <a:pt x="41518" y="23173"/>
                    </a:lnTo>
                    <a:lnTo>
                      <a:pt x="41518" y="23173"/>
                    </a:lnTo>
                    <a:cubicBezTo>
                      <a:pt x="31541" y="23173"/>
                      <a:pt x="23173" y="31541"/>
                      <a:pt x="23173" y="41518"/>
                    </a:cubicBezTo>
                    <a:lnTo>
                      <a:pt x="23173" y="41518"/>
                    </a:lnTo>
                    <a:close/>
                  </a:path>
                </a:pathLst>
              </a:custGeom>
              <a:noFill/>
              <a:ln w="2540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48" name="Freeform: Shape 47">
                <a:extLst>
                  <a:ext uri="{FF2B5EF4-FFF2-40B4-BE49-F238E27FC236}">
                    <a16:creationId xmlns:a16="http://schemas.microsoft.com/office/drawing/2014/main" id="{157AD315-E8E0-49F7-8DE0-94FEE6122CF5}"/>
                  </a:ext>
                </a:extLst>
              </p:cNvPr>
              <p:cNvSpPr/>
              <p:nvPr/>
            </p:nvSpPr>
            <p:spPr>
              <a:xfrm>
                <a:off x="-4277365" y="2130639"/>
                <a:ext cx="45955" cy="45955"/>
              </a:xfrm>
              <a:custGeom>
                <a:avLst/>
                <a:gdLst>
                  <a:gd name="connsiteX0" fmla="*/ 23173 w 45058"/>
                  <a:gd name="connsiteY0" fmla="*/ 41518 h 45058"/>
                  <a:gd name="connsiteX1" fmla="*/ 23173 w 45058"/>
                  <a:gd name="connsiteY1" fmla="*/ 41518 h 45058"/>
                  <a:gd name="connsiteX2" fmla="*/ 4828 w 45058"/>
                  <a:gd name="connsiteY2" fmla="*/ 23173 h 45058"/>
                  <a:gd name="connsiteX3" fmla="*/ 4828 w 45058"/>
                  <a:gd name="connsiteY3" fmla="*/ 23173 h 45058"/>
                  <a:gd name="connsiteX4" fmla="*/ 4828 w 45058"/>
                  <a:gd name="connsiteY4" fmla="*/ 23173 h 45058"/>
                  <a:gd name="connsiteX5" fmla="*/ 23173 w 45058"/>
                  <a:gd name="connsiteY5" fmla="*/ 4828 h 45058"/>
                  <a:gd name="connsiteX6" fmla="*/ 23173 w 45058"/>
                  <a:gd name="connsiteY6" fmla="*/ 4828 h 45058"/>
                  <a:gd name="connsiteX7" fmla="*/ 23173 w 45058"/>
                  <a:gd name="connsiteY7" fmla="*/ 4828 h 45058"/>
                  <a:gd name="connsiteX8" fmla="*/ 41518 w 45058"/>
                  <a:gd name="connsiteY8" fmla="*/ 23173 h 45058"/>
                  <a:gd name="connsiteX9" fmla="*/ 41518 w 45058"/>
                  <a:gd name="connsiteY9" fmla="*/ 23173 h 45058"/>
                  <a:gd name="connsiteX10" fmla="*/ 41518 w 45058"/>
                  <a:gd name="connsiteY10" fmla="*/ 23173 h 45058"/>
                  <a:gd name="connsiteX11" fmla="*/ 23173 w 45058"/>
                  <a:gd name="connsiteY11" fmla="*/ 41518 h 45058"/>
                  <a:gd name="connsiteX12" fmla="*/ 23173 w 45058"/>
                  <a:gd name="connsiteY12" fmla="*/ 41518 h 4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58" h="45058">
                    <a:moveTo>
                      <a:pt x="23173" y="41518"/>
                    </a:moveTo>
                    <a:lnTo>
                      <a:pt x="23173" y="41518"/>
                    </a:lnTo>
                    <a:cubicBezTo>
                      <a:pt x="23173" y="31219"/>
                      <a:pt x="14805" y="23173"/>
                      <a:pt x="4828" y="23173"/>
                    </a:cubicBezTo>
                    <a:lnTo>
                      <a:pt x="4828" y="23173"/>
                    </a:lnTo>
                    <a:lnTo>
                      <a:pt x="4828" y="23173"/>
                    </a:lnTo>
                    <a:cubicBezTo>
                      <a:pt x="15127" y="23173"/>
                      <a:pt x="23173" y="14805"/>
                      <a:pt x="23173" y="4828"/>
                    </a:cubicBezTo>
                    <a:lnTo>
                      <a:pt x="23173" y="4828"/>
                    </a:lnTo>
                    <a:lnTo>
                      <a:pt x="23173" y="4828"/>
                    </a:lnTo>
                    <a:cubicBezTo>
                      <a:pt x="23173" y="15127"/>
                      <a:pt x="31541" y="23173"/>
                      <a:pt x="41518" y="23173"/>
                    </a:cubicBezTo>
                    <a:lnTo>
                      <a:pt x="41518" y="23173"/>
                    </a:lnTo>
                    <a:lnTo>
                      <a:pt x="41518" y="23173"/>
                    </a:lnTo>
                    <a:cubicBezTo>
                      <a:pt x="31219" y="23173"/>
                      <a:pt x="23173" y="31541"/>
                      <a:pt x="23173" y="41518"/>
                    </a:cubicBezTo>
                    <a:lnTo>
                      <a:pt x="23173" y="41518"/>
                    </a:lnTo>
                    <a:close/>
                  </a:path>
                </a:pathLst>
              </a:custGeom>
              <a:noFill/>
              <a:ln w="2540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49" name="Freeform: Shape 48">
                <a:extLst>
                  <a:ext uri="{FF2B5EF4-FFF2-40B4-BE49-F238E27FC236}">
                    <a16:creationId xmlns:a16="http://schemas.microsoft.com/office/drawing/2014/main" id="{EFD70E24-5A0F-4498-B675-6B6687DAFC7F}"/>
                  </a:ext>
                </a:extLst>
              </p:cNvPr>
              <p:cNvSpPr/>
              <p:nvPr/>
            </p:nvSpPr>
            <p:spPr>
              <a:xfrm>
                <a:off x="-4046605" y="1858847"/>
                <a:ext cx="45955" cy="45955"/>
              </a:xfrm>
              <a:custGeom>
                <a:avLst/>
                <a:gdLst>
                  <a:gd name="connsiteX0" fmla="*/ 23173 w 45058"/>
                  <a:gd name="connsiteY0" fmla="*/ 41518 h 45058"/>
                  <a:gd name="connsiteX1" fmla="*/ 23173 w 45058"/>
                  <a:gd name="connsiteY1" fmla="*/ 41518 h 45058"/>
                  <a:gd name="connsiteX2" fmla="*/ 4828 w 45058"/>
                  <a:gd name="connsiteY2" fmla="*/ 23173 h 45058"/>
                  <a:gd name="connsiteX3" fmla="*/ 4828 w 45058"/>
                  <a:gd name="connsiteY3" fmla="*/ 23173 h 45058"/>
                  <a:gd name="connsiteX4" fmla="*/ 4828 w 45058"/>
                  <a:gd name="connsiteY4" fmla="*/ 23173 h 45058"/>
                  <a:gd name="connsiteX5" fmla="*/ 23173 w 45058"/>
                  <a:gd name="connsiteY5" fmla="*/ 4828 h 45058"/>
                  <a:gd name="connsiteX6" fmla="*/ 23173 w 45058"/>
                  <a:gd name="connsiteY6" fmla="*/ 4828 h 45058"/>
                  <a:gd name="connsiteX7" fmla="*/ 23173 w 45058"/>
                  <a:gd name="connsiteY7" fmla="*/ 4828 h 45058"/>
                  <a:gd name="connsiteX8" fmla="*/ 41518 w 45058"/>
                  <a:gd name="connsiteY8" fmla="*/ 23173 h 45058"/>
                  <a:gd name="connsiteX9" fmla="*/ 41518 w 45058"/>
                  <a:gd name="connsiteY9" fmla="*/ 23173 h 45058"/>
                  <a:gd name="connsiteX10" fmla="*/ 41518 w 45058"/>
                  <a:gd name="connsiteY10" fmla="*/ 23173 h 45058"/>
                  <a:gd name="connsiteX11" fmla="*/ 23173 w 45058"/>
                  <a:gd name="connsiteY11" fmla="*/ 41518 h 45058"/>
                  <a:gd name="connsiteX12" fmla="*/ 23173 w 45058"/>
                  <a:gd name="connsiteY12" fmla="*/ 41518 h 4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58" h="45058">
                    <a:moveTo>
                      <a:pt x="23173" y="41518"/>
                    </a:moveTo>
                    <a:lnTo>
                      <a:pt x="23173" y="41518"/>
                    </a:lnTo>
                    <a:cubicBezTo>
                      <a:pt x="23173" y="31219"/>
                      <a:pt x="14805" y="23173"/>
                      <a:pt x="4828" y="23173"/>
                    </a:cubicBezTo>
                    <a:lnTo>
                      <a:pt x="4828" y="23173"/>
                    </a:lnTo>
                    <a:lnTo>
                      <a:pt x="4828" y="23173"/>
                    </a:lnTo>
                    <a:cubicBezTo>
                      <a:pt x="15127" y="23173"/>
                      <a:pt x="23173" y="14805"/>
                      <a:pt x="23173" y="4828"/>
                    </a:cubicBezTo>
                    <a:lnTo>
                      <a:pt x="23173" y="4828"/>
                    </a:lnTo>
                    <a:lnTo>
                      <a:pt x="23173" y="4828"/>
                    </a:lnTo>
                    <a:cubicBezTo>
                      <a:pt x="23173" y="15127"/>
                      <a:pt x="31541" y="23173"/>
                      <a:pt x="41518" y="23173"/>
                    </a:cubicBezTo>
                    <a:lnTo>
                      <a:pt x="41518" y="23173"/>
                    </a:lnTo>
                    <a:lnTo>
                      <a:pt x="41518" y="23173"/>
                    </a:lnTo>
                    <a:cubicBezTo>
                      <a:pt x="31219" y="23173"/>
                      <a:pt x="23173" y="31219"/>
                      <a:pt x="23173" y="41518"/>
                    </a:cubicBezTo>
                    <a:lnTo>
                      <a:pt x="23173" y="41518"/>
                    </a:lnTo>
                    <a:close/>
                  </a:path>
                </a:pathLst>
              </a:custGeom>
              <a:noFill/>
              <a:ln w="2540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grpSp>
        <p:grpSp>
          <p:nvGrpSpPr>
            <p:cNvPr id="19" name="Group 18">
              <a:extLst>
                <a:ext uri="{FF2B5EF4-FFF2-40B4-BE49-F238E27FC236}">
                  <a16:creationId xmlns:a16="http://schemas.microsoft.com/office/drawing/2014/main" id="{4ADFB5E7-9A60-447D-B307-492330232C31}"/>
                </a:ext>
              </a:extLst>
            </p:cNvPr>
            <p:cNvGrpSpPr/>
            <p:nvPr/>
          </p:nvGrpSpPr>
          <p:grpSpPr>
            <a:xfrm>
              <a:off x="-4462620" y="1714260"/>
              <a:ext cx="400588" cy="399638"/>
              <a:chOff x="-4462620" y="1714260"/>
              <a:chExt cx="400588" cy="399638"/>
            </a:xfrm>
          </p:grpSpPr>
          <p:sp>
            <p:nvSpPr>
              <p:cNvPr id="58" name="Freeform: Shape 57">
                <a:extLst>
                  <a:ext uri="{FF2B5EF4-FFF2-40B4-BE49-F238E27FC236}">
                    <a16:creationId xmlns:a16="http://schemas.microsoft.com/office/drawing/2014/main" id="{1761B511-5471-4520-A592-905E8FB461E4}"/>
                  </a:ext>
                </a:extLst>
              </p:cNvPr>
              <p:cNvSpPr/>
              <p:nvPr/>
            </p:nvSpPr>
            <p:spPr>
              <a:xfrm>
                <a:off x="-4213685" y="1714399"/>
                <a:ext cx="150995" cy="144431"/>
              </a:xfrm>
              <a:custGeom>
                <a:avLst/>
                <a:gdLst>
                  <a:gd name="connsiteX0" fmla="*/ 4828 w 148048"/>
                  <a:gd name="connsiteY0" fmla="*/ 25121 h 141611"/>
                  <a:gd name="connsiteX1" fmla="*/ 124554 w 148048"/>
                  <a:gd name="connsiteY1" fmla="*/ 17718 h 141611"/>
                  <a:gd name="connsiteX2" fmla="*/ 126807 w 148048"/>
                  <a:gd name="connsiteY2" fmla="*/ 139698 h 141611"/>
                </a:gdLst>
                <a:ahLst/>
                <a:cxnLst>
                  <a:cxn ang="0">
                    <a:pos x="connsiteX0" y="connsiteY0"/>
                  </a:cxn>
                  <a:cxn ang="0">
                    <a:pos x="connsiteX1" y="connsiteY1"/>
                  </a:cxn>
                  <a:cxn ang="0">
                    <a:pos x="connsiteX2" y="connsiteY2"/>
                  </a:cxn>
                </a:cxnLst>
                <a:rect l="l" t="t" r="r" b="b"/>
                <a:pathLst>
                  <a:path w="148048" h="141611">
                    <a:moveTo>
                      <a:pt x="4828" y="25121"/>
                    </a:moveTo>
                    <a:cubicBezTo>
                      <a:pt x="4828" y="25121"/>
                      <a:pt x="78530" y="-15110"/>
                      <a:pt x="124554" y="17718"/>
                    </a:cubicBezTo>
                    <a:cubicBezTo>
                      <a:pt x="124554" y="17718"/>
                      <a:pt x="169290" y="47328"/>
                      <a:pt x="126807" y="139698"/>
                    </a:cubicBezTo>
                  </a:path>
                </a:pathLst>
              </a:custGeom>
              <a:noFill/>
              <a:ln w="25400" cap="flat">
                <a:solidFill>
                  <a:schemeClr val="tx2"/>
                </a:solidFill>
                <a:prstDash val="solid"/>
                <a:round/>
              </a:ln>
            </p:spPr>
            <p:txBody>
              <a:bodyPr rtlCol="0" anchor="ctr"/>
              <a:lstStyle/>
              <a:p>
                <a:pPr defTabSz="1828723" hangingPunct="1"/>
                <a:endParaRPr lang="en-US" sz="3060" kern="1200">
                  <a:solidFill>
                    <a:srgbClr val="FFFFFF"/>
                  </a:solidFill>
                  <a:ea typeface="+mn-ea"/>
                  <a:cs typeface="+mn-cs"/>
                </a:endParaRPr>
              </a:p>
            </p:txBody>
          </p:sp>
          <p:grpSp>
            <p:nvGrpSpPr>
              <p:cNvPr id="16" name="Group 15">
                <a:extLst>
                  <a:ext uri="{FF2B5EF4-FFF2-40B4-BE49-F238E27FC236}">
                    <a16:creationId xmlns:a16="http://schemas.microsoft.com/office/drawing/2014/main" id="{BB5A0F3D-2600-47C2-B9E3-C293F7F12799}"/>
                  </a:ext>
                </a:extLst>
              </p:cNvPr>
              <p:cNvGrpSpPr/>
              <p:nvPr/>
            </p:nvGrpSpPr>
            <p:grpSpPr>
              <a:xfrm>
                <a:off x="-4462620" y="1714260"/>
                <a:ext cx="400588" cy="399638"/>
                <a:chOff x="-4462620" y="1714260"/>
                <a:chExt cx="400588" cy="399638"/>
              </a:xfrm>
            </p:grpSpPr>
            <p:sp>
              <p:nvSpPr>
                <p:cNvPr id="34" name="Freeform: Shape 33">
                  <a:extLst>
                    <a:ext uri="{FF2B5EF4-FFF2-40B4-BE49-F238E27FC236}">
                      <a16:creationId xmlns:a16="http://schemas.microsoft.com/office/drawing/2014/main" id="{FB3E2BF8-36A2-4B30-96C5-46DC1A691374}"/>
                    </a:ext>
                  </a:extLst>
                </p:cNvPr>
                <p:cNvSpPr/>
                <p:nvPr/>
              </p:nvSpPr>
              <p:spPr>
                <a:xfrm>
                  <a:off x="-4449041" y="1937955"/>
                  <a:ext cx="39390" cy="39390"/>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25400" cap="flat">
                  <a:solidFill>
                    <a:schemeClr val="tx2"/>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35" name="Freeform: Shape 34">
                  <a:extLst>
                    <a:ext uri="{FF2B5EF4-FFF2-40B4-BE49-F238E27FC236}">
                      <a16:creationId xmlns:a16="http://schemas.microsoft.com/office/drawing/2014/main" id="{3CA202CF-556A-4681-8199-EB0F95A4E505}"/>
                    </a:ext>
                  </a:extLst>
                </p:cNvPr>
                <p:cNvSpPr/>
                <p:nvPr/>
              </p:nvSpPr>
              <p:spPr>
                <a:xfrm>
                  <a:off x="-4449041" y="1856549"/>
                  <a:ext cx="39390" cy="39390"/>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25400" cap="flat">
                  <a:solidFill>
                    <a:schemeClr val="tx2"/>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36" name="Freeform: Shape 35">
                  <a:extLst>
                    <a:ext uri="{FF2B5EF4-FFF2-40B4-BE49-F238E27FC236}">
                      <a16:creationId xmlns:a16="http://schemas.microsoft.com/office/drawing/2014/main" id="{878314B0-AD61-4699-8A85-1D83E611D97D}"/>
                    </a:ext>
                  </a:extLst>
                </p:cNvPr>
                <p:cNvSpPr/>
                <p:nvPr/>
              </p:nvSpPr>
              <p:spPr>
                <a:xfrm>
                  <a:off x="-4322992" y="1727546"/>
                  <a:ext cx="39390" cy="39390"/>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25400" cap="flat">
                  <a:solidFill>
                    <a:schemeClr val="tx2"/>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37" name="Freeform: Shape 36">
                  <a:extLst>
                    <a:ext uri="{FF2B5EF4-FFF2-40B4-BE49-F238E27FC236}">
                      <a16:creationId xmlns:a16="http://schemas.microsoft.com/office/drawing/2014/main" id="{FEB3DC27-8183-413B-8184-73063E4B2F42}"/>
                    </a:ext>
                  </a:extLst>
                </p:cNvPr>
                <p:cNvSpPr/>
                <p:nvPr/>
              </p:nvSpPr>
              <p:spPr>
                <a:xfrm>
                  <a:off x="-4243227" y="1727546"/>
                  <a:ext cx="39390" cy="39390"/>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25400" cap="flat">
                  <a:solidFill>
                    <a:schemeClr val="tx2"/>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38" name="Freeform: Shape 37">
                  <a:extLst>
                    <a:ext uri="{FF2B5EF4-FFF2-40B4-BE49-F238E27FC236}">
                      <a16:creationId xmlns:a16="http://schemas.microsoft.com/office/drawing/2014/main" id="{8869FB80-BDF1-43D3-958A-FA795320F013}"/>
                    </a:ext>
                  </a:extLst>
                </p:cNvPr>
                <p:cNvSpPr/>
                <p:nvPr/>
              </p:nvSpPr>
              <p:spPr>
                <a:xfrm>
                  <a:off x="-4112255" y="1851954"/>
                  <a:ext cx="39390" cy="39390"/>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25400" cap="flat">
                  <a:solidFill>
                    <a:schemeClr val="tx2"/>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39" name="Freeform: Shape 38">
                  <a:extLst>
                    <a:ext uri="{FF2B5EF4-FFF2-40B4-BE49-F238E27FC236}">
                      <a16:creationId xmlns:a16="http://schemas.microsoft.com/office/drawing/2014/main" id="{FA9163F0-BE27-443B-BD73-F815BE3FD14E}"/>
                    </a:ext>
                  </a:extLst>
                </p:cNvPr>
                <p:cNvSpPr/>
                <p:nvPr/>
              </p:nvSpPr>
              <p:spPr>
                <a:xfrm>
                  <a:off x="-4112255" y="1936643"/>
                  <a:ext cx="39390" cy="39390"/>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25400" cap="flat">
                  <a:solidFill>
                    <a:schemeClr val="tx2"/>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41" name="Freeform: Shape 40">
                  <a:extLst>
                    <a:ext uri="{FF2B5EF4-FFF2-40B4-BE49-F238E27FC236}">
                      <a16:creationId xmlns:a16="http://schemas.microsoft.com/office/drawing/2014/main" id="{2C04BB0A-4EBF-4CD4-87FD-2E88F74826B0}"/>
                    </a:ext>
                  </a:extLst>
                </p:cNvPr>
                <p:cNvSpPr/>
                <p:nvPr/>
              </p:nvSpPr>
              <p:spPr>
                <a:xfrm>
                  <a:off x="-4322992" y="2064660"/>
                  <a:ext cx="39390" cy="39390"/>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25400" cap="flat">
                  <a:solidFill>
                    <a:schemeClr val="tx2"/>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43" name="Freeform: Shape 42">
                  <a:extLst>
                    <a:ext uri="{FF2B5EF4-FFF2-40B4-BE49-F238E27FC236}">
                      <a16:creationId xmlns:a16="http://schemas.microsoft.com/office/drawing/2014/main" id="{82244045-26D7-4D47-ACBA-899654CA260B}"/>
                    </a:ext>
                  </a:extLst>
                </p:cNvPr>
                <p:cNvSpPr/>
                <p:nvPr/>
              </p:nvSpPr>
              <p:spPr>
                <a:xfrm>
                  <a:off x="-4236990" y="2064660"/>
                  <a:ext cx="39390" cy="39390"/>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25400" cap="flat">
                  <a:solidFill>
                    <a:schemeClr val="tx2"/>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51" name="Freeform: Shape 50">
                  <a:extLst>
                    <a:ext uri="{FF2B5EF4-FFF2-40B4-BE49-F238E27FC236}">
                      <a16:creationId xmlns:a16="http://schemas.microsoft.com/office/drawing/2014/main" id="{14AD7EFB-238A-45C4-B854-F369498C3FB6}"/>
                    </a:ext>
                  </a:extLst>
                </p:cNvPr>
                <p:cNvSpPr/>
                <p:nvPr/>
              </p:nvSpPr>
              <p:spPr>
                <a:xfrm>
                  <a:off x="-4462620" y="1714260"/>
                  <a:ext cx="147713" cy="150995"/>
                </a:xfrm>
                <a:custGeom>
                  <a:avLst/>
                  <a:gdLst>
                    <a:gd name="connsiteX0" fmla="*/ 142052 w 144830"/>
                    <a:gd name="connsiteY0" fmla="*/ 23970 h 148048"/>
                    <a:gd name="connsiteX1" fmla="*/ 27154 w 144830"/>
                    <a:gd name="connsiteY1" fmla="*/ 16246 h 148048"/>
                    <a:gd name="connsiteX2" fmla="*/ 25223 w 144830"/>
                    <a:gd name="connsiteY2" fmla="*/ 144340 h 148048"/>
                  </a:gdLst>
                  <a:ahLst/>
                  <a:cxnLst>
                    <a:cxn ang="0">
                      <a:pos x="connsiteX0" y="connsiteY0"/>
                    </a:cxn>
                    <a:cxn ang="0">
                      <a:pos x="connsiteX1" y="connsiteY1"/>
                    </a:cxn>
                    <a:cxn ang="0">
                      <a:pos x="connsiteX2" y="connsiteY2"/>
                    </a:cxn>
                  </a:cxnLst>
                  <a:rect l="l" t="t" r="r" b="b"/>
                  <a:pathLst>
                    <a:path w="144830" h="148048">
                      <a:moveTo>
                        <a:pt x="142052" y="23970"/>
                      </a:moveTo>
                      <a:cubicBezTo>
                        <a:pt x="142052" y="23970"/>
                        <a:pt x="65131" y="-13364"/>
                        <a:pt x="27154" y="16246"/>
                      </a:cubicBezTo>
                      <a:cubicBezTo>
                        <a:pt x="27154" y="16246"/>
                        <a:pt x="-21767" y="40384"/>
                        <a:pt x="25223" y="144340"/>
                      </a:cubicBezTo>
                    </a:path>
                  </a:pathLst>
                </a:custGeom>
                <a:noFill/>
                <a:ln w="25400" cap="flat">
                  <a:solidFill>
                    <a:schemeClr val="tx2"/>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52" name="Freeform: Shape 51">
                  <a:extLst>
                    <a:ext uri="{FF2B5EF4-FFF2-40B4-BE49-F238E27FC236}">
                      <a16:creationId xmlns:a16="http://schemas.microsoft.com/office/drawing/2014/main" id="{9FB9205C-3261-4108-AE38-CF3B0655E432}"/>
                    </a:ext>
                  </a:extLst>
                </p:cNvPr>
                <p:cNvSpPr/>
                <p:nvPr/>
              </p:nvSpPr>
              <p:spPr>
                <a:xfrm>
                  <a:off x="-4397505" y="1929421"/>
                  <a:ext cx="114888" cy="114888"/>
                </a:xfrm>
                <a:custGeom>
                  <a:avLst/>
                  <a:gdLst>
                    <a:gd name="connsiteX0" fmla="*/ 4828 w 112645"/>
                    <a:gd name="connsiteY0" fmla="*/ 4828 h 112645"/>
                    <a:gd name="connsiteX1" fmla="*/ 107818 w 112645"/>
                    <a:gd name="connsiteY1" fmla="*/ 109427 h 112645"/>
                  </a:gdLst>
                  <a:ahLst/>
                  <a:cxnLst>
                    <a:cxn ang="0">
                      <a:pos x="connsiteX0" y="connsiteY0"/>
                    </a:cxn>
                    <a:cxn ang="0">
                      <a:pos x="connsiteX1" y="connsiteY1"/>
                    </a:cxn>
                  </a:cxnLst>
                  <a:rect l="l" t="t" r="r" b="b"/>
                  <a:pathLst>
                    <a:path w="112645" h="112645">
                      <a:moveTo>
                        <a:pt x="4828" y="4828"/>
                      </a:moveTo>
                      <a:cubicBezTo>
                        <a:pt x="26713" y="34116"/>
                        <a:pt x="61150" y="73381"/>
                        <a:pt x="107818" y="109427"/>
                      </a:cubicBezTo>
                    </a:path>
                  </a:pathLst>
                </a:custGeom>
                <a:noFill/>
                <a:ln w="25400" cap="flat">
                  <a:solidFill>
                    <a:schemeClr val="tx2"/>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53" name="Freeform: Shape 52">
                  <a:extLst>
                    <a:ext uri="{FF2B5EF4-FFF2-40B4-BE49-F238E27FC236}">
                      <a16:creationId xmlns:a16="http://schemas.microsoft.com/office/drawing/2014/main" id="{B54851DF-ABB5-4B91-9C81-B7A66303D14C}"/>
                    </a:ext>
                  </a:extLst>
                </p:cNvPr>
                <p:cNvSpPr/>
                <p:nvPr/>
              </p:nvSpPr>
              <p:spPr>
                <a:xfrm>
                  <a:off x="-4209745" y="1964544"/>
                  <a:ext cx="147713" cy="147713"/>
                </a:xfrm>
                <a:custGeom>
                  <a:avLst/>
                  <a:gdLst>
                    <a:gd name="connsiteX0" fmla="*/ 4828 w 144830"/>
                    <a:gd name="connsiteY0" fmla="*/ 124876 h 144830"/>
                    <a:gd name="connsiteX1" fmla="*/ 123266 w 144830"/>
                    <a:gd name="connsiteY1" fmla="*/ 128094 h 144830"/>
                    <a:gd name="connsiteX2" fmla="*/ 121335 w 144830"/>
                    <a:gd name="connsiteY2" fmla="*/ 4828 h 144830"/>
                  </a:gdLst>
                  <a:ahLst/>
                  <a:cxnLst>
                    <a:cxn ang="0">
                      <a:pos x="connsiteX0" y="connsiteY0"/>
                    </a:cxn>
                    <a:cxn ang="0">
                      <a:pos x="connsiteX1" y="connsiteY1"/>
                    </a:cxn>
                    <a:cxn ang="0">
                      <a:pos x="connsiteX2" y="connsiteY2"/>
                    </a:cxn>
                  </a:cxnLst>
                  <a:rect l="l" t="t" r="r" b="b"/>
                  <a:pathLst>
                    <a:path w="144830" h="144830">
                      <a:moveTo>
                        <a:pt x="4828" y="124876"/>
                      </a:moveTo>
                      <a:cubicBezTo>
                        <a:pt x="4828" y="124876"/>
                        <a:pt x="84001" y="163175"/>
                        <a:pt x="123266" y="128094"/>
                      </a:cubicBezTo>
                      <a:cubicBezTo>
                        <a:pt x="123266" y="128094"/>
                        <a:pt x="163497" y="100094"/>
                        <a:pt x="121335" y="4828"/>
                      </a:cubicBezTo>
                    </a:path>
                  </a:pathLst>
                </a:custGeom>
                <a:noFill/>
                <a:ln w="25400" cap="flat">
                  <a:solidFill>
                    <a:schemeClr val="tx2"/>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54" name="Freeform: Shape 53">
                  <a:extLst>
                    <a:ext uri="{FF2B5EF4-FFF2-40B4-BE49-F238E27FC236}">
                      <a16:creationId xmlns:a16="http://schemas.microsoft.com/office/drawing/2014/main" id="{BCBB0485-9A4E-4A73-B335-CAF149E7EE40}"/>
                    </a:ext>
                  </a:extLst>
                </p:cNvPr>
                <p:cNvSpPr/>
                <p:nvPr/>
              </p:nvSpPr>
              <p:spPr>
                <a:xfrm>
                  <a:off x="-4243227" y="1781707"/>
                  <a:ext cx="111605" cy="111605"/>
                </a:xfrm>
                <a:custGeom>
                  <a:avLst/>
                  <a:gdLst>
                    <a:gd name="connsiteX0" fmla="*/ 105565 w 109427"/>
                    <a:gd name="connsiteY0" fmla="*/ 105887 h 109427"/>
                    <a:gd name="connsiteX1" fmla="*/ 4828 w 109427"/>
                    <a:gd name="connsiteY1" fmla="*/ 4828 h 109427"/>
                  </a:gdLst>
                  <a:ahLst/>
                  <a:cxnLst>
                    <a:cxn ang="0">
                      <a:pos x="connsiteX0" y="connsiteY0"/>
                    </a:cxn>
                    <a:cxn ang="0">
                      <a:pos x="connsiteX1" y="connsiteY1"/>
                    </a:cxn>
                  </a:cxnLst>
                  <a:rect l="l" t="t" r="r" b="b"/>
                  <a:pathLst>
                    <a:path w="109427" h="109427">
                      <a:moveTo>
                        <a:pt x="105565" y="105887"/>
                      </a:moveTo>
                      <a:cubicBezTo>
                        <a:pt x="83036" y="76277"/>
                        <a:pt x="49242" y="38621"/>
                        <a:pt x="4828" y="4828"/>
                      </a:cubicBezTo>
                    </a:path>
                  </a:pathLst>
                </a:custGeom>
                <a:noFill/>
                <a:ln w="25400" cap="flat">
                  <a:solidFill>
                    <a:schemeClr val="tx2"/>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55" name="Freeform: Shape 54">
                  <a:extLst>
                    <a:ext uri="{FF2B5EF4-FFF2-40B4-BE49-F238E27FC236}">
                      <a16:creationId xmlns:a16="http://schemas.microsoft.com/office/drawing/2014/main" id="{E4FB77CB-B76C-41D1-B95B-52BBDF269D7E}"/>
                    </a:ext>
                  </a:extLst>
                </p:cNvPr>
                <p:cNvSpPr/>
                <p:nvPr/>
              </p:nvSpPr>
              <p:spPr>
                <a:xfrm>
                  <a:off x="-4295091" y="1879527"/>
                  <a:ext cx="200233" cy="200233"/>
                </a:xfrm>
                <a:custGeom>
                  <a:avLst/>
                  <a:gdLst>
                    <a:gd name="connsiteX0" fmla="*/ 191497 w 196325"/>
                    <a:gd name="connsiteY0" fmla="*/ 4828 h 196325"/>
                    <a:gd name="connsiteX1" fmla="*/ 4828 w 196325"/>
                    <a:gd name="connsiteY1" fmla="*/ 194072 h 196325"/>
                  </a:gdLst>
                  <a:ahLst/>
                  <a:cxnLst>
                    <a:cxn ang="0">
                      <a:pos x="connsiteX0" y="connsiteY0"/>
                    </a:cxn>
                    <a:cxn ang="0">
                      <a:pos x="connsiteX1" y="connsiteY1"/>
                    </a:cxn>
                  </a:cxnLst>
                  <a:rect l="l" t="t" r="r" b="b"/>
                  <a:pathLst>
                    <a:path w="196325" h="196325">
                      <a:moveTo>
                        <a:pt x="191497" y="4828"/>
                      </a:moveTo>
                      <a:cubicBezTo>
                        <a:pt x="191497" y="4828"/>
                        <a:pt x="145796" y="106852"/>
                        <a:pt x="4828" y="194072"/>
                      </a:cubicBezTo>
                    </a:path>
                  </a:pathLst>
                </a:custGeom>
                <a:noFill/>
                <a:ln w="25400" cap="flat">
                  <a:solidFill>
                    <a:schemeClr val="tx2"/>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56" name="Freeform: Shape 55">
                  <a:extLst>
                    <a:ext uri="{FF2B5EF4-FFF2-40B4-BE49-F238E27FC236}">
                      <a16:creationId xmlns:a16="http://schemas.microsoft.com/office/drawing/2014/main" id="{BE2500B4-245A-43FD-BC48-AACA4B99A69E}"/>
                    </a:ext>
                  </a:extLst>
                </p:cNvPr>
                <p:cNvSpPr/>
                <p:nvPr/>
              </p:nvSpPr>
              <p:spPr>
                <a:xfrm>
                  <a:off x="-4462593" y="1966185"/>
                  <a:ext cx="147713" cy="147713"/>
                </a:xfrm>
                <a:custGeom>
                  <a:avLst/>
                  <a:gdLst>
                    <a:gd name="connsiteX0" fmla="*/ 140739 w 144830"/>
                    <a:gd name="connsiteY0" fmla="*/ 123266 h 144830"/>
                    <a:gd name="connsiteX1" fmla="*/ 27128 w 144830"/>
                    <a:gd name="connsiteY1" fmla="*/ 130347 h 144830"/>
                    <a:gd name="connsiteX2" fmla="*/ 23909 w 144830"/>
                    <a:gd name="connsiteY2" fmla="*/ 4828 h 144830"/>
                  </a:gdLst>
                  <a:ahLst/>
                  <a:cxnLst>
                    <a:cxn ang="0">
                      <a:pos x="connsiteX0" y="connsiteY0"/>
                    </a:cxn>
                    <a:cxn ang="0">
                      <a:pos x="connsiteX1" y="connsiteY1"/>
                    </a:cxn>
                    <a:cxn ang="0">
                      <a:pos x="connsiteX2" y="connsiteY2"/>
                    </a:cxn>
                  </a:cxnLst>
                  <a:rect l="l" t="t" r="r" b="b"/>
                  <a:pathLst>
                    <a:path w="144830" h="144830">
                      <a:moveTo>
                        <a:pt x="140739" y="123266"/>
                      </a:moveTo>
                      <a:cubicBezTo>
                        <a:pt x="140739" y="123266"/>
                        <a:pt x="66393" y="159957"/>
                        <a:pt x="27128" y="130347"/>
                      </a:cubicBezTo>
                      <a:cubicBezTo>
                        <a:pt x="27128" y="130347"/>
                        <a:pt x="-20827" y="104599"/>
                        <a:pt x="23909" y="4828"/>
                      </a:cubicBezTo>
                    </a:path>
                  </a:pathLst>
                </a:custGeom>
                <a:noFill/>
                <a:ln w="25400" cap="flat">
                  <a:solidFill>
                    <a:schemeClr val="tx2"/>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57" name="Freeform: Shape 56">
                  <a:extLst>
                    <a:ext uri="{FF2B5EF4-FFF2-40B4-BE49-F238E27FC236}">
                      <a16:creationId xmlns:a16="http://schemas.microsoft.com/office/drawing/2014/main" id="{A2CDD5F8-D8BC-44C3-895B-0FCAE7AF5ED4}"/>
                    </a:ext>
                  </a:extLst>
                </p:cNvPr>
                <p:cNvSpPr/>
                <p:nvPr/>
              </p:nvSpPr>
              <p:spPr>
                <a:xfrm>
                  <a:off x="-4428689" y="1750524"/>
                  <a:ext cx="193668" cy="196951"/>
                </a:xfrm>
                <a:custGeom>
                  <a:avLst/>
                  <a:gdLst>
                    <a:gd name="connsiteX0" fmla="*/ 4828 w 189888"/>
                    <a:gd name="connsiteY0" fmla="*/ 188601 h 193106"/>
                    <a:gd name="connsiteX1" fmla="*/ 186992 w 189888"/>
                    <a:gd name="connsiteY1" fmla="*/ 4828 h 193106"/>
                  </a:gdLst>
                  <a:ahLst/>
                  <a:cxnLst>
                    <a:cxn ang="0">
                      <a:pos x="connsiteX0" y="connsiteY0"/>
                    </a:cxn>
                    <a:cxn ang="0">
                      <a:pos x="connsiteX1" y="connsiteY1"/>
                    </a:cxn>
                  </a:cxnLst>
                  <a:rect l="l" t="t" r="r" b="b"/>
                  <a:pathLst>
                    <a:path w="189888" h="193106">
                      <a:moveTo>
                        <a:pt x="4828" y="188601"/>
                      </a:moveTo>
                      <a:cubicBezTo>
                        <a:pt x="4828" y="188601"/>
                        <a:pt x="61472" y="79174"/>
                        <a:pt x="186992" y="4828"/>
                      </a:cubicBezTo>
                    </a:path>
                  </a:pathLst>
                </a:custGeom>
                <a:noFill/>
                <a:ln w="25400" cap="flat">
                  <a:solidFill>
                    <a:schemeClr val="tx2"/>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59" name="Freeform: Shape 58">
                  <a:extLst>
                    <a:ext uri="{FF2B5EF4-FFF2-40B4-BE49-F238E27FC236}">
                      <a16:creationId xmlns:a16="http://schemas.microsoft.com/office/drawing/2014/main" id="{2D79CA81-0843-4C06-BF33-FEE2F0B46AD5}"/>
                    </a:ext>
                  </a:extLst>
                </p:cNvPr>
                <p:cNvSpPr/>
                <p:nvPr/>
              </p:nvSpPr>
              <p:spPr>
                <a:xfrm>
                  <a:off x="-4338419" y="1830289"/>
                  <a:ext cx="147713" cy="78781"/>
                </a:xfrm>
                <a:custGeom>
                  <a:avLst/>
                  <a:gdLst>
                    <a:gd name="connsiteX0" fmla="*/ 74024 w 144830"/>
                    <a:gd name="connsiteY0" fmla="*/ 4828 h 77242"/>
                    <a:gd name="connsiteX1" fmla="*/ 4828 w 144830"/>
                    <a:gd name="connsiteY1" fmla="*/ 40231 h 77242"/>
                    <a:gd name="connsiteX2" fmla="*/ 72093 w 144830"/>
                    <a:gd name="connsiteY2" fmla="*/ 75312 h 77242"/>
                    <a:gd name="connsiteX3" fmla="*/ 141612 w 144830"/>
                    <a:gd name="connsiteY3" fmla="*/ 40231 h 77242"/>
                  </a:gdLst>
                  <a:ahLst/>
                  <a:cxnLst>
                    <a:cxn ang="0">
                      <a:pos x="connsiteX0" y="connsiteY0"/>
                    </a:cxn>
                    <a:cxn ang="0">
                      <a:pos x="connsiteX1" y="connsiteY1"/>
                    </a:cxn>
                    <a:cxn ang="0">
                      <a:pos x="connsiteX2" y="connsiteY2"/>
                    </a:cxn>
                    <a:cxn ang="0">
                      <a:pos x="connsiteX3" y="connsiteY3"/>
                    </a:cxn>
                  </a:cxnLst>
                  <a:rect l="l" t="t" r="r" b="b"/>
                  <a:pathLst>
                    <a:path w="144830" h="77242">
                      <a:moveTo>
                        <a:pt x="74024" y="4828"/>
                      </a:moveTo>
                      <a:lnTo>
                        <a:pt x="4828" y="40231"/>
                      </a:lnTo>
                      <a:lnTo>
                        <a:pt x="72093" y="75312"/>
                      </a:lnTo>
                      <a:lnTo>
                        <a:pt x="141612" y="40231"/>
                      </a:lnTo>
                      <a:close/>
                    </a:path>
                  </a:pathLst>
                </a:custGeom>
                <a:noFill/>
                <a:ln w="25400" cap="flat">
                  <a:solidFill>
                    <a:schemeClr val="tx2"/>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60" name="Freeform: Shape 59">
                  <a:extLst>
                    <a:ext uri="{FF2B5EF4-FFF2-40B4-BE49-F238E27FC236}">
                      <a16:creationId xmlns:a16="http://schemas.microsoft.com/office/drawing/2014/main" id="{05811518-54DC-4C77-B2CF-3093AEEC96E8}"/>
                    </a:ext>
                  </a:extLst>
                </p:cNvPr>
                <p:cNvSpPr/>
                <p:nvPr/>
              </p:nvSpPr>
              <p:spPr>
                <a:xfrm>
                  <a:off x="-4338419" y="1866396"/>
                  <a:ext cx="78781" cy="134583"/>
                </a:xfrm>
                <a:custGeom>
                  <a:avLst/>
                  <a:gdLst>
                    <a:gd name="connsiteX0" fmla="*/ 4828 w 77242"/>
                    <a:gd name="connsiteY0" fmla="*/ 4828 h 131956"/>
                    <a:gd name="connsiteX1" fmla="*/ 4828 w 77242"/>
                    <a:gd name="connsiteY1" fmla="*/ 94300 h 131956"/>
                    <a:gd name="connsiteX2" fmla="*/ 73059 w 77242"/>
                    <a:gd name="connsiteY2" fmla="*/ 129382 h 131956"/>
                    <a:gd name="connsiteX3" fmla="*/ 73059 w 77242"/>
                    <a:gd name="connsiteY3" fmla="*/ 39909 h 131956"/>
                  </a:gdLst>
                  <a:ahLst/>
                  <a:cxnLst>
                    <a:cxn ang="0">
                      <a:pos x="connsiteX0" y="connsiteY0"/>
                    </a:cxn>
                    <a:cxn ang="0">
                      <a:pos x="connsiteX1" y="connsiteY1"/>
                    </a:cxn>
                    <a:cxn ang="0">
                      <a:pos x="connsiteX2" y="connsiteY2"/>
                    </a:cxn>
                    <a:cxn ang="0">
                      <a:pos x="connsiteX3" y="connsiteY3"/>
                    </a:cxn>
                  </a:cxnLst>
                  <a:rect l="l" t="t" r="r" b="b"/>
                  <a:pathLst>
                    <a:path w="77242" h="131956">
                      <a:moveTo>
                        <a:pt x="4828" y="4828"/>
                      </a:moveTo>
                      <a:lnTo>
                        <a:pt x="4828" y="94300"/>
                      </a:lnTo>
                      <a:lnTo>
                        <a:pt x="73059" y="129382"/>
                      </a:lnTo>
                      <a:lnTo>
                        <a:pt x="73059" y="39909"/>
                      </a:lnTo>
                      <a:close/>
                    </a:path>
                  </a:pathLst>
                </a:custGeom>
                <a:noFill/>
                <a:ln w="25400" cap="flat">
                  <a:solidFill>
                    <a:schemeClr val="tx2"/>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62" name="Freeform: Shape 61">
                  <a:extLst>
                    <a:ext uri="{FF2B5EF4-FFF2-40B4-BE49-F238E27FC236}">
                      <a16:creationId xmlns:a16="http://schemas.microsoft.com/office/drawing/2014/main" id="{14C3F7E3-6686-4434-9FD7-BC34A99CD21A}"/>
                    </a:ext>
                  </a:extLst>
                </p:cNvPr>
                <p:cNvSpPr/>
                <p:nvPr/>
              </p:nvSpPr>
              <p:spPr>
                <a:xfrm>
                  <a:off x="-4268830" y="1866396"/>
                  <a:ext cx="78781" cy="134583"/>
                </a:xfrm>
                <a:custGeom>
                  <a:avLst/>
                  <a:gdLst>
                    <a:gd name="connsiteX0" fmla="*/ 73381 w 77242"/>
                    <a:gd name="connsiteY0" fmla="*/ 4828 h 131956"/>
                    <a:gd name="connsiteX1" fmla="*/ 73381 w 77242"/>
                    <a:gd name="connsiteY1" fmla="*/ 94300 h 131956"/>
                    <a:gd name="connsiteX2" fmla="*/ 4828 w 77242"/>
                    <a:gd name="connsiteY2" fmla="*/ 129382 h 131956"/>
                    <a:gd name="connsiteX3" fmla="*/ 4828 w 77242"/>
                    <a:gd name="connsiteY3" fmla="*/ 39909 h 131956"/>
                  </a:gdLst>
                  <a:ahLst/>
                  <a:cxnLst>
                    <a:cxn ang="0">
                      <a:pos x="connsiteX0" y="connsiteY0"/>
                    </a:cxn>
                    <a:cxn ang="0">
                      <a:pos x="connsiteX1" y="connsiteY1"/>
                    </a:cxn>
                    <a:cxn ang="0">
                      <a:pos x="connsiteX2" y="connsiteY2"/>
                    </a:cxn>
                    <a:cxn ang="0">
                      <a:pos x="connsiteX3" y="connsiteY3"/>
                    </a:cxn>
                  </a:cxnLst>
                  <a:rect l="l" t="t" r="r" b="b"/>
                  <a:pathLst>
                    <a:path w="77242" h="131956">
                      <a:moveTo>
                        <a:pt x="73381" y="4828"/>
                      </a:moveTo>
                      <a:lnTo>
                        <a:pt x="73381" y="94300"/>
                      </a:lnTo>
                      <a:lnTo>
                        <a:pt x="4828" y="129382"/>
                      </a:lnTo>
                      <a:lnTo>
                        <a:pt x="4828" y="39909"/>
                      </a:lnTo>
                      <a:close/>
                    </a:path>
                  </a:pathLst>
                </a:custGeom>
                <a:noFill/>
                <a:ln w="25400" cap="flat">
                  <a:solidFill>
                    <a:schemeClr val="tx2"/>
                  </a:solidFill>
                  <a:prstDash val="solid"/>
                  <a:round/>
                </a:ln>
              </p:spPr>
              <p:txBody>
                <a:bodyPr rtlCol="0" anchor="ctr"/>
                <a:lstStyle/>
                <a:p>
                  <a:pPr defTabSz="1828723" hangingPunct="1"/>
                  <a:endParaRPr lang="en-US" sz="3060" kern="1200">
                    <a:solidFill>
                      <a:srgbClr val="FFFFFF"/>
                    </a:solidFill>
                    <a:ea typeface="+mn-ea"/>
                    <a:cs typeface="+mn-cs"/>
                  </a:endParaRPr>
                </a:p>
              </p:txBody>
            </p:sp>
          </p:grpSp>
        </p:grpSp>
      </p:grpSp>
      <p:sp>
        <p:nvSpPr>
          <p:cNvPr id="12" name="Rectangle 11">
            <a:extLst>
              <a:ext uri="{FF2B5EF4-FFF2-40B4-BE49-F238E27FC236}">
                <a16:creationId xmlns:a16="http://schemas.microsoft.com/office/drawing/2014/main" id="{7F49959F-F74A-4367-B826-24CC2BE4E054}"/>
              </a:ext>
            </a:extLst>
          </p:cNvPr>
          <p:cNvSpPr/>
          <p:nvPr/>
        </p:nvSpPr>
        <p:spPr bwMode="auto">
          <a:xfrm>
            <a:off x="6337106" y="9513442"/>
            <a:ext cx="11709792" cy="1107996"/>
          </a:xfrm>
          <a:prstGeom prst="rect">
            <a:avLst/>
          </a:prstGeom>
          <a:solidFill>
            <a:srgbClr val="000000"/>
          </a:solidFill>
          <a:ln w="12700">
            <a:noFill/>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04800" tIns="243840" rIns="304800" bIns="243840" numCol="1" spcCol="0" rtlCol="0" fromWordArt="0" anchor="t" anchorCtr="0" forceAA="0" compatLnSpc="1">
            <a:prstTxWarp prst="textNoShape">
              <a:avLst/>
            </a:prstTxWarp>
            <a:spAutoFit/>
          </a:bodyPr>
          <a:lstStyle/>
          <a:p>
            <a:pPr algn="ctr" defTabSz="1219176" hangingPunct="1">
              <a:defRPr/>
            </a:pPr>
            <a:r>
              <a:rPr lang="en-US" sz="4000" b="1" dirty="0">
                <a:solidFill>
                  <a:srgbClr val="FFFFFF"/>
                </a:solidFill>
                <a:latin typeface="Amazon Ember"/>
              </a:rPr>
              <a:t>Business agility + governance control</a:t>
            </a:r>
          </a:p>
        </p:txBody>
      </p:sp>
    </p:spTree>
    <p:extLst>
      <p:ext uri="{BB962C8B-B14F-4D97-AF65-F5344CB8AC3E}">
        <p14:creationId xmlns:p14="http://schemas.microsoft.com/office/powerpoint/2010/main" val="3114480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nodeType="withEffect">
                                  <p:stCondLst>
                                    <p:cond delay="0"/>
                                  </p:stCondLst>
                                  <p:childTnLst>
                                    <p:animMotion origin="layout" path="M -4.6875E-6 0.04611 L -4.6875E-6 -2.40741E-6 " pathEditMode="relative" rAng="0" ptsTypes="AA">
                                      <p:cBhvr>
                                        <p:cTn id="9" dur="600" fill="hold"/>
                                        <p:tgtEl>
                                          <p:spTgt spid="20"/>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98"/>
                                        </p:tgtEl>
                                        <p:attrNameLst>
                                          <p:attrName>style.visibility</p:attrName>
                                        </p:attrNameLst>
                                      </p:cBhvr>
                                      <p:to>
                                        <p:strVal val="visible"/>
                                      </p:to>
                                    </p:set>
                                    <p:animEffect transition="in" filter="fade">
                                      <p:cBhvr>
                                        <p:cTn id="12" dur="500"/>
                                        <p:tgtEl>
                                          <p:spTgt spid="98"/>
                                        </p:tgtEl>
                                      </p:cBhvr>
                                    </p:animEffect>
                                  </p:childTnLst>
                                </p:cTn>
                              </p:par>
                              <p:par>
                                <p:cTn id="13" presetID="42" presetClass="path" presetSubtype="0" decel="100000" fill="hold" grpId="1" nodeType="withEffect">
                                  <p:stCondLst>
                                    <p:cond delay="0"/>
                                  </p:stCondLst>
                                  <p:childTnLst>
                                    <p:animMotion origin="layout" path="M -4.6875E-6 0.04611 L -4.6875E-6 -2.40741E-6 " pathEditMode="relative" rAng="0" ptsTypes="AA">
                                      <p:cBhvr>
                                        <p:cTn id="14" dur="600" fill="hold"/>
                                        <p:tgtEl>
                                          <p:spTgt spid="98"/>
                                        </p:tgtEl>
                                        <p:attrNameLst>
                                          <p:attrName>ppt_x</p:attrName>
                                          <p:attrName>ppt_y</p:attrName>
                                        </p:attrNameLst>
                                      </p:cBhvr>
                                      <p:rCtr x="0" y="-2315"/>
                                    </p:animMotion>
                                  </p:childTnLst>
                                </p:cTn>
                              </p:par>
                              <p:par>
                                <p:cTn id="15" presetID="10" presetClass="entr" presetSubtype="0" fill="hold" grpId="0" nodeType="withEffect">
                                  <p:stCondLst>
                                    <p:cond delay="200"/>
                                  </p:stCondLst>
                                  <p:childTnLst>
                                    <p:set>
                                      <p:cBhvr>
                                        <p:cTn id="16" dur="1" fill="hold">
                                          <p:stCondLst>
                                            <p:cond delay="0"/>
                                          </p:stCondLst>
                                        </p:cTn>
                                        <p:tgtEl>
                                          <p:spTgt spid="99"/>
                                        </p:tgtEl>
                                        <p:attrNameLst>
                                          <p:attrName>style.visibility</p:attrName>
                                        </p:attrNameLst>
                                      </p:cBhvr>
                                      <p:to>
                                        <p:strVal val="visible"/>
                                      </p:to>
                                    </p:set>
                                    <p:animEffect transition="in" filter="fade">
                                      <p:cBhvr>
                                        <p:cTn id="17" dur="500"/>
                                        <p:tgtEl>
                                          <p:spTgt spid="99"/>
                                        </p:tgtEl>
                                      </p:cBhvr>
                                    </p:animEffect>
                                  </p:childTnLst>
                                </p:cTn>
                              </p:par>
                              <p:par>
                                <p:cTn id="18" presetID="42" presetClass="path" presetSubtype="0" decel="100000" fill="hold" grpId="1" nodeType="withEffect">
                                  <p:stCondLst>
                                    <p:cond delay="200"/>
                                  </p:stCondLst>
                                  <p:childTnLst>
                                    <p:animMotion origin="layout" path="M -4.6875E-6 0.04611 L -4.6875E-6 -2.40741E-6 " pathEditMode="relative" rAng="0" ptsTypes="AA">
                                      <p:cBhvr>
                                        <p:cTn id="19" dur="600" fill="hold"/>
                                        <p:tgtEl>
                                          <p:spTgt spid="99"/>
                                        </p:tgtEl>
                                        <p:attrNameLst>
                                          <p:attrName>ppt_x</p:attrName>
                                          <p:attrName>ppt_y</p:attrName>
                                        </p:attrNameLst>
                                      </p:cBhvr>
                                      <p:rCtr x="0" y="-2315"/>
                                    </p:animMotion>
                                  </p:childTnLst>
                                </p:cTn>
                              </p:par>
                              <p:par>
                                <p:cTn id="20" presetID="10" presetClass="entr" presetSubtype="0" fill="hold" grpId="0" nodeType="withEffect">
                                  <p:stCondLst>
                                    <p:cond delay="40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500"/>
                                        <p:tgtEl>
                                          <p:spTgt spid="100"/>
                                        </p:tgtEl>
                                      </p:cBhvr>
                                    </p:animEffect>
                                  </p:childTnLst>
                                </p:cTn>
                              </p:par>
                              <p:par>
                                <p:cTn id="23" presetID="42" presetClass="path" presetSubtype="0" decel="100000" fill="hold" grpId="1" nodeType="withEffect">
                                  <p:stCondLst>
                                    <p:cond delay="400"/>
                                  </p:stCondLst>
                                  <p:childTnLst>
                                    <p:animMotion origin="layout" path="M -4.6875E-6 0.04611 L -4.6875E-6 -2.40741E-6 " pathEditMode="relative" rAng="0" ptsTypes="AA">
                                      <p:cBhvr>
                                        <p:cTn id="24" dur="600" fill="hold"/>
                                        <p:tgtEl>
                                          <p:spTgt spid="100"/>
                                        </p:tgtEl>
                                        <p:attrNameLst>
                                          <p:attrName>ppt_x</p:attrName>
                                          <p:attrName>ppt_y</p:attrName>
                                        </p:attrNameLst>
                                      </p:cBhvr>
                                      <p:rCtr x="0" y="-2315"/>
                                    </p:animMotion>
                                  </p:childTnLst>
                                </p:cTn>
                              </p:par>
                              <p:par>
                                <p:cTn id="25" presetID="10" presetClass="entr" presetSubtype="0" fill="hold" nodeType="withEffect">
                                  <p:stCondLst>
                                    <p:cond delay="20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42" presetClass="path" presetSubtype="0" decel="100000" fill="hold" nodeType="withEffect">
                                  <p:stCondLst>
                                    <p:cond delay="200"/>
                                  </p:stCondLst>
                                  <p:childTnLst>
                                    <p:animMotion origin="layout" path="M 0 0.04611 L 0 -2.40741E-6 " pathEditMode="relative" rAng="0" ptsTypes="AA">
                                      <p:cBhvr>
                                        <p:cTn id="29" dur="600" fill="hold"/>
                                        <p:tgtEl>
                                          <p:spTgt spid="23"/>
                                        </p:tgtEl>
                                        <p:attrNameLst>
                                          <p:attrName>ppt_x</p:attrName>
                                          <p:attrName>ppt_y</p:attrName>
                                        </p:attrNameLst>
                                      </p:cBhvr>
                                      <p:rCtr x="0" y="-2315"/>
                                    </p:animMotion>
                                  </p:childTnLst>
                                </p:cTn>
                              </p:par>
                              <p:par>
                                <p:cTn id="30" presetID="10" presetClass="entr" presetSubtype="0" fill="hold" nodeType="withEffect">
                                  <p:stCondLst>
                                    <p:cond delay="40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42" presetClass="path" presetSubtype="0" decel="100000" fill="hold" nodeType="withEffect">
                                  <p:stCondLst>
                                    <p:cond delay="400"/>
                                  </p:stCondLst>
                                  <p:childTnLst>
                                    <p:animMotion origin="layout" path="M 3.19444E-6 0.0461 L 3.19444E-6 1.17284E-6 " pathEditMode="relative" rAng="0" ptsTypes="AA">
                                      <p:cBhvr>
                                        <p:cTn id="34" dur="600" fill="hold"/>
                                        <p:tgtEl>
                                          <p:spTgt spid="24"/>
                                        </p:tgtEl>
                                        <p:attrNameLst>
                                          <p:attrName>ppt_x</p:attrName>
                                          <p:attrName>ppt_y</p:attrName>
                                        </p:attrNameLst>
                                      </p:cBhvr>
                                      <p:rCtr x="0" y="-2315"/>
                                    </p:animMotion>
                                  </p:childTnLst>
                                </p:cTn>
                              </p:par>
                              <p:par>
                                <p:cTn id="35" presetID="10"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par>
                                <p:cTn id="38" presetID="42" presetClass="path" presetSubtype="0" decel="100000" fill="hold" grpId="1" nodeType="withEffect">
                                  <p:stCondLst>
                                    <p:cond delay="0"/>
                                  </p:stCondLst>
                                  <p:childTnLst>
                                    <p:animMotion origin="layout" path="M -4.6875E-6 -0.04495 L -4.6875E-6 2.46914E-7 " pathEditMode="relative" rAng="0" ptsTypes="AA">
                                      <p:cBhvr>
                                        <p:cTn id="39" dur="600" fill="hold"/>
                                        <p:tgtEl>
                                          <p:spTgt spid="40"/>
                                        </p:tgtEl>
                                        <p:attrNameLst>
                                          <p:attrName>ppt_x</p:attrName>
                                          <p:attrName>ppt_y</p:attrName>
                                        </p:attrNameLst>
                                      </p:cBhvr>
                                      <p:rCtr x="0" y="2238"/>
                                    </p:animMotion>
                                  </p:childTnLst>
                                </p:cTn>
                              </p:par>
                              <p:par>
                                <p:cTn id="40" presetID="10" presetClass="entr" presetSubtype="0" fill="hold" grpId="0" nodeType="withEffect">
                                  <p:stCondLst>
                                    <p:cond delay="20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par>
                                <p:cTn id="43" presetID="42" presetClass="path" presetSubtype="0" decel="100000" fill="hold" grpId="1" nodeType="withEffect">
                                  <p:stCondLst>
                                    <p:cond delay="200"/>
                                  </p:stCondLst>
                                  <p:childTnLst>
                                    <p:animMotion origin="layout" path="M 0 -0.04495 L 0 2.46914E-7 " pathEditMode="relative" rAng="0" ptsTypes="AA">
                                      <p:cBhvr>
                                        <p:cTn id="44" dur="600" fill="hold"/>
                                        <p:tgtEl>
                                          <p:spTgt spid="42"/>
                                        </p:tgtEl>
                                        <p:attrNameLst>
                                          <p:attrName>ppt_x</p:attrName>
                                          <p:attrName>ppt_y</p:attrName>
                                        </p:attrNameLst>
                                      </p:cBhvr>
                                      <p:rCtr x="0" y="2238"/>
                                    </p:animMotion>
                                  </p:childTnLst>
                                </p:cTn>
                              </p:par>
                              <p:par>
                                <p:cTn id="45" presetID="10" presetClass="entr" presetSubtype="0" fill="hold" grpId="0" nodeType="withEffect">
                                  <p:stCondLst>
                                    <p:cond delay="40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par>
                                <p:cTn id="48" presetID="42" presetClass="path" presetSubtype="0" decel="100000" fill="hold" grpId="1" nodeType="withEffect">
                                  <p:stCondLst>
                                    <p:cond delay="400"/>
                                  </p:stCondLst>
                                  <p:childTnLst>
                                    <p:animMotion origin="layout" path="M 3.19444E-6 -0.04495 L 3.19444E-6 2.46914E-7 " pathEditMode="relative" rAng="0" ptsTypes="AA">
                                      <p:cBhvr>
                                        <p:cTn id="49" dur="600" fill="hold"/>
                                        <p:tgtEl>
                                          <p:spTgt spid="44"/>
                                        </p:tgtEl>
                                        <p:attrNameLst>
                                          <p:attrName>ppt_x</p:attrName>
                                          <p:attrName>ppt_y</p:attrName>
                                        </p:attrNameLst>
                                      </p:cBhvr>
                                      <p:rCtr x="0" y="2238"/>
                                    </p:animMotion>
                                  </p:childTnLst>
                                </p:cTn>
                              </p:par>
                            </p:childTnLst>
                          </p:cTn>
                        </p:par>
                        <p:par>
                          <p:cTn id="50" fill="hold">
                            <p:stCondLst>
                              <p:cond delay="1000"/>
                            </p:stCondLst>
                            <p:childTnLst>
                              <p:par>
                                <p:cTn id="51" presetID="16" presetClass="entr" presetSubtype="37" fill="hold" grpId="0" nodeType="after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barn(outVertical)">
                                      <p:cBhvr>
                                        <p:cTn id="53" dur="500"/>
                                        <p:tgtEl>
                                          <p:spTgt spid="3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par>
                                <p:cTn id="57" presetID="1" presetClass="entr" presetSubtype="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9" grpId="0" animBg="1"/>
      <p:bldP spid="99" grpId="1" animBg="1"/>
      <p:bldP spid="100" grpId="0" animBg="1"/>
      <p:bldP spid="100" grpId="1" animBg="1"/>
      <p:bldP spid="42" grpId="0"/>
      <p:bldP spid="42" grpId="1"/>
      <p:bldP spid="44" grpId="0"/>
      <p:bldP spid="44" grpId="1"/>
      <p:bldP spid="98" grpId="0" animBg="1"/>
      <p:bldP spid="98" grpId="1" animBg="1"/>
      <p:bldP spid="40" grpId="0"/>
      <p:bldP spid="40" grpId="1"/>
      <p:bldP spid="32"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Operate with agility + control</a:t>
            </a:r>
          </a:p>
        </p:txBody>
      </p:sp>
      <p:grpSp>
        <p:nvGrpSpPr>
          <p:cNvPr id="4" name="Group 3">
            <a:extLst>
              <a:ext uri="{FF2B5EF4-FFF2-40B4-BE49-F238E27FC236}">
                <a16:creationId xmlns:a16="http://schemas.microsoft.com/office/drawing/2014/main" id="{E38DA6C3-E6D2-48DB-9958-E15934E13143}"/>
              </a:ext>
            </a:extLst>
          </p:cNvPr>
          <p:cNvGrpSpPr/>
          <p:nvPr/>
        </p:nvGrpSpPr>
        <p:grpSpPr>
          <a:xfrm>
            <a:off x="20069840" y="921561"/>
            <a:ext cx="4814223" cy="748388"/>
            <a:chOff x="12041904" y="552936"/>
            <a:chExt cx="2888534" cy="449033"/>
          </a:xfrm>
        </p:grpSpPr>
        <p:sp>
          <p:nvSpPr>
            <p:cNvPr id="91" name="Rectangle: Rounded Corners 90">
              <a:extLst>
                <a:ext uri="{FF2B5EF4-FFF2-40B4-BE49-F238E27FC236}">
                  <a16:creationId xmlns:a16="http://schemas.microsoft.com/office/drawing/2014/main" id="{68139822-2863-45B5-A8CC-10A8994D6860}"/>
                </a:ext>
              </a:extLst>
            </p:cNvPr>
            <p:cNvSpPr/>
            <p:nvPr/>
          </p:nvSpPr>
          <p:spPr bwMode="auto">
            <a:xfrm>
              <a:off x="12041904" y="552936"/>
              <a:ext cx="2888534" cy="449033"/>
            </a:xfrm>
            <a:prstGeom prst="roundRect">
              <a:avLst>
                <a:gd name="adj" fmla="val 50000"/>
              </a:avLst>
            </a:prstGeom>
            <a:solidFill>
              <a:srgbClr val="000000"/>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0" rIns="0" bIns="0" numCol="1" spcCol="0" rtlCol="0" fromWordArt="0" anchor="ctr" anchorCtr="0" forceAA="0" compatLnSpc="1">
              <a:prstTxWarp prst="textNoShape">
                <a:avLst/>
              </a:prstTxWarp>
              <a:noAutofit/>
            </a:bodyPr>
            <a:lstStyle/>
            <a:p>
              <a:pPr defTabSz="1554151" fontAlgn="base" hangingPunct="1">
                <a:lnSpc>
                  <a:spcPct val="90000"/>
                </a:lnSpc>
                <a:spcBef>
                  <a:spcPct val="0"/>
                </a:spcBef>
                <a:spcAft>
                  <a:spcPct val="0"/>
                </a:spcAft>
              </a:pPr>
              <a:r>
                <a:rPr lang="en-US" sz="4000" kern="1200" dirty="0">
                  <a:solidFill>
                    <a:srgbClr val="FFFFFF"/>
                  </a:solidFill>
                  <a:latin typeface="Amazon Ember"/>
                  <a:cs typeface="Segoe UI" pitchFamily="34" charset="0"/>
                </a:rPr>
                <a:t>Operate</a:t>
              </a:r>
            </a:p>
          </p:txBody>
        </p:sp>
        <p:grpSp>
          <p:nvGrpSpPr>
            <p:cNvPr id="49" name="Group 48">
              <a:extLst>
                <a:ext uri="{FF2B5EF4-FFF2-40B4-BE49-F238E27FC236}">
                  <a16:creationId xmlns:a16="http://schemas.microsoft.com/office/drawing/2014/main" id="{9E5B46D0-1AB6-461A-BF3C-544E38AE9D0E}"/>
                </a:ext>
              </a:extLst>
            </p:cNvPr>
            <p:cNvGrpSpPr/>
            <p:nvPr/>
          </p:nvGrpSpPr>
          <p:grpSpPr>
            <a:xfrm>
              <a:off x="12209148" y="662901"/>
              <a:ext cx="254789" cy="229073"/>
              <a:chOff x="-1790270" y="1834648"/>
              <a:chExt cx="456270" cy="410219"/>
            </a:xfrm>
          </p:grpSpPr>
          <p:grpSp>
            <p:nvGrpSpPr>
              <p:cNvPr id="81" name="Group 80">
                <a:extLst>
                  <a:ext uri="{FF2B5EF4-FFF2-40B4-BE49-F238E27FC236}">
                    <a16:creationId xmlns:a16="http://schemas.microsoft.com/office/drawing/2014/main" id="{05017BD8-94FB-402F-AEAE-CF5E9F6B175B}"/>
                  </a:ext>
                </a:extLst>
              </p:cNvPr>
              <p:cNvGrpSpPr/>
              <p:nvPr/>
            </p:nvGrpSpPr>
            <p:grpSpPr>
              <a:xfrm>
                <a:off x="-1790270" y="1834648"/>
                <a:ext cx="456270" cy="410219"/>
                <a:chOff x="-1790270" y="1834650"/>
                <a:chExt cx="456270" cy="410219"/>
              </a:xfrm>
            </p:grpSpPr>
            <p:sp>
              <p:nvSpPr>
                <p:cNvPr id="88" name="Freeform: Shape 87">
                  <a:extLst>
                    <a:ext uri="{FF2B5EF4-FFF2-40B4-BE49-F238E27FC236}">
                      <a16:creationId xmlns:a16="http://schemas.microsoft.com/office/drawing/2014/main" id="{31D142A8-8C17-420A-87EB-7EEE93519976}"/>
                    </a:ext>
                  </a:extLst>
                </p:cNvPr>
                <p:cNvSpPr/>
                <p:nvPr/>
              </p:nvSpPr>
              <p:spPr>
                <a:xfrm>
                  <a:off x="-1790270" y="1834650"/>
                  <a:ext cx="456270" cy="292144"/>
                </a:xfrm>
                <a:custGeom>
                  <a:avLst/>
                  <a:gdLst>
                    <a:gd name="connsiteX0" fmla="*/ 170256 w 447363"/>
                    <a:gd name="connsiteY0" fmla="*/ 284739 h 286441"/>
                    <a:gd name="connsiteX1" fmla="*/ 69197 w 447363"/>
                    <a:gd name="connsiteY1" fmla="*/ 284739 h 286441"/>
                    <a:gd name="connsiteX2" fmla="*/ 45380 w 447363"/>
                    <a:gd name="connsiteY2" fmla="*/ 277980 h 286441"/>
                    <a:gd name="connsiteX3" fmla="*/ 4828 w 447363"/>
                    <a:gd name="connsiteY3" fmla="*/ 205243 h 286441"/>
                    <a:gd name="connsiteX4" fmla="*/ 65334 w 447363"/>
                    <a:gd name="connsiteY4" fmla="*/ 128644 h 286441"/>
                    <a:gd name="connsiteX5" fmla="*/ 65334 w 447363"/>
                    <a:gd name="connsiteY5" fmla="*/ 128644 h 286441"/>
                    <a:gd name="connsiteX6" fmla="*/ 64369 w 447363"/>
                    <a:gd name="connsiteY6" fmla="*/ 115127 h 286441"/>
                    <a:gd name="connsiteX7" fmla="*/ 130669 w 447363"/>
                    <a:gd name="connsiteY7" fmla="*/ 14390 h 286441"/>
                    <a:gd name="connsiteX8" fmla="*/ 256510 w 447363"/>
                    <a:gd name="connsiteY8" fmla="*/ 38850 h 286441"/>
                    <a:gd name="connsiteX9" fmla="*/ 287407 w 447363"/>
                    <a:gd name="connsiteY9" fmla="*/ 88414 h 286441"/>
                    <a:gd name="connsiteX10" fmla="*/ 324419 w 447363"/>
                    <a:gd name="connsiteY10" fmla="*/ 69425 h 286441"/>
                    <a:gd name="connsiteX11" fmla="*/ 373983 w 447363"/>
                    <a:gd name="connsiteY11" fmla="*/ 126391 h 286441"/>
                    <a:gd name="connsiteX12" fmla="*/ 373661 w 447363"/>
                    <a:gd name="connsiteY12" fmla="*/ 127357 h 286441"/>
                    <a:gd name="connsiteX13" fmla="*/ 445111 w 447363"/>
                    <a:gd name="connsiteY13" fmla="*/ 205887 h 286441"/>
                    <a:gd name="connsiteX14" fmla="*/ 395225 w 447363"/>
                    <a:gd name="connsiteY14" fmla="*/ 279268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7363" h="286441">
                      <a:moveTo>
                        <a:pt x="170256" y="284739"/>
                      </a:moveTo>
                      <a:lnTo>
                        <a:pt x="69197" y="284739"/>
                      </a:lnTo>
                      <a:cubicBezTo>
                        <a:pt x="60829" y="284739"/>
                        <a:pt x="52461" y="282486"/>
                        <a:pt x="45380" y="277980"/>
                      </a:cubicBezTo>
                      <a:cubicBezTo>
                        <a:pt x="29288" y="268003"/>
                        <a:pt x="4828" y="246439"/>
                        <a:pt x="4828" y="205243"/>
                      </a:cubicBezTo>
                      <a:cubicBezTo>
                        <a:pt x="4828" y="156967"/>
                        <a:pt x="37012" y="135725"/>
                        <a:pt x="65334" y="128644"/>
                      </a:cubicBezTo>
                      <a:lnTo>
                        <a:pt x="65334" y="128644"/>
                      </a:lnTo>
                      <a:cubicBezTo>
                        <a:pt x="64691" y="124139"/>
                        <a:pt x="64369" y="119633"/>
                        <a:pt x="64369" y="115127"/>
                      </a:cubicBezTo>
                      <a:cubicBezTo>
                        <a:pt x="64369" y="75862"/>
                        <a:pt x="91404" y="30482"/>
                        <a:pt x="130669" y="14390"/>
                      </a:cubicBezTo>
                      <a:cubicBezTo>
                        <a:pt x="180555" y="-6530"/>
                        <a:pt x="226257" y="9240"/>
                        <a:pt x="256510" y="38850"/>
                      </a:cubicBezTo>
                      <a:cubicBezTo>
                        <a:pt x="270349" y="52689"/>
                        <a:pt x="280648" y="69747"/>
                        <a:pt x="287407" y="88414"/>
                      </a:cubicBezTo>
                      <a:cubicBezTo>
                        <a:pt x="296741" y="75862"/>
                        <a:pt x="310580" y="69425"/>
                        <a:pt x="324419" y="69425"/>
                      </a:cubicBezTo>
                      <a:cubicBezTo>
                        <a:pt x="347914" y="69425"/>
                        <a:pt x="371409" y="88092"/>
                        <a:pt x="373983" y="126391"/>
                      </a:cubicBezTo>
                      <a:lnTo>
                        <a:pt x="373661" y="127357"/>
                      </a:lnTo>
                      <a:cubicBezTo>
                        <a:pt x="399731" y="131541"/>
                        <a:pt x="445111" y="149564"/>
                        <a:pt x="445111" y="205887"/>
                      </a:cubicBezTo>
                      <a:cubicBezTo>
                        <a:pt x="445111" y="251267"/>
                        <a:pt x="416789" y="270900"/>
                        <a:pt x="395225" y="279268"/>
                      </a:cubicBezTo>
                    </a:path>
                  </a:pathLst>
                </a:custGeom>
                <a:noFill/>
                <a:ln w="635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89" name="Freeform: Shape 88">
                  <a:extLst>
                    <a:ext uri="{FF2B5EF4-FFF2-40B4-BE49-F238E27FC236}">
                      <a16:creationId xmlns:a16="http://schemas.microsoft.com/office/drawing/2014/main" id="{D0E1DE99-640B-48A5-BF13-BE51DCB13F69}"/>
                    </a:ext>
                  </a:extLst>
                </p:cNvPr>
                <p:cNvSpPr/>
                <p:nvPr/>
              </p:nvSpPr>
              <p:spPr>
                <a:xfrm>
                  <a:off x="-1589708" y="1992116"/>
                  <a:ext cx="190386" cy="190386"/>
                </a:xfrm>
                <a:custGeom>
                  <a:avLst/>
                  <a:gdLst>
                    <a:gd name="connsiteX0" fmla="*/ 183773 w 186669"/>
                    <a:gd name="connsiteY0" fmla="*/ 94300 h 186669"/>
                    <a:gd name="connsiteX1" fmla="*/ 94300 w 186669"/>
                    <a:gd name="connsiteY1" fmla="*/ 183773 h 186669"/>
                    <a:gd name="connsiteX2" fmla="*/ 4828 w 186669"/>
                    <a:gd name="connsiteY2" fmla="*/ 94300 h 186669"/>
                    <a:gd name="connsiteX3" fmla="*/ 94300 w 186669"/>
                    <a:gd name="connsiteY3" fmla="*/ 4828 h 186669"/>
                    <a:gd name="connsiteX4" fmla="*/ 183773 w 186669"/>
                    <a:gd name="connsiteY4" fmla="*/ 94300 h 186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669" h="186669">
                      <a:moveTo>
                        <a:pt x="183773" y="94300"/>
                      </a:moveTo>
                      <a:cubicBezTo>
                        <a:pt x="183773" y="143715"/>
                        <a:pt x="143715" y="183773"/>
                        <a:pt x="94300" y="183773"/>
                      </a:cubicBezTo>
                      <a:cubicBezTo>
                        <a:pt x="44886" y="183773"/>
                        <a:pt x="4828" y="143715"/>
                        <a:pt x="4828" y="94300"/>
                      </a:cubicBezTo>
                      <a:cubicBezTo>
                        <a:pt x="4828" y="44886"/>
                        <a:pt x="44886" y="4828"/>
                        <a:pt x="94300" y="4828"/>
                      </a:cubicBezTo>
                      <a:cubicBezTo>
                        <a:pt x="143715" y="4828"/>
                        <a:pt x="183773" y="44886"/>
                        <a:pt x="183773" y="94300"/>
                      </a:cubicBezTo>
                      <a:close/>
                    </a:path>
                  </a:pathLst>
                </a:custGeom>
                <a:noFill/>
                <a:ln w="635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90" name="Freeform: Shape 89">
                  <a:extLst>
                    <a:ext uri="{FF2B5EF4-FFF2-40B4-BE49-F238E27FC236}">
                      <a16:creationId xmlns:a16="http://schemas.microsoft.com/office/drawing/2014/main" id="{F16197DC-C8A7-41CC-9C55-88AE83E3DC37}"/>
                    </a:ext>
                  </a:extLst>
                </p:cNvPr>
                <p:cNvSpPr/>
                <p:nvPr/>
              </p:nvSpPr>
              <p:spPr>
                <a:xfrm>
                  <a:off x="-1449216" y="2126698"/>
                  <a:ext cx="114888" cy="118171"/>
                </a:xfrm>
                <a:custGeom>
                  <a:avLst/>
                  <a:gdLst>
                    <a:gd name="connsiteX0" fmla="*/ 36368 w 112645"/>
                    <a:gd name="connsiteY0" fmla="*/ 4828 h 115864"/>
                    <a:gd name="connsiteX1" fmla="*/ 103956 w 112645"/>
                    <a:gd name="connsiteY1" fmla="*/ 72737 h 115864"/>
                    <a:gd name="connsiteX2" fmla="*/ 103634 w 112645"/>
                    <a:gd name="connsiteY2" fmla="*/ 104921 h 115864"/>
                    <a:gd name="connsiteX3" fmla="*/ 103634 w 112645"/>
                    <a:gd name="connsiteY3" fmla="*/ 104921 h 115864"/>
                    <a:gd name="connsiteX4" fmla="*/ 71450 w 112645"/>
                    <a:gd name="connsiteY4" fmla="*/ 105243 h 115864"/>
                    <a:gd name="connsiteX5" fmla="*/ 4828 w 112645"/>
                    <a:gd name="connsiteY5" fmla="*/ 38621 h 115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645" h="115864">
                      <a:moveTo>
                        <a:pt x="36368" y="4828"/>
                      </a:moveTo>
                      <a:lnTo>
                        <a:pt x="103956" y="72737"/>
                      </a:lnTo>
                      <a:cubicBezTo>
                        <a:pt x="112646" y="81427"/>
                        <a:pt x="112646" y="95910"/>
                        <a:pt x="103634" y="104921"/>
                      </a:cubicBezTo>
                      <a:lnTo>
                        <a:pt x="103634" y="104921"/>
                      </a:lnTo>
                      <a:cubicBezTo>
                        <a:pt x="94622" y="113933"/>
                        <a:pt x="80139" y="114255"/>
                        <a:pt x="71450" y="105243"/>
                      </a:cubicBezTo>
                      <a:lnTo>
                        <a:pt x="4828" y="38621"/>
                      </a:lnTo>
                    </a:path>
                  </a:pathLst>
                </a:custGeom>
                <a:noFill/>
                <a:ln w="635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grpSp>
          <p:grpSp>
            <p:nvGrpSpPr>
              <p:cNvPr id="82" name="Group 81">
                <a:extLst>
                  <a:ext uri="{FF2B5EF4-FFF2-40B4-BE49-F238E27FC236}">
                    <a16:creationId xmlns:a16="http://schemas.microsoft.com/office/drawing/2014/main" id="{2AC09E90-ED2E-40CB-92C4-47268243EDC0}"/>
                  </a:ext>
                </a:extLst>
              </p:cNvPr>
              <p:cNvGrpSpPr/>
              <p:nvPr/>
            </p:nvGrpSpPr>
            <p:grpSpPr>
              <a:xfrm>
                <a:off x="-1741360" y="1992772"/>
                <a:ext cx="315121" cy="147055"/>
                <a:chOff x="-1741360" y="1992772"/>
                <a:chExt cx="315121" cy="147056"/>
              </a:xfrm>
            </p:grpSpPr>
            <p:sp>
              <p:nvSpPr>
                <p:cNvPr id="83" name="Freeform: Shape 82">
                  <a:extLst>
                    <a:ext uri="{FF2B5EF4-FFF2-40B4-BE49-F238E27FC236}">
                      <a16:creationId xmlns:a16="http://schemas.microsoft.com/office/drawing/2014/main" id="{2A47B830-6DF1-4383-B9F7-928BCC1B2AF7}"/>
                    </a:ext>
                  </a:extLst>
                </p:cNvPr>
                <p:cNvSpPr/>
                <p:nvPr/>
              </p:nvSpPr>
              <p:spPr>
                <a:xfrm>
                  <a:off x="-1717069" y="2065644"/>
                  <a:ext cx="95193" cy="9847"/>
                </a:xfrm>
                <a:custGeom>
                  <a:avLst/>
                  <a:gdLst>
                    <a:gd name="connsiteX0" fmla="*/ 4828 w 93334"/>
                    <a:gd name="connsiteY0" fmla="*/ 4828 h 9655"/>
                    <a:gd name="connsiteX1" fmla="*/ 89151 w 93334"/>
                    <a:gd name="connsiteY1" fmla="*/ 4828 h 9655"/>
                  </a:gdLst>
                  <a:ahLst/>
                  <a:cxnLst>
                    <a:cxn ang="0">
                      <a:pos x="connsiteX0" y="connsiteY0"/>
                    </a:cxn>
                    <a:cxn ang="0">
                      <a:pos x="connsiteX1" y="connsiteY1"/>
                    </a:cxn>
                  </a:cxnLst>
                  <a:rect l="l" t="t" r="r" b="b"/>
                  <a:pathLst>
                    <a:path w="93334" h="9655">
                      <a:moveTo>
                        <a:pt x="4828" y="4828"/>
                      </a:moveTo>
                      <a:lnTo>
                        <a:pt x="89151" y="4828"/>
                      </a:lnTo>
                    </a:path>
                  </a:pathLst>
                </a:custGeom>
                <a:ln w="635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84" name="Freeform: Shape 83">
                  <a:extLst>
                    <a:ext uri="{FF2B5EF4-FFF2-40B4-BE49-F238E27FC236}">
                      <a16:creationId xmlns:a16="http://schemas.microsoft.com/office/drawing/2014/main" id="{BA96AFEA-AEDF-4EE7-82AE-0651D2862E0E}"/>
                    </a:ext>
                  </a:extLst>
                </p:cNvPr>
                <p:cNvSpPr/>
                <p:nvPr/>
              </p:nvSpPr>
              <p:spPr>
                <a:xfrm>
                  <a:off x="-1741360" y="2029209"/>
                  <a:ext cx="91910" cy="9847"/>
                </a:xfrm>
                <a:custGeom>
                  <a:avLst/>
                  <a:gdLst>
                    <a:gd name="connsiteX0" fmla="*/ 4828 w 90116"/>
                    <a:gd name="connsiteY0" fmla="*/ 4828 h 9655"/>
                    <a:gd name="connsiteX1" fmla="*/ 87542 w 90116"/>
                    <a:gd name="connsiteY1" fmla="*/ 4828 h 9655"/>
                  </a:gdLst>
                  <a:ahLst/>
                  <a:cxnLst>
                    <a:cxn ang="0">
                      <a:pos x="connsiteX0" y="connsiteY0"/>
                    </a:cxn>
                    <a:cxn ang="0">
                      <a:pos x="connsiteX1" y="connsiteY1"/>
                    </a:cxn>
                  </a:cxnLst>
                  <a:rect l="l" t="t" r="r" b="b"/>
                  <a:pathLst>
                    <a:path w="90116" h="9655">
                      <a:moveTo>
                        <a:pt x="4828" y="4828"/>
                      </a:moveTo>
                      <a:lnTo>
                        <a:pt x="87542" y="4828"/>
                      </a:lnTo>
                    </a:path>
                  </a:pathLst>
                </a:custGeom>
                <a:ln w="635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85" name="Freeform: Shape 84">
                  <a:extLst>
                    <a:ext uri="{FF2B5EF4-FFF2-40B4-BE49-F238E27FC236}">
                      <a16:creationId xmlns:a16="http://schemas.microsoft.com/office/drawing/2014/main" id="{24E3C9F0-07D7-422E-BA70-37EB6023F0B7}"/>
                    </a:ext>
                  </a:extLst>
                </p:cNvPr>
                <p:cNvSpPr/>
                <p:nvPr/>
              </p:nvSpPr>
              <p:spPr>
                <a:xfrm>
                  <a:off x="-1637961" y="2029209"/>
                  <a:ext cx="39390" cy="9847"/>
                </a:xfrm>
                <a:custGeom>
                  <a:avLst/>
                  <a:gdLst>
                    <a:gd name="connsiteX0" fmla="*/ 4828 w 38621"/>
                    <a:gd name="connsiteY0" fmla="*/ 4828 h 9655"/>
                    <a:gd name="connsiteX1" fmla="*/ 35081 w 38621"/>
                    <a:gd name="connsiteY1" fmla="*/ 4828 h 9655"/>
                  </a:gdLst>
                  <a:ahLst/>
                  <a:cxnLst>
                    <a:cxn ang="0">
                      <a:pos x="connsiteX0" y="connsiteY0"/>
                    </a:cxn>
                    <a:cxn ang="0">
                      <a:pos x="connsiteX1" y="connsiteY1"/>
                    </a:cxn>
                  </a:cxnLst>
                  <a:rect l="l" t="t" r="r" b="b"/>
                  <a:pathLst>
                    <a:path w="38621" h="9655">
                      <a:moveTo>
                        <a:pt x="4828" y="4828"/>
                      </a:moveTo>
                      <a:lnTo>
                        <a:pt x="35081" y="4828"/>
                      </a:lnTo>
                    </a:path>
                  </a:pathLst>
                </a:custGeom>
                <a:ln w="635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86" name="Freeform: Shape 85">
                  <a:extLst>
                    <a:ext uri="{FF2B5EF4-FFF2-40B4-BE49-F238E27FC236}">
                      <a16:creationId xmlns:a16="http://schemas.microsoft.com/office/drawing/2014/main" id="{916FBA78-E3A8-4076-AE4E-B8336CB6FC6E}"/>
                    </a:ext>
                  </a:extLst>
                </p:cNvPr>
                <p:cNvSpPr/>
                <p:nvPr/>
              </p:nvSpPr>
              <p:spPr>
                <a:xfrm>
                  <a:off x="-1686542" y="1992772"/>
                  <a:ext cx="118171" cy="9847"/>
                </a:xfrm>
                <a:custGeom>
                  <a:avLst/>
                  <a:gdLst>
                    <a:gd name="connsiteX0" fmla="*/ 4828 w 115864"/>
                    <a:gd name="connsiteY0" fmla="*/ 4828 h 9655"/>
                    <a:gd name="connsiteX1" fmla="*/ 112967 w 115864"/>
                    <a:gd name="connsiteY1" fmla="*/ 4828 h 9655"/>
                  </a:gdLst>
                  <a:ahLst/>
                  <a:cxnLst>
                    <a:cxn ang="0">
                      <a:pos x="connsiteX0" y="connsiteY0"/>
                    </a:cxn>
                    <a:cxn ang="0">
                      <a:pos x="connsiteX1" y="connsiteY1"/>
                    </a:cxn>
                  </a:cxnLst>
                  <a:rect l="l" t="t" r="r" b="b"/>
                  <a:pathLst>
                    <a:path w="115864" h="9655">
                      <a:moveTo>
                        <a:pt x="4828" y="4828"/>
                      </a:moveTo>
                      <a:lnTo>
                        <a:pt x="112967" y="4828"/>
                      </a:lnTo>
                    </a:path>
                  </a:pathLst>
                </a:custGeom>
                <a:ln w="635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sp>
              <p:nvSpPr>
                <p:cNvPr id="87" name="Freeform: Shape 86">
                  <a:extLst>
                    <a:ext uri="{FF2B5EF4-FFF2-40B4-BE49-F238E27FC236}">
                      <a16:creationId xmlns:a16="http://schemas.microsoft.com/office/drawing/2014/main" id="{25F6642C-FCAB-4D6D-9726-7ED2A6524430}"/>
                    </a:ext>
                  </a:extLst>
                </p:cNvPr>
                <p:cNvSpPr/>
                <p:nvPr/>
              </p:nvSpPr>
              <p:spPr>
                <a:xfrm>
                  <a:off x="-1570670" y="2028223"/>
                  <a:ext cx="144431" cy="111605"/>
                </a:xfrm>
                <a:custGeom>
                  <a:avLst/>
                  <a:gdLst>
                    <a:gd name="connsiteX0" fmla="*/ 4828 w 141611"/>
                    <a:gd name="connsiteY0" fmla="*/ 65334 h 109427"/>
                    <a:gd name="connsiteX1" fmla="*/ 26713 w 141611"/>
                    <a:gd name="connsiteY1" fmla="*/ 65334 h 109427"/>
                    <a:gd name="connsiteX2" fmla="*/ 42805 w 141611"/>
                    <a:gd name="connsiteY2" fmla="*/ 27679 h 109427"/>
                    <a:gd name="connsiteX3" fmla="*/ 69840 w 141611"/>
                    <a:gd name="connsiteY3" fmla="*/ 106209 h 109427"/>
                    <a:gd name="connsiteX4" fmla="*/ 96232 w 141611"/>
                    <a:gd name="connsiteY4" fmla="*/ 4828 h 109427"/>
                    <a:gd name="connsiteX5" fmla="*/ 115220 w 141611"/>
                    <a:gd name="connsiteY5" fmla="*/ 65334 h 109427"/>
                    <a:gd name="connsiteX6" fmla="*/ 137749 w 141611"/>
                    <a:gd name="connsiteY6" fmla="*/ 65334 h 10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611" h="109427">
                      <a:moveTo>
                        <a:pt x="4828" y="65334"/>
                      </a:moveTo>
                      <a:lnTo>
                        <a:pt x="26713" y="65334"/>
                      </a:lnTo>
                      <a:lnTo>
                        <a:pt x="42805" y="27679"/>
                      </a:lnTo>
                      <a:lnTo>
                        <a:pt x="69840" y="106209"/>
                      </a:lnTo>
                      <a:lnTo>
                        <a:pt x="96232" y="4828"/>
                      </a:lnTo>
                      <a:lnTo>
                        <a:pt x="115220" y="65334"/>
                      </a:lnTo>
                      <a:lnTo>
                        <a:pt x="137749" y="65334"/>
                      </a:lnTo>
                    </a:path>
                  </a:pathLst>
                </a:custGeom>
                <a:noFill/>
                <a:ln w="6350" cap="flat">
                  <a:solidFill>
                    <a:schemeClr val="accent3"/>
                  </a:solidFill>
                  <a:prstDash val="solid"/>
                  <a:round/>
                </a:ln>
              </p:spPr>
              <p:txBody>
                <a:bodyPr rtlCol="0" anchor="ctr"/>
                <a:lstStyle/>
                <a:p>
                  <a:pPr defTabSz="1828723" hangingPunct="1"/>
                  <a:endParaRPr lang="en-US" sz="3060" kern="1200">
                    <a:solidFill>
                      <a:srgbClr val="FFFFFF"/>
                    </a:solidFill>
                    <a:ea typeface="+mn-ea"/>
                    <a:cs typeface="+mn-cs"/>
                  </a:endParaRPr>
                </a:p>
              </p:txBody>
            </p:sp>
          </p:grpSp>
        </p:grpSp>
      </p:grpSp>
      <p:grpSp>
        <p:nvGrpSpPr>
          <p:cNvPr id="9" name="Group 8">
            <a:extLst>
              <a:ext uri="{FF2B5EF4-FFF2-40B4-BE49-F238E27FC236}">
                <a16:creationId xmlns:a16="http://schemas.microsoft.com/office/drawing/2014/main" id="{72ED3561-67A9-4301-B77B-4E9B128FAB8A}"/>
              </a:ext>
            </a:extLst>
          </p:cNvPr>
          <p:cNvGrpSpPr/>
          <p:nvPr/>
        </p:nvGrpSpPr>
        <p:grpSpPr>
          <a:xfrm>
            <a:off x="9619204" y="4456720"/>
            <a:ext cx="5145593" cy="5145593"/>
            <a:chOff x="5771522" y="2674032"/>
            <a:chExt cx="3087356" cy="3087356"/>
          </a:xfrm>
        </p:grpSpPr>
        <p:sp>
          <p:nvSpPr>
            <p:cNvPr id="114" name="TextBox 113">
              <a:extLst>
                <a:ext uri="{FF2B5EF4-FFF2-40B4-BE49-F238E27FC236}">
                  <a16:creationId xmlns:a16="http://schemas.microsoft.com/office/drawing/2014/main" id="{F223BA3C-D428-47CE-AC48-B5B958636AF3}"/>
                </a:ext>
              </a:extLst>
            </p:cNvPr>
            <p:cNvSpPr txBox="1"/>
            <p:nvPr/>
          </p:nvSpPr>
          <p:spPr>
            <a:xfrm rot="2700000">
              <a:off x="5771522" y="2674032"/>
              <a:ext cx="3087356" cy="3087356"/>
            </a:xfrm>
            <a:prstGeom prst="rect">
              <a:avLst/>
            </a:prstGeom>
            <a:solidFill>
              <a:srgbClr val="000000">
                <a:alpha val="0"/>
              </a:srgbClr>
            </a:solidFill>
            <a:ln w="25400">
              <a:solidFill>
                <a:schemeClr val="accent3"/>
              </a:solidFill>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04800" tIns="243840" rIns="304800" bIns="243840" numCol="1" spcCol="0" rtlCol="0" fromWordArt="0" anchor="ctr" anchorCtr="0" forceAA="0" compatLnSpc="1">
              <a:prstTxWarp prst="textNoShape">
                <a:avLst/>
              </a:prstTxWarp>
              <a:noAutofit/>
            </a:bodyPr>
            <a:lstStyle>
              <a:defPPr>
                <a:defRPr lang="en-US"/>
              </a:defPPr>
              <a:lvl1pPr algn="ctr" defTabSz="731491">
                <a:defRPr sz="2400" b="1" kern="0">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1219176" hangingPunct="1"/>
              <a:r>
                <a:rPr lang="en-US" sz="4000" dirty="0">
                  <a:noFill/>
                  <a:latin typeface="Amazon Ember"/>
                </a:rPr>
                <a:t>YOUR AWS RESOURCES ARE GROWING OVER TIME</a:t>
              </a:r>
            </a:p>
          </p:txBody>
        </p:sp>
        <p:sp>
          <p:nvSpPr>
            <p:cNvPr id="115" name="TextBox 114">
              <a:extLst>
                <a:ext uri="{FF2B5EF4-FFF2-40B4-BE49-F238E27FC236}">
                  <a16:creationId xmlns:a16="http://schemas.microsoft.com/office/drawing/2014/main" id="{FCFDD8E8-7DCB-43B2-8C3F-04B2DB609903}"/>
                </a:ext>
              </a:extLst>
            </p:cNvPr>
            <p:cNvSpPr txBox="1"/>
            <p:nvPr/>
          </p:nvSpPr>
          <p:spPr>
            <a:xfrm rot="2700000">
              <a:off x="5931315" y="2833826"/>
              <a:ext cx="2767772" cy="2767770"/>
            </a:xfrm>
            <a:prstGeom prst="rect">
              <a:avLst/>
            </a:prstGeom>
            <a:solidFill>
              <a:srgbClr val="000000">
                <a:alpha val="0"/>
              </a:srgbClr>
            </a:solidFill>
            <a:ln w="25400">
              <a:solidFill>
                <a:schemeClr val="accent6"/>
              </a:solidFill>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04800" tIns="243840" rIns="304800" bIns="243840" numCol="1" spcCol="0" rtlCol="0" fromWordArt="0" anchor="ctr" anchorCtr="0" forceAA="0" compatLnSpc="1">
              <a:prstTxWarp prst="textNoShape">
                <a:avLst/>
              </a:prstTxWarp>
              <a:noAutofit/>
            </a:bodyPr>
            <a:lstStyle>
              <a:defPPr>
                <a:defRPr lang="en-US"/>
              </a:defPPr>
              <a:lvl1pPr algn="ctr" defTabSz="731491">
                <a:defRPr sz="2400" b="1" kern="0">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1219176" hangingPunct="1"/>
              <a:r>
                <a:rPr lang="en-US" sz="4000" dirty="0">
                  <a:noFill/>
                  <a:latin typeface="Amazon Ember"/>
                </a:rPr>
                <a:t>YOUR AWS RESOURCES ARE GROWING OVER TIME</a:t>
              </a:r>
            </a:p>
          </p:txBody>
        </p:sp>
        <p:grpSp>
          <p:nvGrpSpPr>
            <p:cNvPr id="116" name="Graphic 24">
              <a:extLst>
                <a:ext uri="{FF2B5EF4-FFF2-40B4-BE49-F238E27FC236}">
                  <a16:creationId xmlns:a16="http://schemas.microsoft.com/office/drawing/2014/main" id="{0C870051-1BCF-4332-AEDF-EB2BDC37CD6B}"/>
                </a:ext>
              </a:extLst>
            </p:cNvPr>
            <p:cNvGrpSpPr/>
            <p:nvPr/>
          </p:nvGrpSpPr>
          <p:grpSpPr>
            <a:xfrm>
              <a:off x="7144370" y="5370294"/>
              <a:ext cx="341662" cy="341662"/>
              <a:chOff x="5065534" y="3730665"/>
              <a:chExt cx="607898" cy="607898"/>
            </a:xfrm>
            <a:solidFill>
              <a:schemeClr val="tx1">
                <a:lumMod val="65000"/>
              </a:schemeClr>
            </a:solidFill>
          </p:grpSpPr>
          <p:sp>
            <p:nvSpPr>
              <p:cNvPr id="117" name="Freeform: Shape 116">
                <a:extLst>
                  <a:ext uri="{FF2B5EF4-FFF2-40B4-BE49-F238E27FC236}">
                    <a16:creationId xmlns:a16="http://schemas.microsoft.com/office/drawing/2014/main" id="{B6001944-3BBD-4221-BD47-DA63DAD788B3}"/>
                  </a:ext>
                </a:extLst>
              </p:cNvPr>
              <p:cNvSpPr/>
              <p:nvPr/>
            </p:nvSpPr>
            <p:spPr>
              <a:xfrm>
                <a:off x="5125797" y="3790928"/>
                <a:ext cx="488271" cy="488271"/>
              </a:xfrm>
              <a:custGeom>
                <a:avLst/>
                <a:gdLst>
                  <a:gd name="connsiteX0" fmla="*/ 496238 w 488271"/>
                  <a:gd name="connsiteY0" fmla="*/ 496238 h 488271"/>
                  <a:gd name="connsiteX1" fmla="*/ 0 w 488271"/>
                  <a:gd name="connsiteY1" fmla="*/ 496238 h 488271"/>
                  <a:gd name="connsiteX2" fmla="*/ 0 w 488271"/>
                  <a:gd name="connsiteY2" fmla="*/ 0 h 488271"/>
                  <a:gd name="connsiteX3" fmla="*/ 496238 w 488271"/>
                  <a:gd name="connsiteY3" fmla="*/ 0 h 488271"/>
                  <a:gd name="connsiteX4" fmla="*/ 25698 w 488271"/>
                  <a:gd name="connsiteY4" fmla="*/ 470539 h 488271"/>
                  <a:gd name="connsiteX5" fmla="*/ 470539 w 488271"/>
                  <a:gd name="connsiteY5" fmla="*/ 470539 h 488271"/>
                  <a:gd name="connsiteX6" fmla="*/ 470539 w 488271"/>
                  <a:gd name="connsiteY6" fmla="*/ 25698 h 488271"/>
                  <a:gd name="connsiteX7" fmla="*/ 25698 w 488271"/>
                  <a:gd name="connsiteY7" fmla="*/ 25698 h 488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8271" h="488271">
                    <a:moveTo>
                      <a:pt x="496238" y="496238"/>
                    </a:moveTo>
                    <a:lnTo>
                      <a:pt x="0" y="496238"/>
                    </a:lnTo>
                    <a:lnTo>
                      <a:pt x="0" y="0"/>
                    </a:lnTo>
                    <a:lnTo>
                      <a:pt x="496238" y="0"/>
                    </a:lnTo>
                    <a:close/>
                    <a:moveTo>
                      <a:pt x="25698" y="470539"/>
                    </a:moveTo>
                    <a:lnTo>
                      <a:pt x="470539" y="470539"/>
                    </a:lnTo>
                    <a:lnTo>
                      <a:pt x="470539" y="25698"/>
                    </a:lnTo>
                    <a:lnTo>
                      <a:pt x="25698" y="25698"/>
                    </a:lnTo>
                    <a:close/>
                  </a:path>
                </a:pathLst>
              </a:custGeom>
              <a:grpFill/>
              <a:ln w="12764"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118" name="Freeform: Shape 117">
                <a:extLst>
                  <a:ext uri="{FF2B5EF4-FFF2-40B4-BE49-F238E27FC236}">
                    <a16:creationId xmlns:a16="http://schemas.microsoft.com/office/drawing/2014/main" id="{33E54A05-63B6-417B-9429-4E213E1EE12E}"/>
                  </a:ext>
                </a:extLst>
              </p:cNvPr>
              <p:cNvSpPr/>
              <p:nvPr/>
            </p:nvSpPr>
            <p:spPr>
              <a:xfrm>
                <a:off x="5196725" y="3730665"/>
                <a:ext cx="25698" cy="64246"/>
              </a:xfrm>
              <a:custGeom>
                <a:avLst/>
                <a:gdLst>
                  <a:gd name="connsiteX0" fmla="*/ 0 w 25698"/>
                  <a:gd name="connsiteY0" fmla="*/ 0 h 64246"/>
                  <a:gd name="connsiteX1" fmla="*/ 25698 w 25698"/>
                  <a:gd name="connsiteY1" fmla="*/ 0 h 64246"/>
                  <a:gd name="connsiteX2" fmla="*/ 25698 w 25698"/>
                  <a:gd name="connsiteY2" fmla="*/ 73112 h 64246"/>
                  <a:gd name="connsiteX3" fmla="*/ 0 w 25698"/>
                  <a:gd name="connsiteY3" fmla="*/ 73112 h 64246"/>
                </a:gdLst>
                <a:ahLst/>
                <a:cxnLst>
                  <a:cxn ang="0">
                    <a:pos x="connsiteX0" y="connsiteY0"/>
                  </a:cxn>
                  <a:cxn ang="0">
                    <a:pos x="connsiteX1" y="connsiteY1"/>
                  </a:cxn>
                  <a:cxn ang="0">
                    <a:pos x="connsiteX2" y="connsiteY2"/>
                  </a:cxn>
                  <a:cxn ang="0">
                    <a:pos x="connsiteX3" y="connsiteY3"/>
                  </a:cxn>
                </a:cxnLst>
                <a:rect l="l" t="t" r="r" b="b"/>
                <a:pathLst>
                  <a:path w="25698" h="64246">
                    <a:moveTo>
                      <a:pt x="0" y="0"/>
                    </a:moveTo>
                    <a:lnTo>
                      <a:pt x="25698" y="0"/>
                    </a:lnTo>
                    <a:lnTo>
                      <a:pt x="25698" y="73112"/>
                    </a:lnTo>
                    <a:lnTo>
                      <a:pt x="0" y="73112"/>
                    </a:lnTo>
                    <a:close/>
                  </a:path>
                </a:pathLst>
              </a:custGeom>
              <a:grpFill/>
              <a:ln w="12764"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119" name="Freeform: Shape 118">
                <a:extLst>
                  <a:ext uri="{FF2B5EF4-FFF2-40B4-BE49-F238E27FC236}">
                    <a16:creationId xmlns:a16="http://schemas.microsoft.com/office/drawing/2014/main" id="{8B47FBE3-3DEB-4A91-9EB8-CA03B2B77D92}"/>
                  </a:ext>
                </a:extLst>
              </p:cNvPr>
              <p:cNvSpPr/>
              <p:nvPr/>
            </p:nvSpPr>
            <p:spPr>
              <a:xfrm>
                <a:off x="5277290" y="3730665"/>
                <a:ext cx="25698" cy="64246"/>
              </a:xfrm>
              <a:custGeom>
                <a:avLst/>
                <a:gdLst>
                  <a:gd name="connsiteX0" fmla="*/ 0 w 25698"/>
                  <a:gd name="connsiteY0" fmla="*/ 0 h 64246"/>
                  <a:gd name="connsiteX1" fmla="*/ 25698 w 25698"/>
                  <a:gd name="connsiteY1" fmla="*/ 0 h 64246"/>
                  <a:gd name="connsiteX2" fmla="*/ 25698 w 25698"/>
                  <a:gd name="connsiteY2" fmla="*/ 73112 h 64246"/>
                  <a:gd name="connsiteX3" fmla="*/ 0 w 25698"/>
                  <a:gd name="connsiteY3" fmla="*/ 73112 h 64246"/>
                </a:gdLst>
                <a:ahLst/>
                <a:cxnLst>
                  <a:cxn ang="0">
                    <a:pos x="connsiteX0" y="connsiteY0"/>
                  </a:cxn>
                  <a:cxn ang="0">
                    <a:pos x="connsiteX1" y="connsiteY1"/>
                  </a:cxn>
                  <a:cxn ang="0">
                    <a:pos x="connsiteX2" y="connsiteY2"/>
                  </a:cxn>
                  <a:cxn ang="0">
                    <a:pos x="connsiteX3" y="connsiteY3"/>
                  </a:cxn>
                </a:cxnLst>
                <a:rect l="l" t="t" r="r" b="b"/>
                <a:pathLst>
                  <a:path w="25698" h="64246">
                    <a:moveTo>
                      <a:pt x="0" y="0"/>
                    </a:moveTo>
                    <a:lnTo>
                      <a:pt x="25698" y="0"/>
                    </a:lnTo>
                    <a:lnTo>
                      <a:pt x="25698" y="73112"/>
                    </a:lnTo>
                    <a:lnTo>
                      <a:pt x="0" y="73112"/>
                    </a:lnTo>
                    <a:close/>
                  </a:path>
                </a:pathLst>
              </a:custGeom>
              <a:grpFill/>
              <a:ln w="12764"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120" name="Freeform: Shape 119">
                <a:extLst>
                  <a:ext uri="{FF2B5EF4-FFF2-40B4-BE49-F238E27FC236}">
                    <a16:creationId xmlns:a16="http://schemas.microsoft.com/office/drawing/2014/main" id="{F1346BDB-9CC1-457F-BC1D-4D01ECFE4E1F}"/>
                  </a:ext>
                </a:extLst>
              </p:cNvPr>
              <p:cNvSpPr/>
              <p:nvPr/>
            </p:nvSpPr>
            <p:spPr>
              <a:xfrm>
                <a:off x="5357983" y="3730665"/>
                <a:ext cx="25698" cy="64246"/>
              </a:xfrm>
              <a:custGeom>
                <a:avLst/>
                <a:gdLst>
                  <a:gd name="connsiteX0" fmla="*/ 0 w 25698"/>
                  <a:gd name="connsiteY0" fmla="*/ 0 h 64246"/>
                  <a:gd name="connsiteX1" fmla="*/ 25698 w 25698"/>
                  <a:gd name="connsiteY1" fmla="*/ 0 h 64246"/>
                  <a:gd name="connsiteX2" fmla="*/ 25698 w 25698"/>
                  <a:gd name="connsiteY2" fmla="*/ 73112 h 64246"/>
                  <a:gd name="connsiteX3" fmla="*/ 0 w 25698"/>
                  <a:gd name="connsiteY3" fmla="*/ 73112 h 64246"/>
                </a:gdLst>
                <a:ahLst/>
                <a:cxnLst>
                  <a:cxn ang="0">
                    <a:pos x="connsiteX0" y="connsiteY0"/>
                  </a:cxn>
                  <a:cxn ang="0">
                    <a:pos x="connsiteX1" y="connsiteY1"/>
                  </a:cxn>
                  <a:cxn ang="0">
                    <a:pos x="connsiteX2" y="connsiteY2"/>
                  </a:cxn>
                  <a:cxn ang="0">
                    <a:pos x="connsiteX3" y="connsiteY3"/>
                  </a:cxn>
                </a:cxnLst>
                <a:rect l="l" t="t" r="r" b="b"/>
                <a:pathLst>
                  <a:path w="25698" h="64246">
                    <a:moveTo>
                      <a:pt x="0" y="0"/>
                    </a:moveTo>
                    <a:lnTo>
                      <a:pt x="25698" y="0"/>
                    </a:lnTo>
                    <a:lnTo>
                      <a:pt x="25698" y="73112"/>
                    </a:lnTo>
                    <a:lnTo>
                      <a:pt x="0" y="73112"/>
                    </a:lnTo>
                    <a:close/>
                  </a:path>
                </a:pathLst>
              </a:custGeom>
              <a:grpFill/>
              <a:ln w="12764"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121" name="Freeform: Shape 120">
                <a:extLst>
                  <a:ext uri="{FF2B5EF4-FFF2-40B4-BE49-F238E27FC236}">
                    <a16:creationId xmlns:a16="http://schemas.microsoft.com/office/drawing/2014/main" id="{6EC40589-23EA-4EDD-B53C-6148D859D0AC}"/>
                  </a:ext>
                </a:extLst>
              </p:cNvPr>
              <p:cNvSpPr/>
              <p:nvPr/>
            </p:nvSpPr>
            <p:spPr>
              <a:xfrm>
                <a:off x="5438676" y="3730665"/>
                <a:ext cx="25698" cy="64246"/>
              </a:xfrm>
              <a:custGeom>
                <a:avLst/>
                <a:gdLst>
                  <a:gd name="connsiteX0" fmla="*/ 0 w 25698"/>
                  <a:gd name="connsiteY0" fmla="*/ 0 h 64246"/>
                  <a:gd name="connsiteX1" fmla="*/ 25698 w 25698"/>
                  <a:gd name="connsiteY1" fmla="*/ 0 h 64246"/>
                  <a:gd name="connsiteX2" fmla="*/ 25698 w 25698"/>
                  <a:gd name="connsiteY2" fmla="*/ 73112 h 64246"/>
                  <a:gd name="connsiteX3" fmla="*/ 0 w 25698"/>
                  <a:gd name="connsiteY3" fmla="*/ 73112 h 64246"/>
                </a:gdLst>
                <a:ahLst/>
                <a:cxnLst>
                  <a:cxn ang="0">
                    <a:pos x="connsiteX0" y="connsiteY0"/>
                  </a:cxn>
                  <a:cxn ang="0">
                    <a:pos x="connsiteX1" y="connsiteY1"/>
                  </a:cxn>
                  <a:cxn ang="0">
                    <a:pos x="connsiteX2" y="connsiteY2"/>
                  </a:cxn>
                  <a:cxn ang="0">
                    <a:pos x="connsiteX3" y="connsiteY3"/>
                  </a:cxn>
                </a:cxnLst>
                <a:rect l="l" t="t" r="r" b="b"/>
                <a:pathLst>
                  <a:path w="25698" h="64246">
                    <a:moveTo>
                      <a:pt x="0" y="0"/>
                    </a:moveTo>
                    <a:lnTo>
                      <a:pt x="25698" y="0"/>
                    </a:lnTo>
                    <a:lnTo>
                      <a:pt x="25698" y="73112"/>
                    </a:lnTo>
                    <a:lnTo>
                      <a:pt x="0" y="73112"/>
                    </a:lnTo>
                    <a:close/>
                  </a:path>
                </a:pathLst>
              </a:custGeom>
              <a:grpFill/>
              <a:ln w="12764"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122" name="Freeform: Shape 121">
                <a:extLst>
                  <a:ext uri="{FF2B5EF4-FFF2-40B4-BE49-F238E27FC236}">
                    <a16:creationId xmlns:a16="http://schemas.microsoft.com/office/drawing/2014/main" id="{8818BD1C-1DBC-4442-9783-29BA0BC3E0F4}"/>
                  </a:ext>
                </a:extLst>
              </p:cNvPr>
              <p:cNvSpPr/>
              <p:nvPr/>
            </p:nvSpPr>
            <p:spPr>
              <a:xfrm>
                <a:off x="5519369" y="3730665"/>
                <a:ext cx="25698" cy="64246"/>
              </a:xfrm>
              <a:custGeom>
                <a:avLst/>
                <a:gdLst>
                  <a:gd name="connsiteX0" fmla="*/ 0 w 25698"/>
                  <a:gd name="connsiteY0" fmla="*/ 0 h 64246"/>
                  <a:gd name="connsiteX1" fmla="*/ 25698 w 25698"/>
                  <a:gd name="connsiteY1" fmla="*/ 0 h 64246"/>
                  <a:gd name="connsiteX2" fmla="*/ 25698 w 25698"/>
                  <a:gd name="connsiteY2" fmla="*/ 73112 h 64246"/>
                  <a:gd name="connsiteX3" fmla="*/ 0 w 25698"/>
                  <a:gd name="connsiteY3" fmla="*/ 73112 h 64246"/>
                </a:gdLst>
                <a:ahLst/>
                <a:cxnLst>
                  <a:cxn ang="0">
                    <a:pos x="connsiteX0" y="connsiteY0"/>
                  </a:cxn>
                  <a:cxn ang="0">
                    <a:pos x="connsiteX1" y="connsiteY1"/>
                  </a:cxn>
                  <a:cxn ang="0">
                    <a:pos x="connsiteX2" y="connsiteY2"/>
                  </a:cxn>
                  <a:cxn ang="0">
                    <a:pos x="connsiteX3" y="connsiteY3"/>
                  </a:cxn>
                </a:cxnLst>
                <a:rect l="l" t="t" r="r" b="b"/>
                <a:pathLst>
                  <a:path w="25698" h="64246">
                    <a:moveTo>
                      <a:pt x="0" y="0"/>
                    </a:moveTo>
                    <a:lnTo>
                      <a:pt x="25698" y="0"/>
                    </a:lnTo>
                    <a:lnTo>
                      <a:pt x="25698" y="73112"/>
                    </a:lnTo>
                    <a:lnTo>
                      <a:pt x="0" y="73112"/>
                    </a:lnTo>
                    <a:close/>
                  </a:path>
                </a:pathLst>
              </a:custGeom>
              <a:grpFill/>
              <a:ln w="12764"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123" name="Freeform: Shape 122">
                <a:extLst>
                  <a:ext uri="{FF2B5EF4-FFF2-40B4-BE49-F238E27FC236}">
                    <a16:creationId xmlns:a16="http://schemas.microsoft.com/office/drawing/2014/main" id="{6AEB3708-7CBE-40E4-9E33-6F92E7FD3670}"/>
                  </a:ext>
                </a:extLst>
              </p:cNvPr>
              <p:cNvSpPr/>
              <p:nvPr/>
            </p:nvSpPr>
            <p:spPr>
              <a:xfrm>
                <a:off x="5196725" y="4274317"/>
                <a:ext cx="25698" cy="64246"/>
              </a:xfrm>
              <a:custGeom>
                <a:avLst/>
                <a:gdLst>
                  <a:gd name="connsiteX0" fmla="*/ 0 w 25698"/>
                  <a:gd name="connsiteY0" fmla="*/ 0 h 64246"/>
                  <a:gd name="connsiteX1" fmla="*/ 25698 w 25698"/>
                  <a:gd name="connsiteY1" fmla="*/ 0 h 64246"/>
                  <a:gd name="connsiteX2" fmla="*/ 25698 w 25698"/>
                  <a:gd name="connsiteY2" fmla="*/ 73112 h 64246"/>
                  <a:gd name="connsiteX3" fmla="*/ 0 w 25698"/>
                  <a:gd name="connsiteY3" fmla="*/ 73112 h 64246"/>
                </a:gdLst>
                <a:ahLst/>
                <a:cxnLst>
                  <a:cxn ang="0">
                    <a:pos x="connsiteX0" y="connsiteY0"/>
                  </a:cxn>
                  <a:cxn ang="0">
                    <a:pos x="connsiteX1" y="connsiteY1"/>
                  </a:cxn>
                  <a:cxn ang="0">
                    <a:pos x="connsiteX2" y="connsiteY2"/>
                  </a:cxn>
                  <a:cxn ang="0">
                    <a:pos x="connsiteX3" y="connsiteY3"/>
                  </a:cxn>
                </a:cxnLst>
                <a:rect l="l" t="t" r="r" b="b"/>
                <a:pathLst>
                  <a:path w="25698" h="64246">
                    <a:moveTo>
                      <a:pt x="0" y="0"/>
                    </a:moveTo>
                    <a:lnTo>
                      <a:pt x="25698" y="0"/>
                    </a:lnTo>
                    <a:lnTo>
                      <a:pt x="25698" y="73112"/>
                    </a:lnTo>
                    <a:lnTo>
                      <a:pt x="0" y="73112"/>
                    </a:lnTo>
                    <a:close/>
                  </a:path>
                </a:pathLst>
              </a:custGeom>
              <a:grpFill/>
              <a:ln w="12764"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124" name="Freeform: Shape 123">
                <a:extLst>
                  <a:ext uri="{FF2B5EF4-FFF2-40B4-BE49-F238E27FC236}">
                    <a16:creationId xmlns:a16="http://schemas.microsoft.com/office/drawing/2014/main" id="{4E416199-4ED2-4F6D-B7A9-9292F27B235B}"/>
                  </a:ext>
                </a:extLst>
              </p:cNvPr>
              <p:cNvSpPr/>
              <p:nvPr/>
            </p:nvSpPr>
            <p:spPr>
              <a:xfrm>
                <a:off x="5277290" y="4274317"/>
                <a:ext cx="25698" cy="64246"/>
              </a:xfrm>
              <a:custGeom>
                <a:avLst/>
                <a:gdLst>
                  <a:gd name="connsiteX0" fmla="*/ 0 w 25698"/>
                  <a:gd name="connsiteY0" fmla="*/ 0 h 64246"/>
                  <a:gd name="connsiteX1" fmla="*/ 25698 w 25698"/>
                  <a:gd name="connsiteY1" fmla="*/ 0 h 64246"/>
                  <a:gd name="connsiteX2" fmla="*/ 25698 w 25698"/>
                  <a:gd name="connsiteY2" fmla="*/ 73112 h 64246"/>
                  <a:gd name="connsiteX3" fmla="*/ 0 w 25698"/>
                  <a:gd name="connsiteY3" fmla="*/ 73112 h 64246"/>
                </a:gdLst>
                <a:ahLst/>
                <a:cxnLst>
                  <a:cxn ang="0">
                    <a:pos x="connsiteX0" y="connsiteY0"/>
                  </a:cxn>
                  <a:cxn ang="0">
                    <a:pos x="connsiteX1" y="connsiteY1"/>
                  </a:cxn>
                  <a:cxn ang="0">
                    <a:pos x="connsiteX2" y="connsiteY2"/>
                  </a:cxn>
                  <a:cxn ang="0">
                    <a:pos x="connsiteX3" y="connsiteY3"/>
                  </a:cxn>
                </a:cxnLst>
                <a:rect l="l" t="t" r="r" b="b"/>
                <a:pathLst>
                  <a:path w="25698" h="64246">
                    <a:moveTo>
                      <a:pt x="0" y="0"/>
                    </a:moveTo>
                    <a:lnTo>
                      <a:pt x="25698" y="0"/>
                    </a:lnTo>
                    <a:lnTo>
                      <a:pt x="25698" y="73112"/>
                    </a:lnTo>
                    <a:lnTo>
                      <a:pt x="0" y="73112"/>
                    </a:lnTo>
                    <a:close/>
                  </a:path>
                </a:pathLst>
              </a:custGeom>
              <a:grpFill/>
              <a:ln w="12764"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125" name="Freeform: Shape 124">
                <a:extLst>
                  <a:ext uri="{FF2B5EF4-FFF2-40B4-BE49-F238E27FC236}">
                    <a16:creationId xmlns:a16="http://schemas.microsoft.com/office/drawing/2014/main" id="{77BEA0A8-8115-4BD8-B0EB-9BF33C4DD1FA}"/>
                  </a:ext>
                </a:extLst>
              </p:cNvPr>
              <p:cNvSpPr/>
              <p:nvPr/>
            </p:nvSpPr>
            <p:spPr>
              <a:xfrm>
                <a:off x="5357983" y="4274317"/>
                <a:ext cx="25698" cy="64246"/>
              </a:xfrm>
              <a:custGeom>
                <a:avLst/>
                <a:gdLst>
                  <a:gd name="connsiteX0" fmla="*/ 0 w 25698"/>
                  <a:gd name="connsiteY0" fmla="*/ 0 h 64246"/>
                  <a:gd name="connsiteX1" fmla="*/ 25698 w 25698"/>
                  <a:gd name="connsiteY1" fmla="*/ 0 h 64246"/>
                  <a:gd name="connsiteX2" fmla="*/ 25698 w 25698"/>
                  <a:gd name="connsiteY2" fmla="*/ 73112 h 64246"/>
                  <a:gd name="connsiteX3" fmla="*/ 0 w 25698"/>
                  <a:gd name="connsiteY3" fmla="*/ 73112 h 64246"/>
                </a:gdLst>
                <a:ahLst/>
                <a:cxnLst>
                  <a:cxn ang="0">
                    <a:pos x="connsiteX0" y="connsiteY0"/>
                  </a:cxn>
                  <a:cxn ang="0">
                    <a:pos x="connsiteX1" y="connsiteY1"/>
                  </a:cxn>
                  <a:cxn ang="0">
                    <a:pos x="connsiteX2" y="connsiteY2"/>
                  </a:cxn>
                  <a:cxn ang="0">
                    <a:pos x="connsiteX3" y="connsiteY3"/>
                  </a:cxn>
                </a:cxnLst>
                <a:rect l="l" t="t" r="r" b="b"/>
                <a:pathLst>
                  <a:path w="25698" h="64246">
                    <a:moveTo>
                      <a:pt x="0" y="0"/>
                    </a:moveTo>
                    <a:lnTo>
                      <a:pt x="25698" y="0"/>
                    </a:lnTo>
                    <a:lnTo>
                      <a:pt x="25698" y="73112"/>
                    </a:lnTo>
                    <a:lnTo>
                      <a:pt x="0" y="73112"/>
                    </a:lnTo>
                    <a:close/>
                  </a:path>
                </a:pathLst>
              </a:custGeom>
              <a:grpFill/>
              <a:ln w="12764"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126" name="Freeform: Shape 125">
                <a:extLst>
                  <a:ext uri="{FF2B5EF4-FFF2-40B4-BE49-F238E27FC236}">
                    <a16:creationId xmlns:a16="http://schemas.microsoft.com/office/drawing/2014/main" id="{B7C75DD9-547F-48ED-8144-19D51773CCA4}"/>
                  </a:ext>
                </a:extLst>
              </p:cNvPr>
              <p:cNvSpPr/>
              <p:nvPr/>
            </p:nvSpPr>
            <p:spPr>
              <a:xfrm>
                <a:off x="5438676" y="4274317"/>
                <a:ext cx="25698" cy="64246"/>
              </a:xfrm>
              <a:custGeom>
                <a:avLst/>
                <a:gdLst>
                  <a:gd name="connsiteX0" fmla="*/ 0 w 25698"/>
                  <a:gd name="connsiteY0" fmla="*/ 0 h 64246"/>
                  <a:gd name="connsiteX1" fmla="*/ 25698 w 25698"/>
                  <a:gd name="connsiteY1" fmla="*/ 0 h 64246"/>
                  <a:gd name="connsiteX2" fmla="*/ 25698 w 25698"/>
                  <a:gd name="connsiteY2" fmla="*/ 73112 h 64246"/>
                  <a:gd name="connsiteX3" fmla="*/ 0 w 25698"/>
                  <a:gd name="connsiteY3" fmla="*/ 73112 h 64246"/>
                </a:gdLst>
                <a:ahLst/>
                <a:cxnLst>
                  <a:cxn ang="0">
                    <a:pos x="connsiteX0" y="connsiteY0"/>
                  </a:cxn>
                  <a:cxn ang="0">
                    <a:pos x="connsiteX1" y="connsiteY1"/>
                  </a:cxn>
                  <a:cxn ang="0">
                    <a:pos x="connsiteX2" y="connsiteY2"/>
                  </a:cxn>
                  <a:cxn ang="0">
                    <a:pos x="connsiteX3" y="connsiteY3"/>
                  </a:cxn>
                </a:cxnLst>
                <a:rect l="l" t="t" r="r" b="b"/>
                <a:pathLst>
                  <a:path w="25698" h="64246">
                    <a:moveTo>
                      <a:pt x="0" y="0"/>
                    </a:moveTo>
                    <a:lnTo>
                      <a:pt x="25698" y="0"/>
                    </a:lnTo>
                    <a:lnTo>
                      <a:pt x="25698" y="73112"/>
                    </a:lnTo>
                    <a:lnTo>
                      <a:pt x="0" y="73112"/>
                    </a:lnTo>
                    <a:close/>
                  </a:path>
                </a:pathLst>
              </a:custGeom>
              <a:grpFill/>
              <a:ln w="12764"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127" name="Freeform: Shape 126">
                <a:extLst>
                  <a:ext uri="{FF2B5EF4-FFF2-40B4-BE49-F238E27FC236}">
                    <a16:creationId xmlns:a16="http://schemas.microsoft.com/office/drawing/2014/main" id="{1DA54054-9565-4C09-B023-DCFA3B712E11}"/>
                  </a:ext>
                </a:extLst>
              </p:cNvPr>
              <p:cNvSpPr/>
              <p:nvPr/>
            </p:nvSpPr>
            <p:spPr>
              <a:xfrm>
                <a:off x="5519369" y="4274317"/>
                <a:ext cx="25698" cy="64246"/>
              </a:xfrm>
              <a:custGeom>
                <a:avLst/>
                <a:gdLst>
                  <a:gd name="connsiteX0" fmla="*/ 0 w 25698"/>
                  <a:gd name="connsiteY0" fmla="*/ 0 h 64246"/>
                  <a:gd name="connsiteX1" fmla="*/ 25698 w 25698"/>
                  <a:gd name="connsiteY1" fmla="*/ 0 h 64246"/>
                  <a:gd name="connsiteX2" fmla="*/ 25698 w 25698"/>
                  <a:gd name="connsiteY2" fmla="*/ 73112 h 64246"/>
                  <a:gd name="connsiteX3" fmla="*/ 0 w 25698"/>
                  <a:gd name="connsiteY3" fmla="*/ 73112 h 64246"/>
                </a:gdLst>
                <a:ahLst/>
                <a:cxnLst>
                  <a:cxn ang="0">
                    <a:pos x="connsiteX0" y="connsiteY0"/>
                  </a:cxn>
                  <a:cxn ang="0">
                    <a:pos x="connsiteX1" y="connsiteY1"/>
                  </a:cxn>
                  <a:cxn ang="0">
                    <a:pos x="connsiteX2" y="connsiteY2"/>
                  </a:cxn>
                  <a:cxn ang="0">
                    <a:pos x="connsiteX3" y="connsiteY3"/>
                  </a:cxn>
                </a:cxnLst>
                <a:rect l="l" t="t" r="r" b="b"/>
                <a:pathLst>
                  <a:path w="25698" h="64246">
                    <a:moveTo>
                      <a:pt x="0" y="0"/>
                    </a:moveTo>
                    <a:lnTo>
                      <a:pt x="25698" y="0"/>
                    </a:lnTo>
                    <a:lnTo>
                      <a:pt x="25698" y="73112"/>
                    </a:lnTo>
                    <a:lnTo>
                      <a:pt x="0" y="73112"/>
                    </a:lnTo>
                    <a:close/>
                  </a:path>
                </a:pathLst>
              </a:custGeom>
              <a:grpFill/>
              <a:ln w="12764"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128" name="Freeform: Shape 127">
                <a:extLst>
                  <a:ext uri="{FF2B5EF4-FFF2-40B4-BE49-F238E27FC236}">
                    <a16:creationId xmlns:a16="http://schemas.microsoft.com/office/drawing/2014/main" id="{7CD867F6-EA9A-4C22-982C-1E02A620B3FE}"/>
                  </a:ext>
                </a:extLst>
              </p:cNvPr>
              <p:cNvSpPr/>
              <p:nvPr/>
            </p:nvSpPr>
            <p:spPr>
              <a:xfrm>
                <a:off x="5609186" y="3864940"/>
                <a:ext cx="64246" cy="25698"/>
              </a:xfrm>
              <a:custGeom>
                <a:avLst/>
                <a:gdLst>
                  <a:gd name="connsiteX0" fmla="*/ 0 w 64246"/>
                  <a:gd name="connsiteY0" fmla="*/ 0 h 25698"/>
                  <a:gd name="connsiteX1" fmla="*/ 73112 w 64246"/>
                  <a:gd name="connsiteY1" fmla="*/ 0 h 25698"/>
                  <a:gd name="connsiteX2" fmla="*/ 73112 w 64246"/>
                  <a:gd name="connsiteY2" fmla="*/ 25698 h 25698"/>
                  <a:gd name="connsiteX3" fmla="*/ 0 w 64246"/>
                  <a:gd name="connsiteY3" fmla="*/ 25698 h 25698"/>
                </a:gdLst>
                <a:ahLst/>
                <a:cxnLst>
                  <a:cxn ang="0">
                    <a:pos x="connsiteX0" y="connsiteY0"/>
                  </a:cxn>
                  <a:cxn ang="0">
                    <a:pos x="connsiteX1" y="connsiteY1"/>
                  </a:cxn>
                  <a:cxn ang="0">
                    <a:pos x="connsiteX2" y="connsiteY2"/>
                  </a:cxn>
                  <a:cxn ang="0">
                    <a:pos x="connsiteX3" y="connsiteY3"/>
                  </a:cxn>
                </a:cxnLst>
                <a:rect l="l" t="t" r="r" b="b"/>
                <a:pathLst>
                  <a:path w="64246" h="25698">
                    <a:moveTo>
                      <a:pt x="0" y="0"/>
                    </a:moveTo>
                    <a:lnTo>
                      <a:pt x="73112" y="0"/>
                    </a:lnTo>
                    <a:lnTo>
                      <a:pt x="73112" y="25698"/>
                    </a:lnTo>
                    <a:lnTo>
                      <a:pt x="0" y="25698"/>
                    </a:lnTo>
                    <a:close/>
                  </a:path>
                </a:pathLst>
              </a:custGeom>
              <a:grpFill/>
              <a:ln w="12764"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129" name="Freeform: Shape 128">
                <a:extLst>
                  <a:ext uri="{FF2B5EF4-FFF2-40B4-BE49-F238E27FC236}">
                    <a16:creationId xmlns:a16="http://schemas.microsoft.com/office/drawing/2014/main" id="{AF681E59-93BF-4D41-B9D3-1F2A050AD2AF}"/>
                  </a:ext>
                </a:extLst>
              </p:cNvPr>
              <p:cNvSpPr/>
              <p:nvPr/>
            </p:nvSpPr>
            <p:spPr>
              <a:xfrm>
                <a:off x="5609186" y="3945505"/>
                <a:ext cx="64246" cy="25698"/>
              </a:xfrm>
              <a:custGeom>
                <a:avLst/>
                <a:gdLst>
                  <a:gd name="connsiteX0" fmla="*/ 0 w 64246"/>
                  <a:gd name="connsiteY0" fmla="*/ 0 h 25698"/>
                  <a:gd name="connsiteX1" fmla="*/ 73112 w 64246"/>
                  <a:gd name="connsiteY1" fmla="*/ 0 h 25698"/>
                  <a:gd name="connsiteX2" fmla="*/ 73112 w 64246"/>
                  <a:gd name="connsiteY2" fmla="*/ 25698 h 25698"/>
                  <a:gd name="connsiteX3" fmla="*/ 0 w 64246"/>
                  <a:gd name="connsiteY3" fmla="*/ 25698 h 25698"/>
                </a:gdLst>
                <a:ahLst/>
                <a:cxnLst>
                  <a:cxn ang="0">
                    <a:pos x="connsiteX0" y="connsiteY0"/>
                  </a:cxn>
                  <a:cxn ang="0">
                    <a:pos x="connsiteX1" y="connsiteY1"/>
                  </a:cxn>
                  <a:cxn ang="0">
                    <a:pos x="connsiteX2" y="connsiteY2"/>
                  </a:cxn>
                  <a:cxn ang="0">
                    <a:pos x="connsiteX3" y="connsiteY3"/>
                  </a:cxn>
                </a:cxnLst>
                <a:rect l="l" t="t" r="r" b="b"/>
                <a:pathLst>
                  <a:path w="64246" h="25698">
                    <a:moveTo>
                      <a:pt x="0" y="0"/>
                    </a:moveTo>
                    <a:lnTo>
                      <a:pt x="73112" y="0"/>
                    </a:lnTo>
                    <a:lnTo>
                      <a:pt x="73112" y="25698"/>
                    </a:lnTo>
                    <a:lnTo>
                      <a:pt x="0" y="25698"/>
                    </a:lnTo>
                    <a:close/>
                  </a:path>
                </a:pathLst>
              </a:custGeom>
              <a:grpFill/>
              <a:ln w="12764"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130" name="Freeform: Shape 129">
                <a:extLst>
                  <a:ext uri="{FF2B5EF4-FFF2-40B4-BE49-F238E27FC236}">
                    <a16:creationId xmlns:a16="http://schemas.microsoft.com/office/drawing/2014/main" id="{D1C4E8D4-DE15-43DF-B246-02FDB254D3EF}"/>
                  </a:ext>
                </a:extLst>
              </p:cNvPr>
              <p:cNvSpPr/>
              <p:nvPr/>
            </p:nvSpPr>
            <p:spPr>
              <a:xfrm>
                <a:off x="5609186" y="4026198"/>
                <a:ext cx="64246" cy="25698"/>
              </a:xfrm>
              <a:custGeom>
                <a:avLst/>
                <a:gdLst>
                  <a:gd name="connsiteX0" fmla="*/ 0 w 64246"/>
                  <a:gd name="connsiteY0" fmla="*/ 0 h 25698"/>
                  <a:gd name="connsiteX1" fmla="*/ 73112 w 64246"/>
                  <a:gd name="connsiteY1" fmla="*/ 0 h 25698"/>
                  <a:gd name="connsiteX2" fmla="*/ 73112 w 64246"/>
                  <a:gd name="connsiteY2" fmla="*/ 25698 h 25698"/>
                  <a:gd name="connsiteX3" fmla="*/ 0 w 64246"/>
                  <a:gd name="connsiteY3" fmla="*/ 25698 h 25698"/>
                </a:gdLst>
                <a:ahLst/>
                <a:cxnLst>
                  <a:cxn ang="0">
                    <a:pos x="connsiteX0" y="connsiteY0"/>
                  </a:cxn>
                  <a:cxn ang="0">
                    <a:pos x="connsiteX1" y="connsiteY1"/>
                  </a:cxn>
                  <a:cxn ang="0">
                    <a:pos x="connsiteX2" y="connsiteY2"/>
                  </a:cxn>
                  <a:cxn ang="0">
                    <a:pos x="connsiteX3" y="connsiteY3"/>
                  </a:cxn>
                </a:cxnLst>
                <a:rect l="l" t="t" r="r" b="b"/>
                <a:pathLst>
                  <a:path w="64246" h="25698">
                    <a:moveTo>
                      <a:pt x="0" y="0"/>
                    </a:moveTo>
                    <a:lnTo>
                      <a:pt x="73112" y="0"/>
                    </a:lnTo>
                    <a:lnTo>
                      <a:pt x="73112" y="25698"/>
                    </a:lnTo>
                    <a:lnTo>
                      <a:pt x="0" y="25698"/>
                    </a:lnTo>
                    <a:close/>
                  </a:path>
                </a:pathLst>
              </a:custGeom>
              <a:grpFill/>
              <a:ln w="12764"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131" name="Freeform: Shape 130">
                <a:extLst>
                  <a:ext uri="{FF2B5EF4-FFF2-40B4-BE49-F238E27FC236}">
                    <a16:creationId xmlns:a16="http://schemas.microsoft.com/office/drawing/2014/main" id="{0E8AD5A9-D6CC-4551-AE56-4C836AA82C1C}"/>
                  </a:ext>
                </a:extLst>
              </p:cNvPr>
              <p:cNvSpPr/>
              <p:nvPr/>
            </p:nvSpPr>
            <p:spPr>
              <a:xfrm>
                <a:off x="5609186" y="4106891"/>
                <a:ext cx="64246" cy="25698"/>
              </a:xfrm>
              <a:custGeom>
                <a:avLst/>
                <a:gdLst>
                  <a:gd name="connsiteX0" fmla="*/ 0 w 64246"/>
                  <a:gd name="connsiteY0" fmla="*/ 0 h 25698"/>
                  <a:gd name="connsiteX1" fmla="*/ 73112 w 64246"/>
                  <a:gd name="connsiteY1" fmla="*/ 0 h 25698"/>
                  <a:gd name="connsiteX2" fmla="*/ 73112 w 64246"/>
                  <a:gd name="connsiteY2" fmla="*/ 25698 h 25698"/>
                  <a:gd name="connsiteX3" fmla="*/ 0 w 64246"/>
                  <a:gd name="connsiteY3" fmla="*/ 25698 h 25698"/>
                </a:gdLst>
                <a:ahLst/>
                <a:cxnLst>
                  <a:cxn ang="0">
                    <a:pos x="connsiteX0" y="connsiteY0"/>
                  </a:cxn>
                  <a:cxn ang="0">
                    <a:pos x="connsiteX1" y="connsiteY1"/>
                  </a:cxn>
                  <a:cxn ang="0">
                    <a:pos x="connsiteX2" y="connsiteY2"/>
                  </a:cxn>
                  <a:cxn ang="0">
                    <a:pos x="connsiteX3" y="connsiteY3"/>
                  </a:cxn>
                </a:cxnLst>
                <a:rect l="l" t="t" r="r" b="b"/>
                <a:pathLst>
                  <a:path w="64246" h="25698">
                    <a:moveTo>
                      <a:pt x="0" y="0"/>
                    </a:moveTo>
                    <a:lnTo>
                      <a:pt x="73112" y="0"/>
                    </a:lnTo>
                    <a:lnTo>
                      <a:pt x="73112" y="25698"/>
                    </a:lnTo>
                    <a:lnTo>
                      <a:pt x="0" y="25698"/>
                    </a:lnTo>
                    <a:close/>
                  </a:path>
                </a:pathLst>
              </a:custGeom>
              <a:grpFill/>
              <a:ln w="12764"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132" name="Freeform: Shape 131">
                <a:extLst>
                  <a:ext uri="{FF2B5EF4-FFF2-40B4-BE49-F238E27FC236}">
                    <a16:creationId xmlns:a16="http://schemas.microsoft.com/office/drawing/2014/main" id="{09517493-E20E-458F-8DA3-018B470DD795}"/>
                  </a:ext>
                </a:extLst>
              </p:cNvPr>
              <p:cNvSpPr/>
              <p:nvPr/>
            </p:nvSpPr>
            <p:spPr>
              <a:xfrm>
                <a:off x="5609186" y="4187456"/>
                <a:ext cx="64246" cy="25698"/>
              </a:xfrm>
              <a:custGeom>
                <a:avLst/>
                <a:gdLst>
                  <a:gd name="connsiteX0" fmla="*/ 0 w 64246"/>
                  <a:gd name="connsiteY0" fmla="*/ 0 h 25698"/>
                  <a:gd name="connsiteX1" fmla="*/ 73112 w 64246"/>
                  <a:gd name="connsiteY1" fmla="*/ 0 h 25698"/>
                  <a:gd name="connsiteX2" fmla="*/ 73112 w 64246"/>
                  <a:gd name="connsiteY2" fmla="*/ 25698 h 25698"/>
                  <a:gd name="connsiteX3" fmla="*/ 0 w 64246"/>
                  <a:gd name="connsiteY3" fmla="*/ 25698 h 25698"/>
                </a:gdLst>
                <a:ahLst/>
                <a:cxnLst>
                  <a:cxn ang="0">
                    <a:pos x="connsiteX0" y="connsiteY0"/>
                  </a:cxn>
                  <a:cxn ang="0">
                    <a:pos x="connsiteX1" y="connsiteY1"/>
                  </a:cxn>
                  <a:cxn ang="0">
                    <a:pos x="connsiteX2" y="connsiteY2"/>
                  </a:cxn>
                  <a:cxn ang="0">
                    <a:pos x="connsiteX3" y="connsiteY3"/>
                  </a:cxn>
                </a:cxnLst>
                <a:rect l="l" t="t" r="r" b="b"/>
                <a:pathLst>
                  <a:path w="64246" h="25698">
                    <a:moveTo>
                      <a:pt x="0" y="0"/>
                    </a:moveTo>
                    <a:lnTo>
                      <a:pt x="73112" y="0"/>
                    </a:lnTo>
                    <a:lnTo>
                      <a:pt x="73112" y="25698"/>
                    </a:lnTo>
                    <a:lnTo>
                      <a:pt x="0" y="25698"/>
                    </a:lnTo>
                    <a:close/>
                  </a:path>
                </a:pathLst>
              </a:custGeom>
              <a:grpFill/>
              <a:ln w="12764"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133" name="Freeform: Shape 132">
                <a:extLst>
                  <a:ext uri="{FF2B5EF4-FFF2-40B4-BE49-F238E27FC236}">
                    <a16:creationId xmlns:a16="http://schemas.microsoft.com/office/drawing/2014/main" id="{0219C2E7-97EE-4C8A-A2F4-B94C75B03021}"/>
                  </a:ext>
                </a:extLst>
              </p:cNvPr>
              <p:cNvSpPr/>
              <p:nvPr/>
            </p:nvSpPr>
            <p:spPr>
              <a:xfrm>
                <a:off x="5065534" y="3864940"/>
                <a:ext cx="64246" cy="25698"/>
              </a:xfrm>
              <a:custGeom>
                <a:avLst/>
                <a:gdLst>
                  <a:gd name="connsiteX0" fmla="*/ 0 w 64246"/>
                  <a:gd name="connsiteY0" fmla="*/ 0 h 25698"/>
                  <a:gd name="connsiteX1" fmla="*/ 73112 w 64246"/>
                  <a:gd name="connsiteY1" fmla="*/ 0 h 25698"/>
                  <a:gd name="connsiteX2" fmla="*/ 73112 w 64246"/>
                  <a:gd name="connsiteY2" fmla="*/ 25698 h 25698"/>
                  <a:gd name="connsiteX3" fmla="*/ 0 w 64246"/>
                  <a:gd name="connsiteY3" fmla="*/ 25698 h 25698"/>
                </a:gdLst>
                <a:ahLst/>
                <a:cxnLst>
                  <a:cxn ang="0">
                    <a:pos x="connsiteX0" y="connsiteY0"/>
                  </a:cxn>
                  <a:cxn ang="0">
                    <a:pos x="connsiteX1" y="connsiteY1"/>
                  </a:cxn>
                  <a:cxn ang="0">
                    <a:pos x="connsiteX2" y="connsiteY2"/>
                  </a:cxn>
                  <a:cxn ang="0">
                    <a:pos x="connsiteX3" y="connsiteY3"/>
                  </a:cxn>
                </a:cxnLst>
                <a:rect l="l" t="t" r="r" b="b"/>
                <a:pathLst>
                  <a:path w="64246" h="25698">
                    <a:moveTo>
                      <a:pt x="0" y="0"/>
                    </a:moveTo>
                    <a:lnTo>
                      <a:pt x="73112" y="0"/>
                    </a:lnTo>
                    <a:lnTo>
                      <a:pt x="73112" y="25698"/>
                    </a:lnTo>
                    <a:lnTo>
                      <a:pt x="0" y="25698"/>
                    </a:lnTo>
                    <a:close/>
                  </a:path>
                </a:pathLst>
              </a:custGeom>
              <a:grpFill/>
              <a:ln w="12764"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134" name="Freeform: Shape 133">
                <a:extLst>
                  <a:ext uri="{FF2B5EF4-FFF2-40B4-BE49-F238E27FC236}">
                    <a16:creationId xmlns:a16="http://schemas.microsoft.com/office/drawing/2014/main" id="{27BCA0F9-8DA2-482C-8BD7-AEAE1D3F8C0C}"/>
                  </a:ext>
                </a:extLst>
              </p:cNvPr>
              <p:cNvSpPr/>
              <p:nvPr/>
            </p:nvSpPr>
            <p:spPr>
              <a:xfrm>
                <a:off x="5065534" y="3945505"/>
                <a:ext cx="64246" cy="25698"/>
              </a:xfrm>
              <a:custGeom>
                <a:avLst/>
                <a:gdLst>
                  <a:gd name="connsiteX0" fmla="*/ 0 w 64246"/>
                  <a:gd name="connsiteY0" fmla="*/ 0 h 25698"/>
                  <a:gd name="connsiteX1" fmla="*/ 73112 w 64246"/>
                  <a:gd name="connsiteY1" fmla="*/ 0 h 25698"/>
                  <a:gd name="connsiteX2" fmla="*/ 73112 w 64246"/>
                  <a:gd name="connsiteY2" fmla="*/ 25698 h 25698"/>
                  <a:gd name="connsiteX3" fmla="*/ 0 w 64246"/>
                  <a:gd name="connsiteY3" fmla="*/ 25698 h 25698"/>
                </a:gdLst>
                <a:ahLst/>
                <a:cxnLst>
                  <a:cxn ang="0">
                    <a:pos x="connsiteX0" y="connsiteY0"/>
                  </a:cxn>
                  <a:cxn ang="0">
                    <a:pos x="connsiteX1" y="connsiteY1"/>
                  </a:cxn>
                  <a:cxn ang="0">
                    <a:pos x="connsiteX2" y="connsiteY2"/>
                  </a:cxn>
                  <a:cxn ang="0">
                    <a:pos x="connsiteX3" y="connsiteY3"/>
                  </a:cxn>
                </a:cxnLst>
                <a:rect l="l" t="t" r="r" b="b"/>
                <a:pathLst>
                  <a:path w="64246" h="25698">
                    <a:moveTo>
                      <a:pt x="0" y="0"/>
                    </a:moveTo>
                    <a:lnTo>
                      <a:pt x="73112" y="0"/>
                    </a:lnTo>
                    <a:lnTo>
                      <a:pt x="73112" y="25698"/>
                    </a:lnTo>
                    <a:lnTo>
                      <a:pt x="0" y="25698"/>
                    </a:lnTo>
                    <a:close/>
                  </a:path>
                </a:pathLst>
              </a:custGeom>
              <a:grpFill/>
              <a:ln w="12764"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135" name="Freeform: Shape 134">
                <a:extLst>
                  <a:ext uri="{FF2B5EF4-FFF2-40B4-BE49-F238E27FC236}">
                    <a16:creationId xmlns:a16="http://schemas.microsoft.com/office/drawing/2014/main" id="{565DEE70-576A-4576-A5D6-25020B484AA4}"/>
                  </a:ext>
                </a:extLst>
              </p:cNvPr>
              <p:cNvSpPr/>
              <p:nvPr/>
            </p:nvSpPr>
            <p:spPr>
              <a:xfrm>
                <a:off x="5065534" y="4026198"/>
                <a:ext cx="64246" cy="25698"/>
              </a:xfrm>
              <a:custGeom>
                <a:avLst/>
                <a:gdLst>
                  <a:gd name="connsiteX0" fmla="*/ 0 w 64246"/>
                  <a:gd name="connsiteY0" fmla="*/ 0 h 25698"/>
                  <a:gd name="connsiteX1" fmla="*/ 73112 w 64246"/>
                  <a:gd name="connsiteY1" fmla="*/ 0 h 25698"/>
                  <a:gd name="connsiteX2" fmla="*/ 73112 w 64246"/>
                  <a:gd name="connsiteY2" fmla="*/ 25698 h 25698"/>
                  <a:gd name="connsiteX3" fmla="*/ 0 w 64246"/>
                  <a:gd name="connsiteY3" fmla="*/ 25698 h 25698"/>
                </a:gdLst>
                <a:ahLst/>
                <a:cxnLst>
                  <a:cxn ang="0">
                    <a:pos x="connsiteX0" y="connsiteY0"/>
                  </a:cxn>
                  <a:cxn ang="0">
                    <a:pos x="connsiteX1" y="connsiteY1"/>
                  </a:cxn>
                  <a:cxn ang="0">
                    <a:pos x="connsiteX2" y="connsiteY2"/>
                  </a:cxn>
                  <a:cxn ang="0">
                    <a:pos x="connsiteX3" y="connsiteY3"/>
                  </a:cxn>
                </a:cxnLst>
                <a:rect l="l" t="t" r="r" b="b"/>
                <a:pathLst>
                  <a:path w="64246" h="25698">
                    <a:moveTo>
                      <a:pt x="0" y="0"/>
                    </a:moveTo>
                    <a:lnTo>
                      <a:pt x="73112" y="0"/>
                    </a:lnTo>
                    <a:lnTo>
                      <a:pt x="73112" y="25698"/>
                    </a:lnTo>
                    <a:lnTo>
                      <a:pt x="0" y="25698"/>
                    </a:lnTo>
                    <a:close/>
                  </a:path>
                </a:pathLst>
              </a:custGeom>
              <a:grpFill/>
              <a:ln w="12764"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136" name="Freeform: Shape 135">
                <a:extLst>
                  <a:ext uri="{FF2B5EF4-FFF2-40B4-BE49-F238E27FC236}">
                    <a16:creationId xmlns:a16="http://schemas.microsoft.com/office/drawing/2014/main" id="{5930F81F-7D18-48E2-97E6-5131E6B3A0F4}"/>
                  </a:ext>
                </a:extLst>
              </p:cNvPr>
              <p:cNvSpPr/>
              <p:nvPr/>
            </p:nvSpPr>
            <p:spPr>
              <a:xfrm>
                <a:off x="5065534" y="4106891"/>
                <a:ext cx="64246" cy="25698"/>
              </a:xfrm>
              <a:custGeom>
                <a:avLst/>
                <a:gdLst>
                  <a:gd name="connsiteX0" fmla="*/ 0 w 64246"/>
                  <a:gd name="connsiteY0" fmla="*/ 0 h 25698"/>
                  <a:gd name="connsiteX1" fmla="*/ 73112 w 64246"/>
                  <a:gd name="connsiteY1" fmla="*/ 0 h 25698"/>
                  <a:gd name="connsiteX2" fmla="*/ 73112 w 64246"/>
                  <a:gd name="connsiteY2" fmla="*/ 25698 h 25698"/>
                  <a:gd name="connsiteX3" fmla="*/ 0 w 64246"/>
                  <a:gd name="connsiteY3" fmla="*/ 25698 h 25698"/>
                </a:gdLst>
                <a:ahLst/>
                <a:cxnLst>
                  <a:cxn ang="0">
                    <a:pos x="connsiteX0" y="connsiteY0"/>
                  </a:cxn>
                  <a:cxn ang="0">
                    <a:pos x="connsiteX1" y="connsiteY1"/>
                  </a:cxn>
                  <a:cxn ang="0">
                    <a:pos x="connsiteX2" y="connsiteY2"/>
                  </a:cxn>
                  <a:cxn ang="0">
                    <a:pos x="connsiteX3" y="connsiteY3"/>
                  </a:cxn>
                </a:cxnLst>
                <a:rect l="l" t="t" r="r" b="b"/>
                <a:pathLst>
                  <a:path w="64246" h="25698">
                    <a:moveTo>
                      <a:pt x="0" y="0"/>
                    </a:moveTo>
                    <a:lnTo>
                      <a:pt x="73112" y="0"/>
                    </a:lnTo>
                    <a:lnTo>
                      <a:pt x="73112" y="25698"/>
                    </a:lnTo>
                    <a:lnTo>
                      <a:pt x="0" y="25698"/>
                    </a:lnTo>
                    <a:close/>
                  </a:path>
                </a:pathLst>
              </a:custGeom>
              <a:grpFill/>
              <a:ln w="12764"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137" name="Freeform: Shape 136">
                <a:extLst>
                  <a:ext uri="{FF2B5EF4-FFF2-40B4-BE49-F238E27FC236}">
                    <a16:creationId xmlns:a16="http://schemas.microsoft.com/office/drawing/2014/main" id="{B35325FC-2EE1-4FFC-AE57-4DEAC88EC36A}"/>
                  </a:ext>
                </a:extLst>
              </p:cNvPr>
              <p:cNvSpPr/>
              <p:nvPr/>
            </p:nvSpPr>
            <p:spPr>
              <a:xfrm>
                <a:off x="5065534" y="4187456"/>
                <a:ext cx="64246" cy="25698"/>
              </a:xfrm>
              <a:custGeom>
                <a:avLst/>
                <a:gdLst>
                  <a:gd name="connsiteX0" fmla="*/ 0 w 64246"/>
                  <a:gd name="connsiteY0" fmla="*/ 0 h 25698"/>
                  <a:gd name="connsiteX1" fmla="*/ 73112 w 64246"/>
                  <a:gd name="connsiteY1" fmla="*/ 0 h 25698"/>
                  <a:gd name="connsiteX2" fmla="*/ 73112 w 64246"/>
                  <a:gd name="connsiteY2" fmla="*/ 25698 h 25698"/>
                  <a:gd name="connsiteX3" fmla="*/ 0 w 64246"/>
                  <a:gd name="connsiteY3" fmla="*/ 25698 h 25698"/>
                </a:gdLst>
                <a:ahLst/>
                <a:cxnLst>
                  <a:cxn ang="0">
                    <a:pos x="connsiteX0" y="connsiteY0"/>
                  </a:cxn>
                  <a:cxn ang="0">
                    <a:pos x="connsiteX1" y="connsiteY1"/>
                  </a:cxn>
                  <a:cxn ang="0">
                    <a:pos x="connsiteX2" y="connsiteY2"/>
                  </a:cxn>
                  <a:cxn ang="0">
                    <a:pos x="connsiteX3" y="connsiteY3"/>
                  </a:cxn>
                </a:cxnLst>
                <a:rect l="l" t="t" r="r" b="b"/>
                <a:pathLst>
                  <a:path w="64246" h="25698">
                    <a:moveTo>
                      <a:pt x="0" y="0"/>
                    </a:moveTo>
                    <a:lnTo>
                      <a:pt x="73112" y="0"/>
                    </a:lnTo>
                    <a:lnTo>
                      <a:pt x="73112" y="25698"/>
                    </a:lnTo>
                    <a:lnTo>
                      <a:pt x="0" y="25698"/>
                    </a:lnTo>
                    <a:close/>
                  </a:path>
                </a:pathLst>
              </a:custGeom>
              <a:grpFill/>
              <a:ln w="12764"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138" name="Freeform: Shape 137">
                <a:extLst>
                  <a:ext uri="{FF2B5EF4-FFF2-40B4-BE49-F238E27FC236}">
                    <a16:creationId xmlns:a16="http://schemas.microsoft.com/office/drawing/2014/main" id="{DBC1527F-08B1-453C-83D6-CC2C7D8AE4BD}"/>
                  </a:ext>
                </a:extLst>
              </p:cNvPr>
              <p:cNvSpPr/>
              <p:nvPr/>
            </p:nvSpPr>
            <p:spPr>
              <a:xfrm>
                <a:off x="5194870" y="3891730"/>
                <a:ext cx="346929" cy="231286"/>
              </a:xfrm>
              <a:custGeom>
                <a:avLst/>
                <a:gdLst>
                  <a:gd name="connsiteX0" fmla="*/ 137800 w 346929"/>
                  <a:gd name="connsiteY0" fmla="*/ 240731 h 231286"/>
                  <a:gd name="connsiteX1" fmla="*/ 61475 w 346929"/>
                  <a:gd name="connsiteY1" fmla="*/ 240731 h 231286"/>
                  <a:gd name="connsiteX2" fmla="*/ 36548 w 346929"/>
                  <a:gd name="connsiteY2" fmla="*/ 233536 h 231286"/>
                  <a:gd name="connsiteX3" fmla="*/ 56 w 346929"/>
                  <a:gd name="connsiteY3" fmla="*/ 166720 h 231286"/>
                  <a:gd name="connsiteX4" fmla="*/ 45285 w 346929"/>
                  <a:gd name="connsiteY4" fmla="*/ 98876 h 231286"/>
                  <a:gd name="connsiteX5" fmla="*/ 45285 w 346929"/>
                  <a:gd name="connsiteY5" fmla="*/ 97591 h 231286"/>
                  <a:gd name="connsiteX6" fmla="*/ 103107 w 346929"/>
                  <a:gd name="connsiteY6" fmla="*/ 8289 h 231286"/>
                  <a:gd name="connsiteX7" fmla="*/ 212197 w 346929"/>
                  <a:gd name="connsiteY7" fmla="*/ 29875 h 231286"/>
                  <a:gd name="connsiteX8" fmla="*/ 231214 w 346929"/>
                  <a:gd name="connsiteY8" fmla="*/ 55574 h 231286"/>
                  <a:gd name="connsiteX9" fmla="*/ 254600 w 346929"/>
                  <a:gd name="connsiteY9" fmla="*/ 49278 h 231286"/>
                  <a:gd name="connsiteX10" fmla="*/ 303812 w 346929"/>
                  <a:gd name="connsiteY10" fmla="*/ 96177 h 231286"/>
                  <a:gd name="connsiteX11" fmla="*/ 358935 w 346929"/>
                  <a:gd name="connsiteY11" fmla="*/ 167234 h 231286"/>
                  <a:gd name="connsiteX12" fmla="*/ 323086 w 346929"/>
                  <a:gd name="connsiteY12" fmla="*/ 230709 h 231286"/>
                  <a:gd name="connsiteX13" fmla="*/ 310237 w 346929"/>
                  <a:gd name="connsiteY13" fmla="*/ 208223 h 231286"/>
                  <a:gd name="connsiteX14" fmla="*/ 333237 w 346929"/>
                  <a:gd name="connsiteY14" fmla="*/ 167234 h 231286"/>
                  <a:gd name="connsiteX15" fmla="*/ 289806 w 346929"/>
                  <a:gd name="connsiteY15" fmla="*/ 119692 h 231286"/>
                  <a:gd name="connsiteX16" fmla="*/ 281326 w 346929"/>
                  <a:gd name="connsiteY16" fmla="*/ 114295 h 231286"/>
                  <a:gd name="connsiteX17" fmla="*/ 279142 w 346929"/>
                  <a:gd name="connsiteY17" fmla="*/ 105814 h 231286"/>
                  <a:gd name="connsiteX18" fmla="*/ 254600 w 346929"/>
                  <a:gd name="connsiteY18" fmla="*/ 75362 h 231286"/>
                  <a:gd name="connsiteX19" fmla="*/ 236868 w 346929"/>
                  <a:gd name="connsiteY19" fmla="*/ 84742 h 231286"/>
                  <a:gd name="connsiteX20" fmla="*/ 218877 w 346929"/>
                  <a:gd name="connsiteY20" fmla="*/ 87303 h 231286"/>
                  <a:gd name="connsiteX21" fmla="*/ 214510 w 346929"/>
                  <a:gd name="connsiteY21" fmla="*/ 81401 h 231286"/>
                  <a:gd name="connsiteX22" fmla="*/ 194080 w 346929"/>
                  <a:gd name="connsiteY22" fmla="*/ 48121 h 231286"/>
                  <a:gd name="connsiteX23" fmla="*/ 113129 w 346929"/>
                  <a:gd name="connsiteY23" fmla="*/ 31674 h 231286"/>
                  <a:gd name="connsiteX24" fmla="*/ 70984 w 346929"/>
                  <a:gd name="connsiteY24" fmla="*/ 97205 h 231286"/>
                  <a:gd name="connsiteX25" fmla="*/ 70984 w 346929"/>
                  <a:gd name="connsiteY25" fmla="*/ 106071 h 231286"/>
                  <a:gd name="connsiteX26" fmla="*/ 67772 w 346929"/>
                  <a:gd name="connsiteY26" fmla="*/ 116222 h 231286"/>
                  <a:gd name="connsiteX27" fmla="*/ 60833 w 346929"/>
                  <a:gd name="connsiteY27" fmla="*/ 120206 h 231286"/>
                  <a:gd name="connsiteX28" fmla="*/ 25241 w 346929"/>
                  <a:gd name="connsiteY28" fmla="*/ 166334 h 231286"/>
                  <a:gd name="connsiteX29" fmla="*/ 50554 w 346929"/>
                  <a:gd name="connsiteY29" fmla="*/ 211564 h 231286"/>
                  <a:gd name="connsiteX30" fmla="*/ 61861 w 346929"/>
                  <a:gd name="connsiteY30" fmla="*/ 214776 h 231286"/>
                  <a:gd name="connsiteX31" fmla="*/ 138057 w 346929"/>
                  <a:gd name="connsiteY31" fmla="*/ 214776 h 231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6929" h="231286">
                    <a:moveTo>
                      <a:pt x="137800" y="240731"/>
                    </a:moveTo>
                    <a:lnTo>
                      <a:pt x="61475" y="240731"/>
                    </a:lnTo>
                    <a:cubicBezTo>
                      <a:pt x="52659" y="240697"/>
                      <a:pt x="44026" y="238205"/>
                      <a:pt x="36548" y="233536"/>
                    </a:cubicBezTo>
                    <a:cubicBezTo>
                      <a:pt x="13469" y="219242"/>
                      <a:pt x="-392" y="193863"/>
                      <a:pt x="56" y="166720"/>
                    </a:cubicBezTo>
                    <a:cubicBezTo>
                      <a:pt x="-1147" y="136698"/>
                      <a:pt x="17110" y="109312"/>
                      <a:pt x="45285" y="98876"/>
                    </a:cubicBezTo>
                    <a:lnTo>
                      <a:pt x="45285" y="97591"/>
                    </a:lnTo>
                    <a:cubicBezTo>
                      <a:pt x="46138" y="59289"/>
                      <a:pt x="68508" y="24740"/>
                      <a:pt x="103107" y="8289"/>
                    </a:cubicBezTo>
                    <a:cubicBezTo>
                      <a:pt x="140387" y="-8219"/>
                      <a:pt x="184014" y="414"/>
                      <a:pt x="212197" y="29875"/>
                    </a:cubicBezTo>
                    <a:cubicBezTo>
                      <a:pt x="219803" y="37427"/>
                      <a:pt x="226216" y="46092"/>
                      <a:pt x="231214" y="55574"/>
                    </a:cubicBezTo>
                    <a:cubicBezTo>
                      <a:pt x="238312" y="51436"/>
                      <a:pt x="246383" y="49262"/>
                      <a:pt x="254600" y="49278"/>
                    </a:cubicBezTo>
                    <a:cubicBezTo>
                      <a:pt x="280476" y="50281"/>
                      <a:pt x="301566" y="70379"/>
                      <a:pt x="303812" y="96177"/>
                    </a:cubicBezTo>
                    <a:cubicBezTo>
                      <a:pt x="336830" y="103608"/>
                      <a:pt x="359946" y="133405"/>
                      <a:pt x="358935" y="167234"/>
                    </a:cubicBezTo>
                    <a:cubicBezTo>
                      <a:pt x="360112" y="193508"/>
                      <a:pt x="346194" y="218150"/>
                      <a:pt x="323086" y="230709"/>
                    </a:cubicBezTo>
                    <a:lnTo>
                      <a:pt x="310237" y="208223"/>
                    </a:lnTo>
                    <a:cubicBezTo>
                      <a:pt x="325345" y="200321"/>
                      <a:pt x="334364" y="184246"/>
                      <a:pt x="333237" y="167234"/>
                    </a:cubicBezTo>
                    <a:cubicBezTo>
                      <a:pt x="333454" y="142454"/>
                      <a:pt x="314504" y="121711"/>
                      <a:pt x="289806" y="119692"/>
                    </a:cubicBezTo>
                    <a:cubicBezTo>
                      <a:pt x="286364" y="119119"/>
                      <a:pt x="283303" y="117171"/>
                      <a:pt x="281326" y="114295"/>
                    </a:cubicBezTo>
                    <a:cubicBezTo>
                      <a:pt x="279627" y="111811"/>
                      <a:pt x="278854" y="108810"/>
                      <a:pt x="279142" y="105814"/>
                    </a:cubicBezTo>
                    <a:cubicBezTo>
                      <a:pt x="277214" y="83328"/>
                      <a:pt x="264750" y="75362"/>
                      <a:pt x="254600" y="75362"/>
                    </a:cubicBezTo>
                    <a:cubicBezTo>
                      <a:pt x="247544" y="75533"/>
                      <a:pt x="240979" y="79006"/>
                      <a:pt x="236868" y="84742"/>
                    </a:cubicBezTo>
                    <a:cubicBezTo>
                      <a:pt x="232607" y="90417"/>
                      <a:pt x="224553" y="91563"/>
                      <a:pt x="218877" y="87303"/>
                    </a:cubicBezTo>
                    <a:cubicBezTo>
                      <a:pt x="216879" y="85802"/>
                      <a:pt x="215361" y="83751"/>
                      <a:pt x="214510" y="81401"/>
                    </a:cubicBezTo>
                    <a:cubicBezTo>
                      <a:pt x="210219" y="68945"/>
                      <a:pt x="203245" y="57584"/>
                      <a:pt x="194080" y="48121"/>
                    </a:cubicBezTo>
                    <a:cubicBezTo>
                      <a:pt x="173342" y="25978"/>
                      <a:pt x="140864" y="19380"/>
                      <a:pt x="113129" y="31674"/>
                    </a:cubicBezTo>
                    <a:cubicBezTo>
                      <a:pt x="88150" y="44162"/>
                      <a:pt x="71985" y="69296"/>
                      <a:pt x="70984" y="97205"/>
                    </a:cubicBezTo>
                    <a:cubicBezTo>
                      <a:pt x="70788" y="100157"/>
                      <a:pt x="70788" y="103119"/>
                      <a:pt x="70984" y="106071"/>
                    </a:cubicBezTo>
                    <a:cubicBezTo>
                      <a:pt x="71431" y="109760"/>
                      <a:pt x="70260" y="113462"/>
                      <a:pt x="67772" y="116222"/>
                    </a:cubicBezTo>
                    <a:cubicBezTo>
                      <a:pt x="65942" y="118255"/>
                      <a:pt x="63511" y="119650"/>
                      <a:pt x="60833" y="120206"/>
                    </a:cubicBezTo>
                    <a:cubicBezTo>
                      <a:pt x="39080" y="124480"/>
                      <a:pt x="23858" y="144208"/>
                      <a:pt x="25241" y="166334"/>
                    </a:cubicBezTo>
                    <a:cubicBezTo>
                      <a:pt x="24902" y="184873"/>
                      <a:pt x="34575" y="202157"/>
                      <a:pt x="50554" y="211564"/>
                    </a:cubicBezTo>
                    <a:cubicBezTo>
                      <a:pt x="53969" y="213624"/>
                      <a:pt x="57873" y="214733"/>
                      <a:pt x="61861" y="214776"/>
                    </a:cubicBezTo>
                    <a:lnTo>
                      <a:pt x="138057" y="214776"/>
                    </a:lnTo>
                    <a:close/>
                  </a:path>
                </a:pathLst>
              </a:custGeom>
              <a:grpFill/>
              <a:ln w="12764"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139" name="Freeform: Shape 138">
                <a:extLst>
                  <a:ext uri="{FF2B5EF4-FFF2-40B4-BE49-F238E27FC236}">
                    <a16:creationId xmlns:a16="http://schemas.microsoft.com/office/drawing/2014/main" id="{54667F01-4A4F-42AD-B1FA-FA545F827EF0}"/>
                  </a:ext>
                </a:extLst>
              </p:cNvPr>
              <p:cNvSpPr/>
              <p:nvPr/>
            </p:nvSpPr>
            <p:spPr>
              <a:xfrm>
                <a:off x="5344234" y="4009622"/>
                <a:ext cx="154191" cy="154191"/>
              </a:xfrm>
              <a:custGeom>
                <a:avLst/>
                <a:gdLst>
                  <a:gd name="connsiteX0" fmla="*/ 79408 w 154190"/>
                  <a:gd name="connsiteY0" fmla="*/ 158817 h 154190"/>
                  <a:gd name="connsiteX1" fmla="*/ 0 w 154190"/>
                  <a:gd name="connsiteY1" fmla="*/ 79408 h 154190"/>
                  <a:gd name="connsiteX2" fmla="*/ 79408 w 154190"/>
                  <a:gd name="connsiteY2" fmla="*/ 0 h 154190"/>
                  <a:gd name="connsiteX3" fmla="*/ 158817 w 154190"/>
                  <a:gd name="connsiteY3" fmla="*/ 79408 h 154190"/>
                  <a:gd name="connsiteX4" fmla="*/ 158816 w 154190"/>
                  <a:gd name="connsiteY4" fmla="*/ 79537 h 154190"/>
                  <a:gd name="connsiteX5" fmla="*/ 79408 w 154190"/>
                  <a:gd name="connsiteY5" fmla="*/ 158817 h 154190"/>
                  <a:gd name="connsiteX6" fmla="*/ 79408 w 154190"/>
                  <a:gd name="connsiteY6" fmla="*/ 25827 h 154190"/>
                  <a:gd name="connsiteX7" fmla="*/ 25698 w 154190"/>
                  <a:gd name="connsiteY7" fmla="*/ 79537 h 154190"/>
                  <a:gd name="connsiteX8" fmla="*/ 79408 w 154190"/>
                  <a:gd name="connsiteY8" fmla="*/ 133247 h 154190"/>
                  <a:gd name="connsiteX9" fmla="*/ 133118 w 154190"/>
                  <a:gd name="connsiteY9" fmla="*/ 79537 h 154190"/>
                  <a:gd name="connsiteX10" fmla="*/ 79408 w 154190"/>
                  <a:gd name="connsiteY10" fmla="*/ 25827 h 154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190" h="154190">
                    <a:moveTo>
                      <a:pt x="79408" y="158817"/>
                    </a:moveTo>
                    <a:cubicBezTo>
                      <a:pt x="35552" y="158817"/>
                      <a:pt x="0" y="123264"/>
                      <a:pt x="0" y="79408"/>
                    </a:cubicBezTo>
                    <a:cubicBezTo>
                      <a:pt x="0" y="35552"/>
                      <a:pt x="35552" y="0"/>
                      <a:pt x="79408" y="0"/>
                    </a:cubicBezTo>
                    <a:cubicBezTo>
                      <a:pt x="123264" y="0"/>
                      <a:pt x="158817" y="35552"/>
                      <a:pt x="158817" y="79408"/>
                    </a:cubicBezTo>
                    <a:cubicBezTo>
                      <a:pt x="158817" y="79451"/>
                      <a:pt x="158817" y="79494"/>
                      <a:pt x="158816" y="79537"/>
                    </a:cubicBezTo>
                    <a:cubicBezTo>
                      <a:pt x="158746" y="123343"/>
                      <a:pt x="123214" y="158817"/>
                      <a:pt x="79408" y="158817"/>
                    </a:cubicBezTo>
                    <a:close/>
                    <a:moveTo>
                      <a:pt x="79408" y="25827"/>
                    </a:moveTo>
                    <a:cubicBezTo>
                      <a:pt x="49745" y="25827"/>
                      <a:pt x="25698" y="49874"/>
                      <a:pt x="25698" y="79537"/>
                    </a:cubicBezTo>
                    <a:cubicBezTo>
                      <a:pt x="25698" y="109200"/>
                      <a:pt x="49745" y="133247"/>
                      <a:pt x="79408" y="133247"/>
                    </a:cubicBezTo>
                    <a:cubicBezTo>
                      <a:pt x="109071" y="133247"/>
                      <a:pt x="133118" y="109200"/>
                      <a:pt x="133118" y="79537"/>
                    </a:cubicBezTo>
                    <a:cubicBezTo>
                      <a:pt x="133118" y="49874"/>
                      <a:pt x="109071" y="25827"/>
                      <a:pt x="79408" y="25827"/>
                    </a:cubicBezTo>
                    <a:close/>
                  </a:path>
                </a:pathLst>
              </a:custGeom>
              <a:grpFill/>
              <a:ln w="12764"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140" name="Freeform: Shape 139">
                <a:extLst>
                  <a:ext uri="{FF2B5EF4-FFF2-40B4-BE49-F238E27FC236}">
                    <a16:creationId xmlns:a16="http://schemas.microsoft.com/office/drawing/2014/main" id="{F7ECE58D-A32B-4420-8A6C-C72FA955C04B}"/>
                  </a:ext>
                </a:extLst>
              </p:cNvPr>
              <p:cNvSpPr/>
              <p:nvPr/>
            </p:nvSpPr>
            <p:spPr>
              <a:xfrm>
                <a:off x="5377382" y="4043669"/>
                <a:ext cx="64246" cy="77095"/>
              </a:xfrm>
              <a:custGeom>
                <a:avLst/>
                <a:gdLst>
                  <a:gd name="connsiteX0" fmla="*/ 17478 w 64246"/>
                  <a:gd name="connsiteY0" fmla="*/ 77870 h 77095"/>
                  <a:gd name="connsiteX1" fmla="*/ 8484 w 64246"/>
                  <a:gd name="connsiteY1" fmla="*/ 17478 h 77095"/>
                  <a:gd name="connsiteX2" fmla="*/ 68875 w 64246"/>
                  <a:gd name="connsiteY2" fmla="*/ 8484 h 77095"/>
                  <a:gd name="connsiteX3" fmla="*/ 53585 w 64246"/>
                  <a:gd name="connsiteY3" fmla="*/ 29043 h 77095"/>
                  <a:gd name="connsiteX4" fmla="*/ 29107 w 64246"/>
                  <a:gd name="connsiteY4" fmla="*/ 32705 h 77095"/>
                  <a:gd name="connsiteX5" fmla="*/ 32769 w 64246"/>
                  <a:gd name="connsiteY5" fmla="*/ 57183 h 7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46" h="77095">
                    <a:moveTo>
                      <a:pt x="17478" y="77870"/>
                    </a:moveTo>
                    <a:cubicBezTo>
                      <a:pt x="-1682" y="63677"/>
                      <a:pt x="-5709" y="36639"/>
                      <a:pt x="8484" y="17478"/>
                    </a:cubicBezTo>
                    <a:cubicBezTo>
                      <a:pt x="22677" y="-1682"/>
                      <a:pt x="49715" y="-5709"/>
                      <a:pt x="68875" y="8484"/>
                    </a:cubicBezTo>
                    <a:lnTo>
                      <a:pt x="53585" y="29043"/>
                    </a:lnTo>
                    <a:cubicBezTo>
                      <a:pt x="45814" y="23295"/>
                      <a:pt x="34855" y="24934"/>
                      <a:pt x="29107" y="32705"/>
                    </a:cubicBezTo>
                    <a:cubicBezTo>
                      <a:pt x="23359" y="40475"/>
                      <a:pt x="24998" y="51435"/>
                      <a:pt x="32769" y="57183"/>
                    </a:cubicBezTo>
                    <a:close/>
                  </a:path>
                </a:pathLst>
              </a:custGeom>
              <a:grpFill/>
              <a:ln w="12764"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141" name="Freeform: Shape 140">
                <a:extLst>
                  <a:ext uri="{FF2B5EF4-FFF2-40B4-BE49-F238E27FC236}">
                    <a16:creationId xmlns:a16="http://schemas.microsoft.com/office/drawing/2014/main" id="{A5F0F168-331C-4AC2-A227-F493F31354AC}"/>
                  </a:ext>
                </a:extLst>
              </p:cNvPr>
              <p:cNvSpPr/>
              <p:nvPr/>
            </p:nvSpPr>
            <p:spPr>
              <a:xfrm>
                <a:off x="5449341" y="4110874"/>
                <a:ext cx="102794" cy="102794"/>
              </a:xfrm>
              <a:custGeom>
                <a:avLst/>
                <a:gdLst>
                  <a:gd name="connsiteX0" fmla="*/ 73498 w 102793"/>
                  <a:gd name="connsiteY0" fmla="*/ 104978 h 102793"/>
                  <a:gd name="connsiteX1" fmla="*/ 52039 w 102793"/>
                  <a:gd name="connsiteY1" fmla="*/ 96112 h 102793"/>
                  <a:gd name="connsiteX2" fmla="*/ 0 w 102793"/>
                  <a:gd name="connsiteY2" fmla="*/ 44715 h 102793"/>
                  <a:gd name="connsiteX3" fmla="*/ 18117 w 102793"/>
                  <a:gd name="connsiteY3" fmla="*/ 26598 h 102793"/>
                  <a:gd name="connsiteX4" fmla="*/ 69514 w 102793"/>
                  <a:gd name="connsiteY4" fmla="*/ 77995 h 102793"/>
                  <a:gd name="connsiteX5" fmla="*/ 75252 w 102793"/>
                  <a:gd name="connsiteY5" fmla="*/ 78939 h 102793"/>
                  <a:gd name="connsiteX6" fmla="*/ 76196 w 102793"/>
                  <a:gd name="connsiteY6" fmla="*/ 77995 h 102793"/>
                  <a:gd name="connsiteX7" fmla="*/ 76196 w 102793"/>
                  <a:gd name="connsiteY7" fmla="*/ 71313 h 102793"/>
                  <a:gd name="connsiteX8" fmla="*/ 24157 w 102793"/>
                  <a:gd name="connsiteY8" fmla="*/ 18117 h 102793"/>
                  <a:gd name="connsiteX9" fmla="*/ 42274 w 102793"/>
                  <a:gd name="connsiteY9" fmla="*/ 0 h 102793"/>
                  <a:gd name="connsiteX10" fmla="*/ 95084 w 102793"/>
                  <a:gd name="connsiteY10" fmla="*/ 52939 h 102793"/>
                  <a:gd name="connsiteX11" fmla="*/ 95084 w 102793"/>
                  <a:gd name="connsiteY11" fmla="*/ 95855 h 102793"/>
                  <a:gd name="connsiteX12" fmla="*/ 73498 w 102793"/>
                  <a:gd name="connsiteY12" fmla="*/ 104978 h 10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793" h="102793">
                    <a:moveTo>
                      <a:pt x="73498" y="104978"/>
                    </a:moveTo>
                    <a:cubicBezTo>
                      <a:pt x="65441" y="105044"/>
                      <a:pt x="57700" y="101846"/>
                      <a:pt x="52039" y="96112"/>
                    </a:cubicBezTo>
                    <a:lnTo>
                      <a:pt x="0" y="44715"/>
                    </a:lnTo>
                    <a:lnTo>
                      <a:pt x="18117" y="26598"/>
                    </a:lnTo>
                    <a:lnTo>
                      <a:pt x="69514" y="77995"/>
                    </a:lnTo>
                    <a:cubicBezTo>
                      <a:pt x="70838" y="79840"/>
                      <a:pt x="73407" y="80263"/>
                      <a:pt x="75252" y="78939"/>
                    </a:cubicBezTo>
                    <a:cubicBezTo>
                      <a:pt x="75616" y="78678"/>
                      <a:pt x="75935" y="78359"/>
                      <a:pt x="76196" y="77995"/>
                    </a:cubicBezTo>
                    <a:cubicBezTo>
                      <a:pt x="78025" y="76143"/>
                      <a:pt x="78025" y="73165"/>
                      <a:pt x="76196" y="71313"/>
                    </a:cubicBezTo>
                    <a:lnTo>
                      <a:pt x="24157" y="18117"/>
                    </a:lnTo>
                    <a:lnTo>
                      <a:pt x="42274" y="0"/>
                    </a:lnTo>
                    <a:lnTo>
                      <a:pt x="95084" y="52939"/>
                    </a:lnTo>
                    <a:cubicBezTo>
                      <a:pt x="106808" y="64843"/>
                      <a:pt x="106808" y="83952"/>
                      <a:pt x="95084" y="95855"/>
                    </a:cubicBezTo>
                    <a:cubicBezTo>
                      <a:pt x="89436" y="101716"/>
                      <a:pt x="81637" y="105012"/>
                      <a:pt x="73498" y="104978"/>
                    </a:cubicBezTo>
                    <a:close/>
                  </a:path>
                </a:pathLst>
              </a:custGeom>
              <a:grpFill/>
              <a:ln w="12764" cap="flat">
                <a:noFill/>
                <a:prstDash val="solid"/>
                <a:miter/>
              </a:ln>
            </p:spPr>
            <p:txBody>
              <a:bodyPr rtlCol="0" anchor="ctr"/>
              <a:lstStyle/>
              <a:p>
                <a:pPr defTabSz="1828723" hangingPunct="1"/>
                <a:endParaRPr lang="en-US" sz="4000" kern="1200">
                  <a:solidFill>
                    <a:srgbClr val="FFFFFF"/>
                  </a:solidFill>
                  <a:ea typeface="+mn-ea"/>
                  <a:cs typeface="+mn-cs"/>
                </a:endParaRPr>
              </a:p>
            </p:txBody>
          </p:sp>
        </p:grpSp>
        <p:grpSp>
          <p:nvGrpSpPr>
            <p:cNvPr id="142" name="Graphic 13">
              <a:extLst>
                <a:ext uri="{FF2B5EF4-FFF2-40B4-BE49-F238E27FC236}">
                  <a16:creationId xmlns:a16="http://schemas.microsoft.com/office/drawing/2014/main" id="{3C9341ED-639A-4697-80AB-5D716DA700CD}"/>
                </a:ext>
              </a:extLst>
            </p:cNvPr>
            <p:cNvGrpSpPr/>
            <p:nvPr/>
          </p:nvGrpSpPr>
          <p:grpSpPr>
            <a:xfrm>
              <a:off x="6636772" y="3826699"/>
              <a:ext cx="264102" cy="264102"/>
              <a:chOff x="10464366" y="2921732"/>
              <a:chExt cx="469900" cy="469900"/>
            </a:xfrm>
            <a:solidFill>
              <a:schemeClr val="tx1">
                <a:lumMod val="65000"/>
              </a:schemeClr>
            </a:solidFill>
          </p:grpSpPr>
          <p:sp>
            <p:nvSpPr>
              <p:cNvPr id="143" name="Freeform: Shape 142">
                <a:extLst>
                  <a:ext uri="{FF2B5EF4-FFF2-40B4-BE49-F238E27FC236}">
                    <a16:creationId xmlns:a16="http://schemas.microsoft.com/office/drawing/2014/main" id="{A8CB734A-FF27-46AF-8E83-D08799527A52}"/>
                  </a:ext>
                </a:extLst>
              </p:cNvPr>
              <p:cNvSpPr/>
              <p:nvPr/>
            </p:nvSpPr>
            <p:spPr>
              <a:xfrm>
                <a:off x="10531374" y="2935829"/>
                <a:ext cx="328930" cy="441706"/>
              </a:xfrm>
              <a:custGeom>
                <a:avLst/>
                <a:gdLst>
                  <a:gd name="connsiteX0" fmla="*/ 167942 w 328930"/>
                  <a:gd name="connsiteY0" fmla="*/ 441706 h 441706"/>
                  <a:gd name="connsiteX1" fmla="*/ 0 w 328930"/>
                  <a:gd name="connsiteY1" fmla="*/ 377518 h 441706"/>
                  <a:gd name="connsiteX2" fmla="*/ 0 w 328930"/>
                  <a:gd name="connsiteY2" fmla="*/ 64188 h 441706"/>
                  <a:gd name="connsiteX3" fmla="*/ 167942 w 328930"/>
                  <a:gd name="connsiteY3" fmla="*/ 0 h 441706"/>
                  <a:gd name="connsiteX4" fmla="*/ 335979 w 328930"/>
                  <a:gd name="connsiteY4" fmla="*/ 64188 h 441706"/>
                  <a:gd name="connsiteX5" fmla="*/ 335979 w 328930"/>
                  <a:gd name="connsiteY5" fmla="*/ 377518 h 441706"/>
                  <a:gd name="connsiteX6" fmla="*/ 167942 w 328930"/>
                  <a:gd name="connsiteY6" fmla="*/ 441706 h 441706"/>
                  <a:gd name="connsiteX7" fmla="*/ 167942 w 328930"/>
                  <a:gd name="connsiteY7" fmla="*/ 18796 h 441706"/>
                  <a:gd name="connsiteX8" fmla="*/ 18796 w 328930"/>
                  <a:gd name="connsiteY8" fmla="*/ 64188 h 441706"/>
                  <a:gd name="connsiteX9" fmla="*/ 18796 w 328930"/>
                  <a:gd name="connsiteY9" fmla="*/ 377518 h 441706"/>
                  <a:gd name="connsiteX10" fmla="*/ 167942 w 328930"/>
                  <a:gd name="connsiteY10" fmla="*/ 422910 h 441706"/>
                  <a:gd name="connsiteX11" fmla="*/ 317183 w 328930"/>
                  <a:gd name="connsiteY11" fmla="*/ 377518 h 441706"/>
                  <a:gd name="connsiteX12" fmla="*/ 317183 w 328930"/>
                  <a:gd name="connsiteY12" fmla="*/ 64188 h 441706"/>
                  <a:gd name="connsiteX13" fmla="*/ 167942 w 328930"/>
                  <a:gd name="connsiteY13" fmla="*/ 18796 h 44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8930" h="441706">
                    <a:moveTo>
                      <a:pt x="167942" y="441706"/>
                    </a:moveTo>
                    <a:cubicBezTo>
                      <a:pt x="86462" y="441706"/>
                      <a:pt x="0" y="419245"/>
                      <a:pt x="0" y="377518"/>
                    </a:cubicBezTo>
                    <a:lnTo>
                      <a:pt x="0" y="64188"/>
                    </a:lnTo>
                    <a:cubicBezTo>
                      <a:pt x="0" y="22461"/>
                      <a:pt x="86462" y="0"/>
                      <a:pt x="167942" y="0"/>
                    </a:cubicBezTo>
                    <a:cubicBezTo>
                      <a:pt x="249423" y="0"/>
                      <a:pt x="335979" y="22461"/>
                      <a:pt x="335979" y="64188"/>
                    </a:cubicBezTo>
                    <a:lnTo>
                      <a:pt x="335979" y="377518"/>
                    </a:lnTo>
                    <a:cubicBezTo>
                      <a:pt x="335979" y="419245"/>
                      <a:pt x="249423" y="441706"/>
                      <a:pt x="167942" y="441706"/>
                    </a:cubicBezTo>
                    <a:close/>
                    <a:moveTo>
                      <a:pt x="167942" y="18796"/>
                    </a:moveTo>
                    <a:cubicBezTo>
                      <a:pt x="75466" y="18796"/>
                      <a:pt x="18796" y="45204"/>
                      <a:pt x="18796" y="64188"/>
                    </a:cubicBezTo>
                    <a:lnTo>
                      <a:pt x="18796" y="377518"/>
                    </a:lnTo>
                    <a:cubicBezTo>
                      <a:pt x="18796" y="396314"/>
                      <a:pt x="75184" y="422910"/>
                      <a:pt x="167942" y="422910"/>
                    </a:cubicBezTo>
                    <a:cubicBezTo>
                      <a:pt x="260701" y="422910"/>
                      <a:pt x="317183" y="396502"/>
                      <a:pt x="317183" y="377518"/>
                    </a:cubicBezTo>
                    <a:lnTo>
                      <a:pt x="317183" y="64188"/>
                    </a:lnTo>
                    <a:cubicBezTo>
                      <a:pt x="317183" y="45204"/>
                      <a:pt x="260419" y="18796"/>
                      <a:pt x="167942" y="18796"/>
                    </a:cubicBezTo>
                    <a:close/>
                  </a:path>
                </a:pathLst>
              </a:custGeom>
              <a:grpFill/>
              <a:ln w="9335"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144" name="Freeform: Shape 143">
                <a:extLst>
                  <a:ext uri="{FF2B5EF4-FFF2-40B4-BE49-F238E27FC236}">
                    <a16:creationId xmlns:a16="http://schemas.microsoft.com/office/drawing/2014/main" id="{69764D0E-BAA1-48C5-81FB-0C752FC5D4AF}"/>
                  </a:ext>
                </a:extLst>
              </p:cNvPr>
              <p:cNvSpPr/>
              <p:nvPr/>
            </p:nvSpPr>
            <p:spPr>
              <a:xfrm>
                <a:off x="10531374" y="2990525"/>
                <a:ext cx="328930" cy="56388"/>
              </a:xfrm>
              <a:custGeom>
                <a:avLst/>
                <a:gdLst>
                  <a:gd name="connsiteX0" fmla="*/ 167942 w 328930"/>
                  <a:gd name="connsiteY0" fmla="*/ 64188 h 56388"/>
                  <a:gd name="connsiteX1" fmla="*/ 0 w 328930"/>
                  <a:gd name="connsiteY1" fmla="*/ 0 h 56388"/>
                  <a:gd name="connsiteX2" fmla="*/ 18796 w 328930"/>
                  <a:gd name="connsiteY2" fmla="*/ 0 h 56388"/>
                  <a:gd name="connsiteX3" fmla="*/ 167942 w 328930"/>
                  <a:gd name="connsiteY3" fmla="*/ 45392 h 56388"/>
                  <a:gd name="connsiteX4" fmla="*/ 317183 w 328930"/>
                  <a:gd name="connsiteY4" fmla="*/ 0 h 56388"/>
                  <a:gd name="connsiteX5" fmla="*/ 335979 w 328930"/>
                  <a:gd name="connsiteY5" fmla="*/ 0 h 56388"/>
                  <a:gd name="connsiteX6" fmla="*/ 167942 w 328930"/>
                  <a:gd name="connsiteY6" fmla="*/ 64188 h 56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8930" h="56388">
                    <a:moveTo>
                      <a:pt x="167942" y="64188"/>
                    </a:moveTo>
                    <a:cubicBezTo>
                      <a:pt x="86462" y="64188"/>
                      <a:pt x="0" y="41727"/>
                      <a:pt x="0" y="0"/>
                    </a:cubicBezTo>
                    <a:lnTo>
                      <a:pt x="18796" y="0"/>
                    </a:lnTo>
                    <a:cubicBezTo>
                      <a:pt x="18796" y="18796"/>
                      <a:pt x="75184" y="45392"/>
                      <a:pt x="167942" y="45392"/>
                    </a:cubicBezTo>
                    <a:cubicBezTo>
                      <a:pt x="260701" y="45392"/>
                      <a:pt x="317183" y="18984"/>
                      <a:pt x="317183" y="0"/>
                    </a:cubicBezTo>
                    <a:lnTo>
                      <a:pt x="335979" y="0"/>
                    </a:lnTo>
                    <a:cubicBezTo>
                      <a:pt x="335979" y="41727"/>
                      <a:pt x="249423" y="64188"/>
                      <a:pt x="167942" y="64188"/>
                    </a:cubicBezTo>
                    <a:close/>
                  </a:path>
                </a:pathLst>
              </a:custGeom>
              <a:grpFill/>
              <a:ln w="9335" cap="flat">
                <a:noFill/>
                <a:prstDash val="solid"/>
                <a:miter/>
              </a:ln>
            </p:spPr>
            <p:txBody>
              <a:bodyPr rtlCol="0" anchor="ctr"/>
              <a:lstStyle/>
              <a:p>
                <a:pPr defTabSz="1828723" hangingPunct="1"/>
                <a:endParaRPr lang="en-US" sz="4000" kern="1200">
                  <a:solidFill>
                    <a:srgbClr val="FFFFFF"/>
                  </a:solidFill>
                  <a:ea typeface="+mn-ea"/>
                  <a:cs typeface="+mn-cs"/>
                </a:endParaRPr>
              </a:p>
            </p:txBody>
          </p:sp>
        </p:grpSp>
        <p:grpSp>
          <p:nvGrpSpPr>
            <p:cNvPr id="145" name="Graphic 31">
              <a:extLst>
                <a:ext uri="{FF2B5EF4-FFF2-40B4-BE49-F238E27FC236}">
                  <a16:creationId xmlns:a16="http://schemas.microsoft.com/office/drawing/2014/main" id="{697C7F82-C006-48ED-8BF7-2DA1B5C7AFFD}"/>
                </a:ext>
              </a:extLst>
            </p:cNvPr>
            <p:cNvGrpSpPr/>
            <p:nvPr/>
          </p:nvGrpSpPr>
          <p:grpSpPr>
            <a:xfrm>
              <a:off x="7156311" y="4399419"/>
              <a:ext cx="317780" cy="202838"/>
              <a:chOff x="805348" y="3795993"/>
              <a:chExt cx="565402" cy="360895"/>
            </a:xfrm>
            <a:solidFill>
              <a:schemeClr val="tx1">
                <a:lumMod val="65000"/>
              </a:schemeClr>
            </a:solidFill>
          </p:grpSpPr>
          <p:sp>
            <p:nvSpPr>
              <p:cNvPr id="146" name="Freeform: Shape 145">
                <a:extLst>
                  <a:ext uri="{FF2B5EF4-FFF2-40B4-BE49-F238E27FC236}">
                    <a16:creationId xmlns:a16="http://schemas.microsoft.com/office/drawing/2014/main" id="{2C89A15C-C8EA-470E-BE00-D657521D0B9B}"/>
                  </a:ext>
                </a:extLst>
              </p:cNvPr>
              <p:cNvSpPr/>
              <p:nvPr/>
            </p:nvSpPr>
            <p:spPr>
              <a:xfrm>
                <a:off x="805348" y="3795993"/>
                <a:ext cx="565402" cy="360895"/>
              </a:xfrm>
              <a:custGeom>
                <a:avLst/>
                <a:gdLst>
                  <a:gd name="connsiteX0" fmla="*/ 553372 w 565401"/>
                  <a:gd name="connsiteY0" fmla="*/ 362338 h 360894"/>
                  <a:gd name="connsiteX1" fmla="*/ 12030 w 565401"/>
                  <a:gd name="connsiteY1" fmla="*/ 362338 h 360894"/>
                  <a:gd name="connsiteX2" fmla="*/ 0 w 565401"/>
                  <a:gd name="connsiteY2" fmla="*/ 350308 h 360894"/>
                  <a:gd name="connsiteX3" fmla="*/ 0 w 565401"/>
                  <a:gd name="connsiteY3" fmla="*/ 12030 h 360894"/>
                  <a:gd name="connsiteX4" fmla="*/ 12030 w 565401"/>
                  <a:gd name="connsiteY4" fmla="*/ 0 h 360894"/>
                  <a:gd name="connsiteX5" fmla="*/ 553372 w 565401"/>
                  <a:gd name="connsiteY5" fmla="*/ 0 h 360894"/>
                  <a:gd name="connsiteX6" fmla="*/ 565402 w 565401"/>
                  <a:gd name="connsiteY6" fmla="*/ 12030 h 360894"/>
                  <a:gd name="connsiteX7" fmla="*/ 565402 w 565401"/>
                  <a:gd name="connsiteY7" fmla="*/ 350308 h 360894"/>
                  <a:gd name="connsiteX8" fmla="*/ 553372 w 565401"/>
                  <a:gd name="connsiteY8" fmla="*/ 362338 h 360894"/>
                  <a:gd name="connsiteX9" fmla="*/ 24060 w 565401"/>
                  <a:gd name="connsiteY9" fmla="*/ 338279 h 360894"/>
                  <a:gd name="connsiteX10" fmla="*/ 541342 w 565401"/>
                  <a:gd name="connsiteY10" fmla="*/ 338279 h 360894"/>
                  <a:gd name="connsiteX11" fmla="*/ 541342 w 565401"/>
                  <a:gd name="connsiteY11" fmla="*/ 24060 h 360894"/>
                  <a:gd name="connsiteX12" fmla="*/ 24060 w 565401"/>
                  <a:gd name="connsiteY12" fmla="*/ 24060 h 36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5401" h="360894">
                    <a:moveTo>
                      <a:pt x="553372" y="362338"/>
                    </a:moveTo>
                    <a:lnTo>
                      <a:pt x="12030" y="362338"/>
                    </a:lnTo>
                    <a:cubicBezTo>
                      <a:pt x="5386" y="362338"/>
                      <a:pt x="0" y="356952"/>
                      <a:pt x="0" y="350308"/>
                    </a:cubicBezTo>
                    <a:lnTo>
                      <a:pt x="0" y="12030"/>
                    </a:lnTo>
                    <a:cubicBezTo>
                      <a:pt x="0" y="5386"/>
                      <a:pt x="5386" y="0"/>
                      <a:pt x="12030" y="0"/>
                    </a:cubicBezTo>
                    <a:lnTo>
                      <a:pt x="553372" y="0"/>
                    </a:lnTo>
                    <a:cubicBezTo>
                      <a:pt x="560016" y="0"/>
                      <a:pt x="565402" y="5386"/>
                      <a:pt x="565402" y="12030"/>
                    </a:cubicBezTo>
                    <a:lnTo>
                      <a:pt x="565402" y="350308"/>
                    </a:lnTo>
                    <a:cubicBezTo>
                      <a:pt x="565402" y="356952"/>
                      <a:pt x="560016" y="362338"/>
                      <a:pt x="553372" y="362338"/>
                    </a:cubicBezTo>
                    <a:close/>
                    <a:moveTo>
                      <a:pt x="24060" y="338279"/>
                    </a:moveTo>
                    <a:lnTo>
                      <a:pt x="541342" y="338279"/>
                    </a:lnTo>
                    <a:lnTo>
                      <a:pt x="541342" y="24060"/>
                    </a:lnTo>
                    <a:lnTo>
                      <a:pt x="24060" y="24060"/>
                    </a:lnTo>
                    <a:close/>
                  </a:path>
                </a:pathLst>
              </a:custGeom>
              <a:grpFill/>
              <a:ln w="12002"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147" name="Freeform: Shape 146">
                <a:extLst>
                  <a:ext uri="{FF2B5EF4-FFF2-40B4-BE49-F238E27FC236}">
                    <a16:creationId xmlns:a16="http://schemas.microsoft.com/office/drawing/2014/main" id="{66FF2CB9-350A-40C8-9F38-A08894C3872C}"/>
                  </a:ext>
                </a:extLst>
              </p:cNvPr>
              <p:cNvSpPr/>
              <p:nvPr/>
            </p:nvSpPr>
            <p:spPr>
              <a:xfrm>
                <a:off x="873076" y="3853135"/>
                <a:ext cx="12030" cy="240596"/>
              </a:xfrm>
              <a:custGeom>
                <a:avLst/>
                <a:gdLst>
                  <a:gd name="connsiteX0" fmla="*/ 0 w 12029"/>
                  <a:gd name="connsiteY0" fmla="*/ 0 h 240596"/>
                  <a:gd name="connsiteX1" fmla="*/ 24060 w 12029"/>
                  <a:gd name="connsiteY1" fmla="*/ 0 h 240596"/>
                  <a:gd name="connsiteX2" fmla="*/ 24060 w 12029"/>
                  <a:gd name="connsiteY2" fmla="*/ 248175 h 240596"/>
                  <a:gd name="connsiteX3" fmla="*/ 0 w 12029"/>
                  <a:gd name="connsiteY3" fmla="*/ 248175 h 240596"/>
                </a:gdLst>
                <a:ahLst/>
                <a:cxnLst>
                  <a:cxn ang="0">
                    <a:pos x="connsiteX0" y="connsiteY0"/>
                  </a:cxn>
                  <a:cxn ang="0">
                    <a:pos x="connsiteX1" y="connsiteY1"/>
                  </a:cxn>
                  <a:cxn ang="0">
                    <a:pos x="connsiteX2" y="connsiteY2"/>
                  </a:cxn>
                  <a:cxn ang="0">
                    <a:pos x="connsiteX3" y="connsiteY3"/>
                  </a:cxn>
                </a:cxnLst>
                <a:rect l="l" t="t" r="r" b="b"/>
                <a:pathLst>
                  <a:path w="12029" h="240596">
                    <a:moveTo>
                      <a:pt x="0" y="0"/>
                    </a:moveTo>
                    <a:lnTo>
                      <a:pt x="24060" y="0"/>
                    </a:lnTo>
                    <a:lnTo>
                      <a:pt x="24060" y="248175"/>
                    </a:lnTo>
                    <a:lnTo>
                      <a:pt x="0" y="248175"/>
                    </a:lnTo>
                    <a:close/>
                  </a:path>
                </a:pathLst>
              </a:custGeom>
              <a:grpFill/>
              <a:ln w="12002"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148" name="Freeform: Shape 147">
                <a:extLst>
                  <a:ext uri="{FF2B5EF4-FFF2-40B4-BE49-F238E27FC236}">
                    <a16:creationId xmlns:a16="http://schemas.microsoft.com/office/drawing/2014/main" id="{57BC7BFB-6907-4061-A869-1AF2C9D86AB4}"/>
                  </a:ext>
                </a:extLst>
              </p:cNvPr>
              <p:cNvSpPr/>
              <p:nvPr/>
            </p:nvSpPr>
            <p:spPr>
              <a:xfrm>
                <a:off x="940683" y="3853135"/>
                <a:ext cx="24060" cy="240596"/>
              </a:xfrm>
              <a:custGeom>
                <a:avLst/>
                <a:gdLst>
                  <a:gd name="connsiteX0" fmla="*/ 0 w 24059"/>
                  <a:gd name="connsiteY0" fmla="*/ 0 h 240596"/>
                  <a:gd name="connsiteX1" fmla="*/ 24060 w 24059"/>
                  <a:gd name="connsiteY1" fmla="*/ 0 h 240596"/>
                  <a:gd name="connsiteX2" fmla="*/ 24060 w 24059"/>
                  <a:gd name="connsiteY2" fmla="*/ 248175 h 240596"/>
                  <a:gd name="connsiteX3" fmla="*/ 0 w 24059"/>
                  <a:gd name="connsiteY3" fmla="*/ 248175 h 240596"/>
                </a:gdLst>
                <a:ahLst/>
                <a:cxnLst>
                  <a:cxn ang="0">
                    <a:pos x="connsiteX0" y="connsiteY0"/>
                  </a:cxn>
                  <a:cxn ang="0">
                    <a:pos x="connsiteX1" y="connsiteY1"/>
                  </a:cxn>
                  <a:cxn ang="0">
                    <a:pos x="connsiteX2" y="connsiteY2"/>
                  </a:cxn>
                  <a:cxn ang="0">
                    <a:pos x="connsiteX3" y="connsiteY3"/>
                  </a:cxn>
                </a:cxnLst>
                <a:rect l="l" t="t" r="r" b="b"/>
                <a:pathLst>
                  <a:path w="24059" h="240596">
                    <a:moveTo>
                      <a:pt x="0" y="0"/>
                    </a:moveTo>
                    <a:lnTo>
                      <a:pt x="24060" y="0"/>
                    </a:lnTo>
                    <a:lnTo>
                      <a:pt x="24060" y="248175"/>
                    </a:lnTo>
                    <a:lnTo>
                      <a:pt x="0" y="248175"/>
                    </a:lnTo>
                    <a:close/>
                  </a:path>
                </a:pathLst>
              </a:custGeom>
              <a:grpFill/>
              <a:ln w="12002"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149" name="Freeform: Shape 148">
                <a:extLst>
                  <a:ext uri="{FF2B5EF4-FFF2-40B4-BE49-F238E27FC236}">
                    <a16:creationId xmlns:a16="http://schemas.microsoft.com/office/drawing/2014/main" id="{B0A62C59-63F8-45BC-89B8-669BB4139DCB}"/>
                  </a:ext>
                </a:extLst>
              </p:cNvPr>
              <p:cNvSpPr/>
              <p:nvPr/>
            </p:nvSpPr>
            <p:spPr>
              <a:xfrm>
                <a:off x="1008411" y="3853135"/>
                <a:ext cx="24060" cy="240596"/>
              </a:xfrm>
              <a:custGeom>
                <a:avLst/>
                <a:gdLst>
                  <a:gd name="connsiteX0" fmla="*/ 0 w 24059"/>
                  <a:gd name="connsiteY0" fmla="*/ 0 h 240596"/>
                  <a:gd name="connsiteX1" fmla="*/ 24060 w 24059"/>
                  <a:gd name="connsiteY1" fmla="*/ 0 h 240596"/>
                  <a:gd name="connsiteX2" fmla="*/ 24060 w 24059"/>
                  <a:gd name="connsiteY2" fmla="*/ 248175 h 240596"/>
                  <a:gd name="connsiteX3" fmla="*/ 0 w 24059"/>
                  <a:gd name="connsiteY3" fmla="*/ 248175 h 240596"/>
                </a:gdLst>
                <a:ahLst/>
                <a:cxnLst>
                  <a:cxn ang="0">
                    <a:pos x="connsiteX0" y="connsiteY0"/>
                  </a:cxn>
                  <a:cxn ang="0">
                    <a:pos x="connsiteX1" y="connsiteY1"/>
                  </a:cxn>
                  <a:cxn ang="0">
                    <a:pos x="connsiteX2" y="connsiteY2"/>
                  </a:cxn>
                  <a:cxn ang="0">
                    <a:pos x="connsiteX3" y="connsiteY3"/>
                  </a:cxn>
                </a:cxnLst>
                <a:rect l="l" t="t" r="r" b="b"/>
                <a:pathLst>
                  <a:path w="24059" h="240596">
                    <a:moveTo>
                      <a:pt x="0" y="0"/>
                    </a:moveTo>
                    <a:lnTo>
                      <a:pt x="24060" y="0"/>
                    </a:lnTo>
                    <a:lnTo>
                      <a:pt x="24060" y="248175"/>
                    </a:lnTo>
                    <a:lnTo>
                      <a:pt x="0" y="248175"/>
                    </a:lnTo>
                    <a:close/>
                  </a:path>
                </a:pathLst>
              </a:custGeom>
              <a:grpFill/>
              <a:ln w="12002"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150" name="Freeform: Shape 149">
                <a:extLst>
                  <a:ext uri="{FF2B5EF4-FFF2-40B4-BE49-F238E27FC236}">
                    <a16:creationId xmlns:a16="http://schemas.microsoft.com/office/drawing/2014/main" id="{D573DBBA-9B7E-494E-BCF1-F9AC0719B0E4}"/>
                  </a:ext>
                </a:extLst>
              </p:cNvPr>
              <p:cNvSpPr/>
              <p:nvPr/>
            </p:nvSpPr>
            <p:spPr>
              <a:xfrm>
                <a:off x="1076019" y="3853135"/>
                <a:ext cx="24060" cy="240596"/>
              </a:xfrm>
              <a:custGeom>
                <a:avLst/>
                <a:gdLst>
                  <a:gd name="connsiteX0" fmla="*/ 0 w 24059"/>
                  <a:gd name="connsiteY0" fmla="*/ 0 h 240596"/>
                  <a:gd name="connsiteX1" fmla="*/ 24060 w 24059"/>
                  <a:gd name="connsiteY1" fmla="*/ 0 h 240596"/>
                  <a:gd name="connsiteX2" fmla="*/ 24060 w 24059"/>
                  <a:gd name="connsiteY2" fmla="*/ 248175 h 240596"/>
                  <a:gd name="connsiteX3" fmla="*/ 0 w 24059"/>
                  <a:gd name="connsiteY3" fmla="*/ 248175 h 240596"/>
                </a:gdLst>
                <a:ahLst/>
                <a:cxnLst>
                  <a:cxn ang="0">
                    <a:pos x="connsiteX0" y="connsiteY0"/>
                  </a:cxn>
                  <a:cxn ang="0">
                    <a:pos x="connsiteX1" y="connsiteY1"/>
                  </a:cxn>
                  <a:cxn ang="0">
                    <a:pos x="connsiteX2" y="connsiteY2"/>
                  </a:cxn>
                  <a:cxn ang="0">
                    <a:pos x="connsiteX3" y="connsiteY3"/>
                  </a:cxn>
                </a:cxnLst>
                <a:rect l="l" t="t" r="r" b="b"/>
                <a:pathLst>
                  <a:path w="24059" h="240596">
                    <a:moveTo>
                      <a:pt x="0" y="0"/>
                    </a:moveTo>
                    <a:lnTo>
                      <a:pt x="24060" y="0"/>
                    </a:lnTo>
                    <a:lnTo>
                      <a:pt x="24060" y="248175"/>
                    </a:lnTo>
                    <a:lnTo>
                      <a:pt x="0" y="248175"/>
                    </a:lnTo>
                    <a:close/>
                  </a:path>
                </a:pathLst>
              </a:custGeom>
              <a:grpFill/>
              <a:ln w="12002"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151" name="Freeform: Shape 150">
                <a:extLst>
                  <a:ext uri="{FF2B5EF4-FFF2-40B4-BE49-F238E27FC236}">
                    <a16:creationId xmlns:a16="http://schemas.microsoft.com/office/drawing/2014/main" id="{1B39F202-E7C0-4B7D-9E04-2950E6AC2C8A}"/>
                  </a:ext>
                </a:extLst>
              </p:cNvPr>
              <p:cNvSpPr/>
              <p:nvPr/>
            </p:nvSpPr>
            <p:spPr>
              <a:xfrm>
                <a:off x="1143747" y="3853135"/>
                <a:ext cx="24060" cy="240596"/>
              </a:xfrm>
              <a:custGeom>
                <a:avLst/>
                <a:gdLst>
                  <a:gd name="connsiteX0" fmla="*/ 0 w 24059"/>
                  <a:gd name="connsiteY0" fmla="*/ 0 h 240596"/>
                  <a:gd name="connsiteX1" fmla="*/ 24060 w 24059"/>
                  <a:gd name="connsiteY1" fmla="*/ 0 h 240596"/>
                  <a:gd name="connsiteX2" fmla="*/ 24060 w 24059"/>
                  <a:gd name="connsiteY2" fmla="*/ 248175 h 240596"/>
                  <a:gd name="connsiteX3" fmla="*/ 0 w 24059"/>
                  <a:gd name="connsiteY3" fmla="*/ 248175 h 240596"/>
                </a:gdLst>
                <a:ahLst/>
                <a:cxnLst>
                  <a:cxn ang="0">
                    <a:pos x="connsiteX0" y="connsiteY0"/>
                  </a:cxn>
                  <a:cxn ang="0">
                    <a:pos x="connsiteX1" y="connsiteY1"/>
                  </a:cxn>
                  <a:cxn ang="0">
                    <a:pos x="connsiteX2" y="connsiteY2"/>
                  </a:cxn>
                  <a:cxn ang="0">
                    <a:pos x="connsiteX3" y="connsiteY3"/>
                  </a:cxn>
                </a:cxnLst>
                <a:rect l="l" t="t" r="r" b="b"/>
                <a:pathLst>
                  <a:path w="24059" h="240596">
                    <a:moveTo>
                      <a:pt x="0" y="0"/>
                    </a:moveTo>
                    <a:lnTo>
                      <a:pt x="24060" y="0"/>
                    </a:lnTo>
                    <a:lnTo>
                      <a:pt x="24060" y="248175"/>
                    </a:lnTo>
                    <a:lnTo>
                      <a:pt x="0" y="248175"/>
                    </a:lnTo>
                    <a:close/>
                  </a:path>
                </a:pathLst>
              </a:custGeom>
              <a:grpFill/>
              <a:ln w="12002"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152" name="Freeform: Shape 151">
                <a:extLst>
                  <a:ext uri="{FF2B5EF4-FFF2-40B4-BE49-F238E27FC236}">
                    <a16:creationId xmlns:a16="http://schemas.microsoft.com/office/drawing/2014/main" id="{CD22FD3C-EB3D-49D9-935F-8D0D7427EE6C}"/>
                  </a:ext>
                </a:extLst>
              </p:cNvPr>
              <p:cNvSpPr/>
              <p:nvPr/>
            </p:nvSpPr>
            <p:spPr>
              <a:xfrm>
                <a:off x="1211354" y="3853135"/>
                <a:ext cx="24060" cy="240596"/>
              </a:xfrm>
              <a:custGeom>
                <a:avLst/>
                <a:gdLst>
                  <a:gd name="connsiteX0" fmla="*/ 0 w 24059"/>
                  <a:gd name="connsiteY0" fmla="*/ 0 h 240596"/>
                  <a:gd name="connsiteX1" fmla="*/ 24060 w 24059"/>
                  <a:gd name="connsiteY1" fmla="*/ 0 h 240596"/>
                  <a:gd name="connsiteX2" fmla="*/ 24060 w 24059"/>
                  <a:gd name="connsiteY2" fmla="*/ 248175 h 240596"/>
                  <a:gd name="connsiteX3" fmla="*/ 0 w 24059"/>
                  <a:gd name="connsiteY3" fmla="*/ 248175 h 240596"/>
                </a:gdLst>
                <a:ahLst/>
                <a:cxnLst>
                  <a:cxn ang="0">
                    <a:pos x="connsiteX0" y="connsiteY0"/>
                  </a:cxn>
                  <a:cxn ang="0">
                    <a:pos x="connsiteX1" y="connsiteY1"/>
                  </a:cxn>
                  <a:cxn ang="0">
                    <a:pos x="connsiteX2" y="connsiteY2"/>
                  </a:cxn>
                  <a:cxn ang="0">
                    <a:pos x="connsiteX3" y="connsiteY3"/>
                  </a:cxn>
                </a:cxnLst>
                <a:rect l="l" t="t" r="r" b="b"/>
                <a:pathLst>
                  <a:path w="24059" h="240596">
                    <a:moveTo>
                      <a:pt x="0" y="0"/>
                    </a:moveTo>
                    <a:lnTo>
                      <a:pt x="24060" y="0"/>
                    </a:lnTo>
                    <a:lnTo>
                      <a:pt x="24060" y="248175"/>
                    </a:lnTo>
                    <a:lnTo>
                      <a:pt x="0" y="248175"/>
                    </a:lnTo>
                    <a:close/>
                  </a:path>
                </a:pathLst>
              </a:custGeom>
              <a:grpFill/>
              <a:ln w="12002"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153" name="Freeform: Shape 152">
                <a:extLst>
                  <a:ext uri="{FF2B5EF4-FFF2-40B4-BE49-F238E27FC236}">
                    <a16:creationId xmlns:a16="http://schemas.microsoft.com/office/drawing/2014/main" id="{E4834BB7-8543-489D-A8BF-57E0F7FAD2EB}"/>
                  </a:ext>
                </a:extLst>
              </p:cNvPr>
              <p:cNvSpPr/>
              <p:nvPr/>
            </p:nvSpPr>
            <p:spPr>
              <a:xfrm>
                <a:off x="1279082" y="3853135"/>
                <a:ext cx="24060" cy="240596"/>
              </a:xfrm>
              <a:custGeom>
                <a:avLst/>
                <a:gdLst>
                  <a:gd name="connsiteX0" fmla="*/ 0 w 24059"/>
                  <a:gd name="connsiteY0" fmla="*/ 0 h 240596"/>
                  <a:gd name="connsiteX1" fmla="*/ 24060 w 24059"/>
                  <a:gd name="connsiteY1" fmla="*/ 0 h 240596"/>
                  <a:gd name="connsiteX2" fmla="*/ 24060 w 24059"/>
                  <a:gd name="connsiteY2" fmla="*/ 248175 h 240596"/>
                  <a:gd name="connsiteX3" fmla="*/ 0 w 24059"/>
                  <a:gd name="connsiteY3" fmla="*/ 248175 h 240596"/>
                </a:gdLst>
                <a:ahLst/>
                <a:cxnLst>
                  <a:cxn ang="0">
                    <a:pos x="connsiteX0" y="connsiteY0"/>
                  </a:cxn>
                  <a:cxn ang="0">
                    <a:pos x="connsiteX1" y="connsiteY1"/>
                  </a:cxn>
                  <a:cxn ang="0">
                    <a:pos x="connsiteX2" y="connsiteY2"/>
                  </a:cxn>
                  <a:cxn ang="0">
                    <a:pos x="connsiteX3" y="connsiteY3"/>
                  </a:cxn>
                </a:cxnLst>
                <a:rect l="l" t="t" r="r" b="b"/>
                <a:pathLst>
                  <a:path w="24059" h="240596">
                    <a:moveTo>
                      <a:pt x="0" y="0"/>
                    </a:moveTo>
                    <a:lnTo>
                      <a:pt x="24060" y="0"/>
                    </a:lnTo>
                    <a:lnTo>
                      <a:pt x="24060" y="248175"/>
                    </a:lnTo>
                    <a:lnTo>
                      <a:pt x="0" y="248175"/>
                    </a:lnTo>
                    <a:close/>
                  </a:path>
                </a:pathLst>
              </a:custGeom>
              <a:grpFill/>
              <a:ln w="12002" cap="flat">
                <a:noFill/>
                <a:prstDash val="solid"/>
                <a:miter/>
              </a:ln>
            </p:spPr>
            <p:txBody>
              <a:bodyPr rtlCol="0" anchor="ctr"/>
              <a:lstStyle/>
              <a:p>
                <a:pPr defTabSz="1828723" hangingPunct="1"/>
                <a:endParaRPr lang="en-US" sz="4000" kern="1200">
                  <a:solidFill>
                    <a:srgbClr val="FFFFFF"/>
                  </a:solidFill>
                  <a:ea typeface="+mn-ea"/>
                  <a:cs typeface="+mn-cs"/>
                </a:endParaRPr>
              </a:p>
            </p:txBody>
          </p:sp>
        </p:grpSp>
        <p:grpSp>
          <p:nvGrpSpPr>
            <p:cNvPr id="154" name="Graphic 56">
              <a:extLst>
                <a:ext uri="{FF2B5EF4-FFF2-40B4-BE49-F238E27FC236}">
                  <a16:creationId xmlns:a16="http://schemas.microsoft.com/office/drawing/2014/main" id="{DB289BA8-0356-4399-B621-24E7084F7CD7}"/>
                </a:ext>
              </a:extLst>
            </p:cNvPr>
            <p:cNvGrpSpPr/>
            <p:nvPr/>
          </p:nvGrpSpPr>
          <p:grpSpPr>
            <a:xfrm>
              <a:off x="7191073" y="3837686"/>
              <a:ext cx="248256" cy="242128"/>
              <a:chOff x="585309" y="2690605"/>
              <a:chExt cx="441706" cy="430804"/>
            </a:xfrm>
            <a:solidFill>
              <a:schemeClr val="tx1">
                <a:lumMod val="65000"/>
              </a:schemeClr>
            </a:solidFill>
          </p:grpSpPr>
          <p:sp>
            <p:nvSpPr>
              <p:cNvPr id="155" name="Freeform: Shape 154">
                <a:extLst>
                  <a:ext uri="{FF2B5EF4-FFF2-40B4-BE49-F238E27FC236}">
                    <a16:creationId xmlns:a16="http://schemas.microsoft.com/office/drawing/2014/main" id="{BFA19BB5-FF28-4AC2-80E3-4B594AB37BC2}"/>
                  </a:ext>
                </a:extLst>
              </p:cNvPr>
              <p:cNvSpPr/>
              <p:nvPr/>
            </p:nvSpPr>
            <p:spPr>
              <a:xfrm>
                <a:off x="585309" y="2690605"/>
                <a:ext cx="441706" cy="131572"/>
              </a:xfrm>
              <a:custGeom>
                <a:avLst/>
                <a:gdLst>
                  <a:gd name="connsiteX0" fmla="*/ 441706 w 441706"/>
                  <a:gd name="connsiteY0" fmla="*/ 133076 h 131572"/>
                  <a:gd name="connsiteX1" fmla="*/ 0 w 441706"/>
                  <a:gd name="connsiteY1" fmla="*/ 133076 h 131572"/>
                  <a:gd name="connsiteX2" fmla="*/ 0 w 441706"/>
                  <a:gd name="connsiteY2" fmla="*/ 0 h 131572"/>
                  <a:gd name="connsiteX3" fmla="*/ 441706 w 441706"/>
                  <a:gd name="connsiteY3" fmla="*/ 0 h 131572"/>
                  <a:gd name="connsiteX4" fmla="*/ 18796 w 441706"/>
                  <a:gd name="connsiteY4" fmla="*/ 114280 h 131572"/>
                  <a:gd name="connsiteX5" fmla="*/ 422910 w 441706"/>
                  <a:gd name="connsiteY5" fmla="*/ 114280 h 131572"/>
                  <a:gd name="connsiteX6" fmla="*/ 422910 w 441706"/>
                  <a:gd name="connsiteY6" fmla="*/ 18796 h 131572"/>
                  <a:gd name="connsiteX7" fmla="*/ 18796 w 441706"/>
                  <a:gd name="connsiteY7" fmla="*/ 18796 h 13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706" h="131572">
                    <a:moveTo>
                      <a:pt x="441706" y="133076"/>
                    </a:moveTo>
                    <a:lnTo>
                      <a:pt x="0" y="133076"/>
                    </a:lnTo>
                    <a:lnTo>
                      <a:pt x="0" y="0"/>
                    </a:lnTo>
                    <a:lnTo>
                      <a:pt x="441706" y="0"/>
                    </a:lnTo>
                    <a:close/>
                    <a:moveTo>
                      <a:pt x="18796" y="114280"/>
                    </a:moveTo>
                    <a:lnTo>
                      <a:pt x="422910" y="114280"/>
                    </a:lnTo>
                    <a:lnTo>
                      <a:pt x="422910" y="18796"/>
                    </a:lnTo>
                    <a:lnTo>
                      <a:pt x="18796" y="18796"/>
                    </a:lnTo>
                    <a:close/>
                  </a:path>
                </a:pathLst>
              </a:custGeom>
              <a:grpFill/>
              <a:ln w="9335"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156" name="Freeform: Shape 155">
                <a:extLst>
                  <a:ext uri="{FF2B5EF4-FFF2-40B4-BE49-F238E27FC236}">
                    <a16:creationId xmlns:a16="http://schemas.microsoft.com/office/drawing/2014/main" id="{60759C90-CAA0-4FEC-A7EF-BFB978360D11}"/>
                  </a:ext>
                </a:extLst>
              </p:cNvPr>
              <p:cNvSpPr/>
              <p:nvPr/>
            </p:nvSpPr>
            <p:spPr>
              <a:xfrm>
                <a:off x="585309" y="2840127"/>
                <a:ext cx="206756" cy="131572"/>
              </a:xfrm>
              <a:custGeom>
                <a:avLst/>
                <a:gdLst>
                  <a:gd name="connsiteX0" fmla="*/ 212583 w 206756"/>
                  <a:gd name="connsiteY0" fmla="*/ 133264 h 131572"/>
                  <a:gd name="connsiteX1" fmla="*/ 0 w 206756"/>
                  <a:gd name="connsiteY1" fmla="*/ 133264 h 131572"/>
                  <a:gd name="connsiteX2" fmla="*/ 0 w 206756"/>
                  <a:gd name="connsiteY2" fmla="*/ 0 h 131572"/>
                  <a:gd name="connsiteX3" fmla="*/ 212583 w 206756"/>
                  <a:gd name="connsiteY3" fmla="*/ 0 h 131572"/>
                  <a:gd name="connsiteX4" fmla="*/ 18796 w 206756"/>
                  <a:gd name="connsiteY4" fmla="*/ 114468 h 131572"/>
                  <a:gd name="connsiteX5" fmla="*/ 193787 w 206756"/>
                  <a:gd name="connsiteY5" fmla="*/ 114468 h 131572"/>
                  <a:gd name="connsiteX6" fmla="*/ 193787 w 206756"/>
                  <a:gd name="connsiteY6" fmla="*/ 18796 h 131572"/>
                  <a:gd name="connsiteX7" fmla="*/ 18796 w 206756"/>
                  <a:gd name="connsiteY7" fmla="*/ 18796 h 13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756" h="131572">
                    <a:moveTo>
                      <a:pt x="212583" y="133264"/>
                    </a:moveTo>
                    <a:lnTo>
                      <a:pt x="0" y="133264"/>
                    </a:lnTo>
                    <a:lnTo>
                      <a:pt x="0" y="0"/>
                    </a:lnTo>
                    <a:lnTo>
                      <a:pt x="212583" y="0"/>
                    </a:lnTo>
                    <a:close/>
                    <a:moveTo>
                      <a:pt x="18796" y="114468"/>
                    </a:moveTo>
                    <a:lnTo>
                      <a:pt x="193787" y="114468"/>
                    </a:lnTo>
                    <a:lnTo>
                      <a:pt x="193787" y="18796"/>
                    </a:lnTo>
                    <a:lnTo>
                      <a:pt x="18796" y="18796"/>
                    </a:lnTo>
                    <a:close/>
                  </a:path>
                </a:pathLst>
              </a:custGeom>
              <a:grpFill/>
              <a:ln w="9335"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157" name="Freeform: Shape 156">
                <a:extLst>
                  <a:ext uri="{FF2B5EF4-FFF2-40B4-BE49-F238E27FC236}">
                    <a16:creationId xmlns:a16="http://schemas.microsoft.com/office/drawing/2014/main" id="{F88E2242-3449-4127-8F5C-6418126E472B}"/>
                  </a:ext>
                </a:extLst>
              </p:cNvPr>
              <p:cNvSpPr/>
              <p:nvPr/>
            </p:nvSpPr>
            <p:spPr>
              <a:xfrm>
                <a:off x="585309" y="2989837"/>
                <a:ext cx="131572" cy="131572"/>
              </a:xfrm>
              <a:custGeom>
                <a:avLst/>
                <a:gdLst>
                  <a:gd name="connsiteX0" fmla="*/ 133358 w 131572"/>
                  <a:gd name="connsiteY0" fmla="*/ 133076 h 131572"/>
                  <a:gd name="connsiteX1" fmla="*/ 0 w 131572"/>
                  <a:gd name="connsiteY1" fmla="*/ 133076 h 131572"/>
                  <a:gd name="connsiteX2" fmla="*/ 0 w 131572"/>
                  <a:gd name="connsiteY2" fmla="*/ 0 h 131572"/>
                  <a:gd name="connsiteX3" fmla="*/ 133358 w 131572"/>
                  <a:gd name="connsiteY3" fmla="*/ 0 h 131572"/>
                  <a:gd name="connsiteX4" fmla="*/ 18796 w 131572"/>
                  <a:gd name="connsiteY4" fmla="*/ 114280 h 131572"/>
                  <a:gd name="connsiteX5" fmla="*/ 114562 w 131572"/>
                  <a:gd name="connsiteY5" fmla="*/ 114280 h 131572"/>
                  <a:gd name="connsiteX6" fmla="*/ 114562 w 131572"/>
                  <a:gd name="connsiteY6" fmla="*/ 18796 h 131572"/>
                  <a:gd name="connsiteX7" fmla="*/ 18796 w 131572"/>
                  <a:gd name="connsiteY7" fmla="*/ 18796 h 13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572" h="131572">
                    <a:moveTo>
                      <a:pt x="133358" y="133076"/>
                    </a:moveTo>
                    <a:lnTo>
                      <a:pt x="0" y="133076"/>
                    </a:lnTo>
                    <a:lnTo>
                      <a:pt x="0" y="0"/>
                    </a:lnTo>
                    <a:lnTo>
                      <a:pt x="133358" y="0"/>
                    </a:lnTo>
                    <a:close/>
                    <a:moveTo>
                      <a:pt x="18796" y="114280"/>
                    </a:moveTo>
                    <a:lnTo>
                      <a:pt x="114562" y="114280"/>
                    </a:lnTo>
                    <a:lnTo>
                      <a:pt x="114562" y="18796"/>
                    </a:lnTo>
                    <a:lnTo>
                      <a:pt x="18796" y="18796"/>
                    </a:lnTo>
                    <a:close/>
                  </a:path>
                </a:pathLst>
              </a:custGeom>
              <a:grpFill/>
              <a:ln w="9335"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158" name="Freeform: Shape 157">
                <a:extLst>
                  <a:ext uri="{FF2B5EF4-FFF2-40B4-BE49-F238E27FC236}">
                    <a16:creationId xmlns:a16="http://schemas.microsoft.com/office/drawing/2014/main" id="{2D40CA07-D722-4E0D-A078-EF7A5ACE6ECE}"/>
                  </a:ext>
                </a:extLst>
              </p:cNvPr>
              <p:cNvSpPr/>
              <p:nvPr/>
            </p:nvSpPr>
            <p:spPr>
              <a:xfrm>
                <a:off x="735113" y="2989837"/>
                <a:ext cx="140970" cy="131572"/>
              </a:xfrm>
              <a:custGeom>
                <a:avLst/>
                <a:gdLst>
                  <a:gd name="connsiteX0" fmla="*/ 142098 w 140970"/>
                  <a:gd name="connsiteY0" fmla="*/ 133076 h 131572"/>
                  <a:gd name="connsiteX1" fmla="*/ 0 w 140970"/>
                  <a:gd name="connsiteY1" fmla="*/ 133076 h 131572"/>
                  <a:gd name="connsiteX2" fmla="*/ 0 w 140970"/>
                  <a:gd name="connsiteY2" fmla="*/ 0 h 131572"/>
                  <a:gd name="connsiteX3" fmla="*/ 142098 w 140970"/>
                  <a:gd name="connsiteY3" fmla="*/ 0 h 131572"/>
                  <a:gd name="connsiteX4" fmla="*/ 18796 w 140970"/>
                  <a:gd name="connsiteY4" fmla="*/ 114280 h 131572"/>
                  <a:gd name="connsiteX5" fmla="*/ 123302 w 140970"/>
                  <a:gd name="connsiteY5" fmla="*/ 114280 h 131572"/>
                  <a:gd name="connsiteX6" fmla="*/ 123302 w 140970"/>
                  <a:gd name="connsiteY6" fmla="*/ 18796 h 131572"/>
                  <a:gd name="connsiteX7" fmla="*/ 18796 w 140970"/>
                  <a:gd name="connsiteY7" fmla="*/ 18796 h 13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970" h="131572">
                    <a:moveTo>
                      <a:pt x="142098" y="133076"/>
                    </a:moveTo>
                    <a:lnTo>
                      <a:pt x="0" y="133076"/>
                    </a:lnTo>
                    <a:lnTo>
                      <a:pt x="0" y="0"/>
                    </a:lnTo>
                    <a:lnTo>
                      <a:pt x="142098" y="0"/>
                    </a:lnTo>
                    <a:close/>
                    <a:moveTo>
                      <a:pt x="18796" y="114280"/>
                    </a:moveTo>
                    <a:lnTo>
                      <a:pt x="123302" y="114280"/>
                    </a:lnTo>
                    <a:lnTo>
                      <a:pt x="123302" y="18796"/>
                    </a:lnTo>
                    <a:lnTo>
                      <a:pt x="18796" y="18796"/>
                    </a:lnTo>
                    <a:close/>
                  </a:path>
                </a:pathLst>
              </a:custGeom>
              <a:grpFill/>
              <a:ln w="9335"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159" name="Freeform: Shape 158">
                <a:extLst>
                  <a:ext uri="{FF2B5EF4-FFF2-40B4-BE49-F238E27FC236}">
                    <a16:creationId xmlns:a16="http://schemas.microsoft.com/office/drawing/2014/main" id="{B65F8262-ACA8-494E-B723-59FF02A5347B}"/>
                  </a:ext>
                </a:extLst>
              </p:cNvPr>
              <p:cNvSpPr/>
              <p:nvPr/>
            </p:nvSpPr>
            <p:spPr>
              <a:xfrm>
                <a:off x="893657" y="2989837"/>
                <a:ext cx="131572" cy="131572"/>
              </a:xfrm>
              <a:custGeom>
                <a:avLst/>
                <a:gdLst>
                  <a:gd name="connsiteX0" fmla="*/ 133358 w 131572"/>
                  <a:gd name="connsiteY0" fmla="*/ 133076 h 131572"/>
                  <a:gd name="connsiteX1" fmla="*/ 0 w 131572"/>
                  <a:gd name="connsiteY1" fmla="*/ 133076 h 131572"/>
                  <a:gd name="connsiteX2" fmla="*/ 0 w 131572"/>
                  <a:gd name="connsiteY2" fmla="*/ 0 h 131572"/>
                  <a:gd name="connsiteX3" fmla="*/ 133358 w 131572"/>
                  <a:gd name="connsiteY3" fmla="*/ 0 h 131572"/>
                  <a:gd name="connsiteX4" fmla="*/ 18796 w 131572"/>
                  <a:gd name="connsiteY4" fmla="*/ 114280 h 131572"/>
                  <a:gd name="connsiteX5" fmla="*/ 114562 w 131572"/>
                  <a:gd name="connsiteY5" fmla="*/ 114280 h 131572"/>
                  <a:gd name="connsiteX6" fmla="*/ 114562 w 131572"/>
                  <a:gd name="connsiteY6" fmla="*/ 18796 h 131572"/>
                  <a:gd name="connsiteX7" fmla="*/ 18796 w 131572"/>
                  <a:gd name="connsiteY7" fmla="*/ 18796 h 13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572" h="131572">
                    <a:moveTo>
                      <a:pt x="133358" y="133076"/>
                    </a:moveTo>
                    <a:lnTo>
                      <a:pt x="0" y="133076"/>
                    </a:lnTo>
                    <a:lnTo>
                      <a:pt x="0" y="0"/>
                    </a:lnTo>
                    <a:lnTo>
                      <a:pt x="133358" y="0"/>
                    </a:lnTo>
                    <a:close/>
                    <a:moveTo>
                      <a:pt x="18796" y="114280"/>
                    </a:moveTo>
                    <a:lnTo>
                      <a:pt x="114562" y="114280"/>
                    </a:lnTo>
                    <a:lnTo>
                      <a:pt x="114562" y="18796"/>
                    </a:lnTo>
                    <a:lnTo>
                      <a:pt x="18796" y="18796"/>
                    </a:lnTo>
                    <a:close/>
                  </a:path>
                </a:pathLst>
              </a:custGeom>
              <a:grpFill/>
              <a:ln w="9335"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160" name="Freeform: Shape 159">
                <a:extLst>
                  <a:ext uri="{FF2B5EF4-FFF2-40B4-BE49-F238E27FC236}">
                    <a16:creationId xmlns:a16="http://schemas.microsoft.com/office/drawing/2014/main" id="{899ADF12-B962-4B24-99BC-BAD327C6AA4B}"/>
                  </a:ext>
                </a:extLst>
              </p:cNvPr>
              <p:cNvSpPr/>
              <p:nvPr/>
            </p:nvSpPr>
            <p:spPr>
              <a:xfrm>
                <a:off x="814432" y="2840127"/>
                <a:ext cx="206756" cy="131572"/>
              </a:xfrm>
              <a:custGeom>
                <a:avLst/>
                <a:gdLst>
                  <a:gd name="connsiteX0" fmla="*/ 212583 w 206756"/>
                  <a:gd name="connsiteY0" fmla="*/ 133264 h 131572"/>
                  <a:gd name="connsiteX1" fmla="*/ 0 w 206756"/>
                  <a:gd name="connsiteY1" fmla="*/ 133264 h 131572"/>
                  <a:gd name="connsiteX2" fmla="*/ 0 w 206756"/>
                  <a:gd name="connsiteY2" fmla="*/ 0 h 131572"/>
                  <a:gd name="connsiteX3" fmla="*/ 212583 w 206756"/>
                  <a:gd name="connsiteY3" fmla="*/ 0 h 131572"/>
                  <a:gd name="connsiteX4" fmla="*/ 18796 w 206756"/>
                  <a:gd name="connsiteY4" fmla="*/ 114468 h 131572"/>
                  <a:gd name="connsiteX5" fmla="*/ 193787 w 206756"/>
                  <a:gd name="connsiteY5" fmla="*/ 114468 h 131572"/>
                  <a:gd name="connsiteX6" fmla="*/ 193787 w 206756"/>
                  <a:gd name="connsiteY6" fmla="*/ 18796 h 131572"/>
                  <a:gd name="connsiteX7" fmla="*/ 18796 w 206756"/>
                  <a:gd name="connsiteY7" fmla="*/ 18796 h 13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756" h="131572">
                    <a:moveTo>
                      <a:pt x="212583" y="133264"/>
                    </a:moveTo>
                    <a:lnTo>
                      <a:pt x="0" y="133264"/>
                    </a:lnTo>
                    <a:lnTo>
                      <a:pt x="0" y="0"/>
                    </a:lnTo>
                    <a:lnTo>
                      <a:pt x="212583" y="0"/>
                    </a:lnTo>
                    <a:close/>
                    <a:moveTo>
                      <a:pt x="18796" y="114468"/>
                    </a:moveTo>
                    <a:lnTo>
                      <a:pt x="193787" y="114468"/>
                    </a:lnTo>
                    <a:lnTo>
                      <a:pt x="193787" y="18796"/>
                    </a:lnTo>
                    <a:lnTo>
                      <a:pt x="18796" y="18796"/>
                    </a:lnTo>
                    <a:close/>
                  </a:path>
                </a:pathLst>
              </a:custGeom>
              <a:grpFill/>
              <a:ln w="9335" cap="flat">
                <a:noFill/>
                <a:prstDash val="solid"/>
                <a:miter/>
              </a:ln>
            </p:spPr>
            <p:txBody>
              <a:bodyPr rtlCol="0" anchor="ctr"/>
              <a:lstStyle/>
              <a:p>
                <a:pPr defTabSz="1828723" hangingPunct="1"/>
                <a:endParaRPr lang="en-US" sz="4000" kern="1200">
                  <a:solidFill>
                    <a:srgbClr val="FFFFFF"/>
                  </a:solidFill>
                  <a:ea typeface="+mn-ea"/>
                  <a:cs typeface="+mn-cs"/>
                </a:endParaRPr>
              </a:p>
            </p:txBody>
          </p:sp>
        </p:grpSp>
        <p:grpSp>
          <p:nvGrpSpPr>
            <p:cNvPr id="161" name="Graphic 8">
              <a:extLst>
                <a:ext uri="{FF2B5EF4-FFF2-40B4-BE49-F238E27FC236}">
                  <a16:creationId xmlns:a16="http://schemas.microsoft.com/office/drawing/2014/main" id="{6241762F-F3DC-48C9-A859-5A00771936E2}"/>
                </a:ext>
              </a:extLst>
            </p:cNvPr>
            <p:cNvGrpSpPr/>
            <p:nvPr/>
          </p:nvGrpSpPr>
          <p:grpSpPr>
            <a:xfrm>
              <a:off x="6193204" y="3815089"/>
              <a:ext cx="181306" cy="287322"/>
              <a:chOff x="2139644" y="2688636"/>
              <a:chExt cx="322585" cy="511210"/>
            </a:xfrm>
            <a:solidFill>
              <a:schemeClr val="tx1">
                <a:lumMod val="65000"/>
              </a:schemeClr>
            </a:solidFill>
          </p:grpSpPr>
          <p:sp>
            <p:nvSpPr>
              <p:cNvPr id="162" name="Freeform: Shape 161">
                <a:extLst>
                  <a:ext uri="{FF2B5EF4-FFF2-40B4-BE49-F238E27FC236}">
                    <a16:creationId xmlns:a16="http://schemas.microsoft.com/office/drawing/2014/main" id="{3C37F04C-2770-4143-ADF7-4EB54E00D32E}"/>
                  </a:ext>
                </a:extLst>
              </p:cNvPr>
              <p:cNvSpPr/>
              <p:nvPr/>
            </p:nvSpPr>
            <p:spPr>
              <a:xfrm>
                <a:off x="2139644" y="2688636"/>
                <a:ext cx="322585" cy="322585"/>
              </a:xfrm>
              <a:custGeom>
                <a:avLst/>
                <a:gdLst>
                  <a:gd name="connsiteX0" fmla="*/ 50513 w 322584"/>
                  <a:gd name="connsiteY0" fmla="*/ 331787 h 322584"/>
                  <a:gd name="connsiteX1" fmla="*/ 13916 w 322584"/>
                  <a:gd name="connsiteY1" fmla="*/ 330118 h 322584"/>
                  <a:gd name="connsiteX2" fmla="*/ 11692 w 322584"/>
                  <a:gd name="connsiteY2" fmla="*/ 330118 h 322584"/>
                  <a:gd name="connsiteX3" fmla="*/ 1903 w 322584"/>
                  <a:gd name="connsiteY3" fmla="*/ 320440 h 322584"/>
                  <a:gd name="connsiteX4" fmla="*/ 69534 w 322584"/>
                  <a:gd name="connsiteY4" fmla="*/ 71160 h 322584"/>
                  <a:gd name="connsiteX5" fmla="*/ 314143 w 322584"/>
                  <a:gd name="connsiteY5" fmla="*/ 1860 h 322584"/>
                  <a:gd name="connsiteX6" fmla="*/ 323820 w 322584"/>
                  <a:gd name="connsiteY6" fmla="*/ 11649 h 322584"/>
                  <a:gd name="connsiteX7" fmla="*/ 256189 w 322584"/>
                  <a:gd name="connsiteY7" fmla="*/ 260929 h 322584"/>
                  <a:gd name="connsiteX8" fmla="*/ 50513 w 322584"/>
                  <a:gd name="connsiteY8" fmla="*/ 331787 h 322584"/>
                  <a:gd name="connsiteX9" fmla="*/ 23260 w 322584"/>
                  <a:gd name="connsiteY9" fmla="*/ 308538 h 322584"/>
                  <a:gd name="connsiteX10" fmla="*/ 240282 w 322584"/>
                  <a:gd name="connsiteY10" fmla="*/ 245134 h 322584"/>
                  <a:gd name="connsiteX11" fmla="*/ 302463 w 322584"/>
                  <a:gd name="connsiteY11" fmla="*/ 22661 h 322584"/>
                  <a:gd name="connsiteX12" fmla="*/ 84996 w 322584"/>
                  <a:gd name="connsiteY12" fmla="*/ 87067 h 322584"/>
                  <a:gd name="connsiteX13" fmla="*/ 23260 w 322584"/>
                  <a:gd name="connsiteY13" fmla="*/ 308761 h 32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2584" h="322584">
                    <a:moveTo>
                      <a:pt x="50513" y="331787"/>
                    </a:moveTo>
                    <a:cubicBezTo>
                      <a:pt x="33383" y="331787"/>
                      <a:pt x="20368" y="330785"/>
                      <a:pt x="13916" y="330118"/>
                    </a:cubicBezTo>
                    <a:lnTo>
                      <a:pt x="11692" y="330118"/>
                    </a:lnTo>
                    <a:cubicBezTo>
                      <a:pt x="6585" y="329541"/>
                      <a:pt x="2538" y="325540"/>
                      <a:pt x="1903" y="320440"/>
                    </a:cubicBezTo>
                    <a:cubicBezTo>
                      <a:pt x="1124" y="313877"/>
                      <a:pt x="-16006" y="158369"/>
                      <a:pt x="69534" y="71160"/>
                    </a:cubicBezTo>
                    <a:cubicBezTo>
                      <a:pt x="155075" y="-16049"/>
                      <a:pt x="307469" y="1081"/>
                      <a:pt x="314143" y="1860"/>
                    </a:cubicBezTo>
                    <a:cubicBezTo>
                      <a:pt x="319243" y="2496"/>
                      <a:pt x="323243" y="6542"/>
                      <a:pt x="323820" y="11649"/>
                    </a:cubicBezTo>
                    <a:cubicBezTo>
                      <a:pt x="324599" y="18212"/>
                      <a:pt x="341729" y="173609"/>
                      <a:pt x="256189" y="260929"/>
                    </a:cubicBezTo>
                    <a:cubicBezTo>
                      <a:pt x="196232" y="322220"/>
                      <a:pt x="103573" y="331787"/>
                      <a:pt x="50513" y="331787"/>
                    </a:cubicBezTo>
                    <a:close/>
                    <a:moveTo>
                      <a:pt x="23260" y="308538"/>
                    </a:moveTo>
                    <a:cubicBezTo>
                      <a:pt x="55185" y="310763"/>
                      <a:pt x="173095" y="313655"/>
                      <a:pt x="240282" y="245134"/>
                    </a:cubicBezTo>
                    <a:cubicBezTo>
                      <a:pt x="307469" y="176612"/>
                      <a:pt x="304688" y="56588"/>
                      <a:pt x="302463" y="22661"/>
                    </a:cubicBezTo>
                    <a:cubicBezTo>
                      <a:pt x="269315" y="20993"/>
                      <a:pt x="151738" y="18434"/>
                      <a:pt x="84996" y="87067"/>
                    </a:cubicBezTo>
                    <a:cubicBezTo>
                      <a:pt x="18254" y="155700"/>
                      <a:pt x="21035" y="275279"/>
                      <a:pt x="23260" y="308761"/>
                    </a:cubicBezTo>
                    <a:close/>
                  </a:path>
                </a:pathLst>
              </a:custGeom>
              <a:grpFill/>
              <a:ln w="11049"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163" name="Freeform: Shape 162">
                <a:extLst>
                  <a:ext uri="{FF2B5EF4-FFF2-40B4-BE49-F238E27FC236}">
                    <a16:creationId xmlns:a16="http://schemas.microsoft.com/office/drawing/2014/main" id="{99BE4A7C-B1C1-411B-834A-BF597B73FD04}"/>
                  </a:ext>
                </a:extLst>
              </p:cNvPr>
              <p:cNvSpPr/>
              <p:nvPr/>
            </p:nvSpPr>
            <p:spPr>
              <a:xfrm>
                <a:off x="2139644" y="2688681"/>
                <a:ext cx="322585" cy="322585"/>
              </a:xfrm>
              <a:custGeom>
                <a:avLst/>
                <a:gdLst>
                  <a:gd name="connsiteX0" fmla="*/ 15029 w 322584"/>
                  <a:gd name="connsiteY0" fmla="*/ 330295 h 322584"/>
                  <a:gd name="connsiteX1" fmla="*/ 13583 w 322584"/>
                  <a:gd name="connsiteY1" fmla="*/ 330295 h 322584"/>
                  <a:gd name="connsiteX2" fmla="*/ 11692 w 322584"/>
                  <a:gd name="connsiteY2" fmla="*/ 330295 h 322584"/>
                  <a:gd name="connsiteX3" fmla="*/ 1903 w 322584"/>
                  <a:gd name="connsiteY3" fmla="*/ 320617 h 322584"/>
                  <a:gd name="connsiteX4" fmla="*/ 69534 w 322584"/>
                  <a:gd name="connsiteY4" fmla="*/ 71337 h 322584"/>
                  <a:gd name="connsiteX5" fmla="*/ 314143 w 322584"/>
                  <a:gd name="connsiteY5" fmla="*/ 1814 h 322584"/>
                  <a:gd name="connsiteX6" fmla="*/ 323847 w 322584"/>
                  <a:gd name="connsiteY6" fmla="*/ 14196 h 322584"/>
                  <a:gd name="connsiteX7" fmla="*/ 322040 w 322584"/>
                  <a:gd name="connsiteY7" fmla="*/ 19056 h 322584"/>
                  <a:gd name="connsiteX8" fmla="*/ 181327 w 322584"/>
                  <a:gd name="connsiteY8" fmla="*/ 189915 h 322584"/>
                  <a:gd name="connsiteX9" fmla="*/ 21480 w 322584"/>
                  <a:gd name="connsiteY9" fmla="*/ 328292 h 322584"/>
                  <a:gd name="connsiteX10" fmla="*/ 15029 w 322584"/>
                  <a:gd name="connsiteY10" fmla="*/ 330295 h 322584"/>
                  <a:gd name="connsiteX11" fmla="*/ 276990 w 322584"/>
                  <a:gd name="connsiteY11" fmla="*/ 22393 h 322584"/>
                  <a:gd name="connsiteX12" fmla="*/ 84996 w 322584"/>
                  <a:gd name="connsiteY12" fmla="*/ 87021 h 322584"/>
                  <a:gd name="connsiteX13" fmla="*/ 22370 w 322584"/>
                  <a:gd name="connsiteY13" fmla="*/ 300261 h 322584"/>
                  <a:gd name="connsiteX14" fmla="*/ 165420 w 322584"/>
                  <a:gd name="connsiteY14" fmla="*/ 174342 h 322584"/>
                  <a:gd name="connsiteX15" fmla="*/ 292563 w 322584"/>
                  <a:gd name="connsiteY15" fmla="*/ 22615 h 32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2584" h="322584">
                    <a:moveTo>
                      <a:pt x="15029" y="330295"/>
                    </a:moveTo>
                    <a:lnTo>
                      <a:pt x="13583" y="330295"/>
                    </a:lnTo>
                    <a:lnTo>
                      <a:pt x="11692" y="330295"/>
                    </a:lnTo>
                    <a:cubicBezTo>
                      <a:pt x="6585" y="329717"/>
                      <a:pt x="2538" y="325717"/>
                      <a:pt x="1903" y="320617"/>
                    </a:cubicBezTo>
                    <a:cubicBezTo>
                      <a:pt x="1124" y="314054"/>
                      <a:pt x="-16006" y="158546"/>
                      <a:pt x="69534" y="71337"/>
                    </a:cubicBezTo>
                    <a:cubicBezTo>
                      <a:pt x="155075" y="-15872"/>
                      <a:pt x="307469" y="1036"/>
                      <a:pt x="314143" y="1814"/>
                    </a:cubicBezTo>
                    <a:cubicBezTo>
                      <a:pt x="320241" y="2553"/>
                      <a:pt x="324586" y="8097"/>
                      <a:pt x="323847" y="14196"/>
                    </a:cubicBezTo>
                    <a:cubicBezTo>
                      <a:pt x="323636" y="15935"/>
                      <a:pt x="323017" y="17601"/>
                      <a:pt x="322040" y="19056"/>
                    </a:cubicBezTo>
                    <a:cubicBezTo>
                      <a:pt x="280410" y="80155"/>
                      <a:pt x="233311" y="137343"/>
                      <a:pt x="181327" y="189915"/>
                    </a:cubicBezTo>
                    <a:cubicBezTo>
                      <a:pt x="132195" y="240628"/>
                      <a:pt x="78708" y="286932"/>
                      <a:pt x="21480" y="328292"/>
                    </a:cubicBezTo>
                    <a:cubicBezTo>
                      <a:pt x="19589" y="329613"/>
                      <a:pt x="17335" y="330312"/>
                      <a:pt x="15029" y="330295"/>
                    </a:cubicBezTo>
                    <a:close/>
                    <a:moveTo>
                      <a:pt x="276990" y="22393"/>
                    </a:moveTo>
                    <a:cubicBezTo>
                      <a:pt x="228602" y="22393"/>
                      <a:pt x="140614" y="30736"/>
                      <a:pt x="84996" y="87021"/>
                    </a:cubicBezTo>
                    <a:cubicBezTo>
                      <a:pt x="22926" y="150314"/>
                      <a:pt x="20590" y="257991"/>
                      <a:pt x="22370" y="300261"/>
                    </a:cubicBezTo>
                    <a:cubicBezTo>
                      <a:pt x="73285" y="262108"/>
                      <a:pt x="121116" y="220005"/>
                      <a:pt x="165420" y="174342"/>
                    </a:cubicBezTo>
                    <a:cubicBezTo>
                      <a:pt x="211852" y="127304"/>
                      <a:pt x="254374" y="76561"/>
                      <a:pt x="292563" y="22615"/>
                    </a:cubicBezTo>
                    <a:close/>
                  </a:path>
                </a:pathLst>
              </a:custGeom>
              <a:grpFill/>
              <a:ln w="11049"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164" name="Freeform: Shape 163">
                <a:extLst>
                  <a:ext uri="{FF2B5EF4-FFF2-40B4-BE49-F238E27FC236}">
                    <a16:creationId xmlns:a16="http://schemas.microsoft.com/office/drawing/2014/main" id="{7FE3CDE8-9342-439C-8F20-8A2B83567EC7}"/>
                  </a:ext>
                </a:extLst>
              </p:cNvPr>
              <p:cNvSpPr/>
              <p:nvPr/>
            </p:nvSpPr>
            <p:spPr>
              <a:xfrm>
                <a:off x="2139767" y="2988497"/>
                <a:ext cx="22247" cy="211349"/>
              </a:xfrm>
              <a:custGeom>
                <a:avLst/>
                <a:gdLst>
                  <a:gd name="connsiteX0" fmla="*/ 0 w 22247"/>
                  <a:gd name="connsiteY0" fmla="*/ 0 h 211348"/>
                  <a:gd name="connsiteX1" fmla="*/ 22247 w 22247"/>
                  <a:gd name="connsiteY1" fmla="*/ 0 h 211348"/>
                  <a:gd name="connsiteX2" fmla="*/ 22247 w 22247"/>
                  <a:gd name="connsiteY2" fmla="*/ 219024 h 211348"/>
                  <a:gd name="connsiteX3" fmla="*/ 0 w 22247"/>
                  <a:gd name="connsiteY3" fmla="*/ 219024 h 211348"/>
                </a:gdLst>
                <a:ahLst/>
                <a:cxnLst>
                  <a:cxn ang="0">
                    <a:pos x="connsiteX0" y="connsiteY0"/>
                  </a:cxn>
                  <a:cxn ang="0">
                    <a:pos x="connsiteX1" y="connsiteY1"/>
                  </a:cxn>
                  <a:cxn ang="0">
                    <a:pos x="connsiteX2" y="connsiteY2"/>
                  </a:cxn>
                  <a:cxn ang="0">
                    <a:pos x="connsiteX3" y="connsiteY3"/>
                  </a:cxn>
                </a:cxnLst>
                <a:rect l="l" t="t" r="r" b="b"/>
                <a:pathLst>
                  <a:path w="22247" h="211348">
                    <a:moveTo>
                      <a:pt x="0" y="0"/>
                    </a:moveTo>
                    <a:lnTo>
                      <a:pt x="22247" y="0"/>
                    </a:lnTo>
                    <a:lnTo>
                      <a:pt x="22247" y="219024"/>
                    </a:lnTo>
                    <a:lnTo>
                      <a:pt x="0" y="219024"/>
                    </a:lnTo>
                    <a:close/>
                  </a:path>
                </a:pathLst>
              </a:custGeom>
              <a:grpFill/>
              <a:ln w="11049" cap="flat">
                <a:noFill/>
                <a:prstDash val="solid"/>
                <a:miter/>
              </a:ln>
            </p:spPr>
            <p:txBody>
              <a:bodyPr rtlCol="0" anchor="ctr"/>
              <a:lstStyle/>
              <a:p>
                <a:pPr defTabSz="1828723" hangingPunct="1"/>
                <a:endParaRPr lang="en-US" sz="4000" kern="1200">
                  <a:solidFill>
                    <a:srgbClr val="FFFFFF"/>
                  </a:solidFill>
                  <a:ea typeface="+mn-ea"/>
                  <a:cs typeface="+mn-cs"/>
                </a:endParaRPr>
              </a:p>
            </p:txBody>
          </p:sp>
        </p:grpSp>
        <p:grpSp>
          <p:nvGrpSpPr>
            <p:cNvPr id="165" name="Graphic 37">
              <a:extLst>
                <a:ext uri="{FF2B5EF4-FFF2-40B4-BE49-F238E27FC236}">
                  <a16:creationId xmlns:a16="http://schemas.microsoft.com/office/drawing/2014/main" id="{E3138C54-9C17-410D-9BD6-4F752AF9CA17}"/>
                </a:ext>
              </a:extLst>
            </p:cNvPr>
            <p:cNvGrpSpPr/>
            <p:nvPr/>
          </p:nvGrpSpPr>
          <p:grpSpPr>
            <a:xfrm>
              <a:off x="7184457" y="2761617"/>
              <a:ext cx="261488" cy="320886"/>
              <a:chOff x="4438925" y="2784963"/>
              <a:chExt cx="465248" cy="570932"/>
            </a:xfrm>
            <a:solidFill>
              <a:schemeClr val="tx1">
                <a:lumMod val="65000"/>
              </a:schemeClr>
            </a:solidFill>
          </p:grpSpPr>
          <p:sp>
            <p:nvSpPr>
              <p:cNvPr id="166" name="Freeform: Shape 165">
                <a:extLst>
                  <a:ext uri="{FF2B5EF4-FFF2-40B4-BE49-F238E27FC236}">
                    <a16:creationId xmlns:a16="http://schemas.microsoft.com/office/drawing/2014/main" id="{C706FA46-B274-4C2C-A68E-C630843E3D8A}"/>
                  </a:ext>
                </a:extLst>
              </p:cNvPr>
              <p:cNvSpPr/>
              <p:nvPr/>
            </p:nvSpPr>
            <p:spPr>
              <a:xfrm>
                <a:off x="4551896" y="2894291"/>
                <a:ext cx="352277" cy="461604"/>
              </a:xfrm>
              <a:custGeom>
                <a:avLst/>
                <a:gdLst>
                  <a:gd name="connsiteX0" fmla="*/ 340129 w 352276"/>
                  <a:gd name="connsiteY0" fmla="*/ 461604 h 461604"/>
                  <a:gd name="connsiteX1" fmla="*/ 12147 w 352276"/>
                  <a:gd name="connsiteY1" fmla="*/ 461604 h 461604"/>
                  <a:gd name="connsiteX2" fmla="*/ 0 w 352276"/>
                  <a:gd name="connsiteY2" fmla="*/ 449457 h 461604"/>
                  <a:gd name="connsiteX3" fmla="*/ 0 w 352276"/>
                  <a:gd name="connsiteY3" fmla="*/ 12147 h 461604"/>
                  <a:gd name="connsiteX4" fmla="*/ 12147 w 352276"/>
                  <a:gd name="connsiteY4" fmla="*/ 0 h 461604"/>
                  <a:gd name="connsiteX5" fmla="*/ 340129 w 352276"/>
                  <a:gd name="connsiteY5" fmla="*/ 0 h 461604"/>
                  <a:gd name="connsiteX6" fmla="*/ 352277 w 352276"/>
                  <a:gd name="connsiteY6" fmla="*/ 12147 h 461604"/>
                  <a:gd name="connsiteX7" fmla="*/ 352277 w 352276"/>
                  <a:gd name="connsiteY7" fmla="*/ 449457 h 461604"/>
                  <a:gd name="connsiteX8" fmla="*/ 340129 w 352276"/>
                  <a:gd name="connsiteY8" fmla="*/ 461604 h 461604"/>
                  <a:gd name="connsiteX9" fmla="*/ 24295 w 352276"/>
                  <a:gd name="connsiteY9" fmla="*/ 437309 h 461604"/>
                  <a:gd name="connsiteX10" fmla="*/ 327982 w 352276"/>
                  <a:gd name="connsiteY10" fmla="*/ 437309 h 461604"/>
                  <a:gd name="connsiteX11" fmla="*/ 327982 w 352276"/>
                  <a:gd name="connsiteY11" fmla="*/ 24295 h 461604"/>
                  <a:gd name="connsiteX12" fmla="*/ 24295 w 352276"/>
                  <a:gd name="connsiteY12" fmla="*/ 24295 h 461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2276" h="461604">
                    <a:moveTo>
                      <a:pt x="340129" y="461604"/>
                    </a:moveTo>
                    <a:lnTo>
                      <a:pt x="12147" y="461604"/>
                    </a:lnTo>
                    <a:cubicBezTo>
                      <a:pt x="5439" y="461604"/>
                      <a:pt x="0" y="456166"/>
                      <a:pt x="0" y="449457"/>
                    </a:cubicBezTo>
                    <a:lnTo>
                      <a:pt x="0" y="12147"/>
                    </a:lnTo>
                    <a:cubicBezTo>
                      <a:pt x="0" y="5439"/>
                      <a:pt x="5439" y="0"/>
                      <a:pt x="12147" y="0"/>
                    </a:cubicBezTo>
                    <a:lnTo>
                      <a:pt x="340129" y="0"/>
                    </a:lnTo>
                    <a:cubicBezTo>
                      <a:pt x="346838" y="0"/>
                      <a:pt x="352277" y="5439"/>
                      <a:pt x="352277" y="12147"/>
                    </a:cubicBezTo>
                    <a:lnTo>
                      <a:pt x="352277" y="449457"/>
                    </a:lnTo>
                    <a:cubicBezTo>
                      <a:pt x="352277" y="456166"/>
                      <a:pt x="346838" y="461604"/>
                      <a:pt x="340129" y="461604"/>
                    </a:cubicBezTo>
                    <a:close/>
                    <a:moveTo>
                      <a:pt x="24295" y="437309"/>
                    </a:moveTo>
                    <a:lnTo>
                      <a:pt x="327982" y="437309"/>
                    </a:lnTo>
                    <a:lnTo>
                      <a:pt x="327982" y="24295"/>
                    </a:lnTo>
                    <a:lnTo>
                      <a:pt x="24295" y="24295"/>
                    </a:lnTo>
                    <a:close/>
                  </a:path>
                </a:pathLst>
              </a:custGeom>
              <a:grpFill/>
              <a:ln w="12002"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167" name="Freeform: Shape 166">
                <a:extLst>
                  <a:ext uri="{FF2B5EF4-FFF2-40B4-BE49-F238E27FC236}">
                    <a16:creationId xmlns:a16="http://schemas.microsoft.com/office/drawing/2014/main" id="{F6C81EB3-1B30-42FD-A9F6-59E9F32EA89A}"/>
                  </a:ext>
                </a:extLst>
              </p:cNvPr>
              <p:cNvSpPr/>
              <p:nvPr/>
            </p:nvSpPr>
            <p:spPr>
              <a:xfrm>
                <a:off x="4597328" y="2948954"/>
                <a:ext cx="72885" cy="72885"/>
              </a:xfrm>
              <a:custGeom>
                <a:avLst/>
                <a:gdLst>
                  <a:gd name="connsiteX0" fmla="*/ 66811 w 72884"/>
                  <a:gd name="connsiteY0" fmla="*/ 78959 h 72884"/>
                  <a:gd name="connsiteX1" fmla="*/ 12147 w 72884"/>
                  <a:gd name="connsiteY1" fmla="*/ 78959 h 72884"/>
                  <a:gd name="connsiteX2" fmla="*/ 0 w 72884"/>
                  <a:gd name="connsiteY2" fmla="*/ 66811 h 72884"/>
                  <a:gd name="connsiteX3" fmla="*/ 0 w 72884"/>
                  <a:gd name="connsiteY3" fmla="*/ 12147 h 72884"/>
                  <a:gd name="connsiteX4" fmla="*/ 12147 w 72884"/>
                  <a:gd name="connsiteY4" fmla="*/ 0 h 72884"/>
                  <a:gd name="connsiteX5" fmla="*/ 66811 w 72884"/>
                  <a:gd name="connsiteY5" fmla="*/ 0 h 72884"/>
                  <a:gd name="connsiteX6" fmla="*/ 78959 w 72884"/>
                  <a:gd name="connsiteY6" fmla="*/ 12147 h 72884"/>
                  <a:gd name="connsiteX7" fmla="*/ 78959 w 72884"/>
                  <a:gd name="connsiteY7" fmla="*/ 66811 h 72884"/>
                  <a:gd name="connsiteX8" fmla="*/ 66811 w 72884"/>
                  <a:gd name="connsiteY8" fmla="*/ 78959 h 72884"/>
                  <a:gd name="connsiteX9" fmla="*/ 24295 w 72884"/>
                  <a:gd name="connsiteY9" fmla="*/ 54664 h 72884"/>
                  <a:gd name="connsiteX10" fmla="*/ 54664 w 72884"/>
                  <a:gd name="connsiteY10" fmla="*/ 54664 h 72884"/>
                  <a:gd name="connsiteX11" fmla="*/ 54664 w 72884"/>
                  <a:gd name="connsiteY11" fmla="*/ 24295 h 72884"/>
                  <a:gd name="connsiteX12" fmla="*/ 24295 w 72884"/>
                  <a:gd name="connsiteY12" fmla="*/ 24295 h 7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884" h="72884">
                    <a:moveTo>
                      <a:pt x="66811" y="78959"/>
                    </a:moveTo>
                    <a:lnTo>
                      <a:pt x="12147" y="78959"/>
                    </a:lnTo>
                    <a:cubicBezTo>
                      <a:pt x="5439" y="78959"/>
                      <a:pt x="0" y="73520"/>
                      <a:pt x="0" y="66811"/>
                    </a:cubicBezTo>
                    <a:lnTo>
                      <a:pt x="0" y="12147"/>
                    </a:lnTo>
                    <a:cubicBezTo>
                      <a:pt x="0" y="5439"/>
                      <a:pt x="5439" y="0"/>
                      <a:pt x="12147" y="0"/>
                    </a:cubicBezTo>
                    <a:lnTo>
                      <a:pt x="66811" y="0"/>
                    </a:lnTo>
                    <a:cubicBezTo>
                      <a:pt x="73520" y="0"/>
                      <a:pt x="78959" y="5439"/>
                      <a:pt x="78959" y="12147"/>
                    </a:cubicBezTo>
                    <a:lnTo>
                      <a:pt x="78959" y="66811"/>
                    </a:lnTo>
                    <a:cubicBezTo>
                      <a:pt x="78959" y="73520"/>
                      <a:pt x="73520" y="78959"/>
                      <a:pt x="66811" y="78959"/>
                    </a:cubicBezTo>
                    <a:close/>
                    <a:moveTo>
                      <a:pt x="24295" y="54664"/>
                    </a:moveTo>
                    <a:lnTo>
                      <a:pt x="54664" y="54664"/>
                    </a:lnTo>
                    <a:lnTo>
                      <a:pt x="54664" y="24295"/>
                    </a:lnTo>
                    <a:lnTo>
                      <a:pt x="24295" y="24295"/>
                    </a:lnTo>
                    <a:close/>
                  </a:path>
                </a:pathLst>
              </a:custGeom>
              <a:grpFill/>
              <a:ln w="12002"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168" name="Freeform: Shape 167">
                <a:extLst>
                  <a:ext uri="{FF2B5EF4-FFF2-40B4-BE49-F238E27FC236}">
                    <a16:creationId xmlns:a16="http://schemas.microsoft.com/office/drawing/2014/main" id="{D4DF1FCC-9DDA-458E-A6E4-121109F4C348}"/>
                  </a:ext>
                </a:extLst>
              </p:cNvPr>
              <p:cNvSpPr/>
              <p:nvPr/>
            </p:nvSpPr>
            <p:spPr>
              <a:xfrm>
                <a:off x="4597328" y="3076503"/>
                <a:ext cx="72885" cy="72885"/>
              </a:xfrm>
              <a:custGeom>
                <a:avLst/>
                <a:gdLst>
                  <a:gd name="connsiteX0" fmla="*/ 66811 w 72884"/>
                  <a:gd name="connsiteY0" fmla="*/ 78959 h 72884"/>
                  <a:gd name="connsiteX1" fmla="*/ 12147 w 72884"/>
                  <a:gd name="connsiteY1" fmla="*/ 78959 h 72884"/>
                  <a:gd name="connsiteX2" fmla="*/ 0 w 72884"/>
                  <a:gd name="connsiteY2" fmla="*/ 66811 h 72884"/>
                  <a:gd name="connsiteX3" fmla="*/ 0 w 72884"/>
                  <a:gd name="connsiteY3" fmla="*/ 12147 h 72884"/>
                  <a:gd name="connsiteX4" fmla="*/ 12147 w 72884"/>
                  <a:gd name="connsiteY4" fmla="*/ 0 h 72884"/>
                  <a:gd name="connsiteX5" fmla="*/ 66811 w 72884"/>
                  <a:gd name="connsiteY5" fmla="*/ 0 h 72884"/>
                  <a:gd name="connsiteX6" fmla="*/ 78959 w 72884"/>
                  <a:gd name="connsiteY6" fmla="*/ 12147 h 72884"/>
                  <a:gd name="connsiteX7" fmla="*/ 78959 w 72884"/>
                  <a:gd name="connsiteY7" fmla="*/ 66811 h 72884"/>
                  <a:gd name="connsiteX8" fmla="*/ 66811 w 72884"/>
                  <a:gd name="connsiteY8" fmla="*/ 78959 h 72884"/>
                  <a:gd name="connsiteX9" fmla="*/ 24295 w 72884"/>
                  <a:gd name="connsiteY9" fmla="*/ 54664 h 72884"/>
                  <a:gd name="connsiteX10" fmla="*/ 54664 w 72884"/>
                  <a:gd name="connsiteY10" fmla="*/ 54664 h 72884"/>
                  <a:gd name="connsiteX11" fmla="*/ 54664 w 72884"/>
                  <a:gd name="connsiteY11" fmla="*/ 24295 h 72884"/>
                  <a:gd name="connsiteX12" fmla="*/ 24295 w 72884"/>
                  <a:gd name="connsiteY12" fmla="*/ 24295 h 7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884" h="72884">
                    <a:moveTo>
                      <a:pt x="66811" y="78959"/>
                    </a:moveTo>
                    <a:lnTo>
                      <a:pt x="12147" y="78959"/>
                    </a:lnTo>
                    <a:cubicBezTo>
                      <a:pt x="5439" y="78959"/>
                      <a:pt x="0" y="73520"/>
                      <a:pt x="0" y="66811"/>
                    </a:cubicBezTo>
                    <a:lnTo>
                      <a:pt x="0" y="12147"/>
                    </a:lnTo>
                    <a:cubicBezTo>
                      <a:pt x="0" y="5439"/>
                      <a:pt x="5439" y="0"/>
                      <a:pt x="12147" y="0"/>
                    </a:cubicBezTo>
                    <a:lnTo>
                      <a:pt x="66811" y="0"/>
                    </a:lnTo>
                    <a:cubicBezTo>
                      <a:pt x="73520" y="0"/>
                      <a:pt x="78959" y="5439"/>
                      <a:pt x="78959" y="12147"/>
                    </a:cubicBezTo>
                    <a:lnTo>
                      <a:pt x="78959" y="66811"/>
                    </a:lnTo>
                    <a:cubicBezTo>
                      <a:pt x="78959" y="73520"/>
                      <a:pt x="73520" y="78959"/>
                      <a:pt x="66811" y="78959"/>
                    </a:cubicBezTo>
                    <a:close/>
                    <a:moveTo>
                      <a:pt x="24295" y="54664"/>
                    </a:moveTo>
                    <a:lnTo>
                      <a:pt x="54664" y="54664"/>
                    </a:lnTo>
                    <a:lnTo>
                      <a:pt x="54664" y="24295"/>
                    </a:lnTo>
                    <a:lnTo>
                      <a:pt x="24295" y="24295"/>
                    </a:lnTo>
                    <a:close/>
                  </a:path>
                </a:pathLst>
              </a:custGeom>
              <a:grpFill/>
              <a:ln w="12002"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169" name="Freeform: Shape 168">
                <a:extLst>
                  <a:ext uri="{FF2B5EF4-FFF2-40B4-BE49-F238E27FC236}">
                    <a16:creationId xmlns:a16="http://schemas.microsoft.com/office/drawing/2014/main" id="{60009FED-53A7-43B7-82A1-A8F95A1208D2}"/>
                  </a:ext>
                </a:extLst>
              </p:cNvPr>
              <p:cNvSpPr/>
              <p:nvPr/>
            </p:nvSpPr>
            <p:spPr>
              <a:xfrm>
                <a:off x="4597328" y="3204051"/>
                <a:ext cx="72885" cy="72885"/>
              </a:xfrm>
              <a:custGeom>
                <a:avLst/>
                <a:gdLst>
                  <a:gd name="connsiteX0" fmla="*/ 66811 w 72884"/>
                  <a:gd name="connsiteY0" fmla="*/ 79080 h 72884"/>
                  <a:gd name="connsiteX1" fmla="*/ 12147 w 72884"/>
                  <a:gd name="connsiteY1" fmla="*/ 79080 h 72884"/>
                  <a:gd name="connsiteX2" fmla="*/ 0 w 72884"/>
                  <a:gd name="connsiteY2" fmla="*/ 66933 h 72884"/>
                  <a:gd name="connsiteX3" fmla="*/ 0 w 72884"/>
                  <a:gd name="connsiteY3" fmla="*/ 12147 h 72884"/>
                  <a:gd name="connsiteX4" fmla="*/ 12147 w 72884"/>
                  <a:gd name="connsiteY4" fmla="*/ 0 h 72884"/>
                  <a:gd name="connsiteX5" fmla="*/ 66811 w 72884"/>
                  <a:gd name="connsiteY5" fmla="*/ 0 h 72884"/>
                  <a:gd name="connsiteX6" fmla="*/ 78959 w 72884"/>
                  <a:gd name="connsiteY6" fmla="*/ 12147 h 72884"/>
                  <a:gd name="connsiteX7" fmla="*/ 78959 w 72884"/>
                  <a:gd name="connsiteY7" fmla="*/ 66933 h 72884"/>
                  <a:gd name="connsiteX8" fmla="*/ 66811 w 72884"/>
                  <a:gd name="connsiteY8" fmla="*/ 79080 h 72884"/>
                  <a:gd name="connsiteX9" fmla="*/ 24295 w 72884"/>
                  <a:gd name="connsiteY9" fmla="*/ 54785 h 72884"/>
                  <a:gd name="connsiteX10" fmla="*/ 54664 w 72884"/>
                  <a:gd name="connsiteY10" fmla="*/ 54785 h 72884"/>
                  <a:gd name="connsiteX11" fmla="*/ 54664 w 72884"/>
                  <a:gd name="connsiteY11" fmla="*/ 24295 h 72884"/>
                  <a:gd name="connsiteX12" fmla="*/ 24295 w 72884"/>
                  <a:gd name="connsiteY12" fmla="*/ 24295 h 7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884" h="72884">
                    <a:moveTo>
                      <a:pt x="66811" y="79080"/>
                    </a:moveTo>
                    <a:lnTo>
                      <a:pt x="12147" y="79080"/>
                    </a:lnTo>
                    <a:cubicBezTo>
                      <a:pt x="5439" y="79080"/>
                      <a:pt x="0" y="73641"/>
                      <a:pt x="0" y="66933"/>
                    </a:cubicBezTo>
                    <a:lnTo>
                      <a:pt x="0" y="12147"/>
                    </a:lnTo>
                    <a:cubicBezTo>
                      <a:pt x="0" y="5439"/>
                      <a:pt x="5439" y="0"/>
                      <a:pt x="12147" y="0"/>
                    </a:cubicBezTo>
                    <a:lnTo>
                      <a:pt x="66811" y="0"/>
                    </a:lnTo>
                    <a:cubicBezTo>
                      <a:pt x="73520" y="0"/>
                      <a:pt x="78959" y="5439"/>
                      <a:pt x="78959" y="12147"/>
                    </a:cubicBezTo>
                    <a:lnTo>
                      <a:pt x="78959" y="66933"/>
                    </a:lnTo>
                    <a:cubicBezTo>
                      <a:pt x="78959" y="73641"/>
                      <a:pt x="73520" y="79080"/>
                      <a:pt x="66811" y="79080"/>
                    </a:cubicBezTo>
                    <a:close/>
                    <a:moveTo>
                      <a:pt x="24295" y="54785"/>
                    </a:moveTo>
                    <a:lnTo>
                      <a:pt x="54664" y="54785"/>
                    </a:lnTo>
                    <a:lnTo>
                      <a:pt x="54664" y="24295"/>
                    </a:lnTo>
                    <a:lnTo>
                      <a:pt x="24295" y="24295"/>
                    </a:lnTo>
                    <a:close/>
                  </a:path>
                </a:pathLst>
              </a:custGeom>
              <a:grpFill/>
              <a:ln w="12002"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170" name="Freeform: Shape 169">
                <a:extLst>
                  <a:ext uri="{FF2B5EF4-FFF2-40B4-BE49-F238E27FC236}">
                    <a16:creationId xmlns:a16="http://schemas.microsoft.com/office/drawing/2014/main" id="{C6C00621-E8D2-4E23-B4B9-16A10225FF64}"/>
                  </a:ext>
                </a:extLst>
              </p:cNvPr>
              <p:cNvSpPr/>
              <p:nvPr/>
            </p:nvSpPr>
            <p:spPr>
              <a:xfrm>
                <a:off x="4691592" y="2976286"/>
                <a:ext cx="157917" cy="24295"/>
              </a:xfrm>
              <a:custGeom>
                <a:avLst/>
                <a:gdLst>
                  <a:gd name="connsiteX0" fmla="*/ 0 w 157917"/>
                  <a:gd name="connsiteY0" fmla="*/ 0 h 24294"/>
                  <a:gd name="connsiteX1" fmla="*/ 164112 w 157917"/>
                  <a:gd name="connsiteY1" fmla="*/ 0 h 24294"/>
                  <a:gd name="connsiteX2" fmla="*/ 164112 w 157917"/>
                  <a:gd name="connsiteY2" fmla="*/ 24295 h 24294"/>
                  <a:gd name="connsiteX3" fmla="*/ 0 w 157917"/>
                  <a:gd name="connsiteY3" fmla="*/ 24295 h 24294"/>
                </a:gdLst>
                <a:ahLst/>
                <a:cxnLst>
                  <a:cxn ang="0">
                    <a:pos x="connsiteX0" y="connsiteY0"/>
                  </a:cxn>
                  <a:cxn ang="0">
                    <a:pos x="connsiteX1" y="connsiteY1"/>
                  </a:cxn>
                  <a:cxn ang="0">
                    <a:pos x="connsiteX2" y="connsiteY2"/>
                  </a:cxn>
                  <a:cxn ang="0">
                    <a:pos x="connsiteX3" y="connsiteY3"/>
                  </a:cxn>
                </a:cxnLst>
                <a:rect l="l" t="t" r="r" b="b"/>
                <a:pathLst>
                  <a:path w="157917" h="24294">
                    <a:moveTo>
                      <a:pt x="0" y="0"/>
                    </a:moveTo>
                    <a:lnTo>
                      <a:pt x="164112" y="0"/>
                    </a:lnTo>
                    <a:lnTo>
                      <a:pt x="164112" y="24295"/>
                    </a:lnTo>
                    <a:lnTo>
                      <a:pt x="0" y="24295"/>
                    </a:lnTo>
                    <a:close/>
                  </a:path>
                </a:pathLst>
              </a:custGeom>
              <a:grpFill/>
              <a:ln w="12002"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171" name="Freeform: Shape 170">
                <a:extLst>
                  <a:ext uri="{FF2B5EF4-FFF2-40B4-BE49-F238E27FC236}">
                    <a16:creationId xmlns:a16="http://schemas.microsoft.com/office/drawing/2014/main" id="{E9D146D5-7090-4863-A484-5B5EBF279BF2}"/>
                  </a:ext>
                </a:extLst>
              </p:cNvPr>
              <p:cNvSpPr/>
              <p:nvPr/>
            </p:nvSpPr>
            <p:spPr>
              <a:xfrm>
                <a:off x="4691592" y="3103713"/>
                <a:ext cx="157917" cy="24295"/>
              </a:xfrm>
              <a:custGeom>
                <a:avLst/>
                <a:gdLst>
                  <a:gd name="connsiteX0" fmla="*/ 0 w 157917"/>
                  <a:gd name="connsiteY0" fmla="*/ 0 h 24294"/>
                  <a:gd name="connsiteX1" fmla="*/ 164112 w 157917"/>
                  <a:gd name="connsiteY1" fmla="*/ 0 h 24294"/>
                  <a:gd name="connsiteX2" fmla="*/ 164112 w 157917"/>
                  <a:gd name="connsiteY2" fmla="*/ 24295 h 24294"/>
                  <a:gd name="connsiteX3" fmla="*/ 0 w 157917"/>
                  <a:gd name="connsiteY3" fmla="*/ 24295 h 24294"/>
                </a:gdLst>
                <a:ahLst/>
                <a:cxnLst>
                  <a:cxn ang="0">
                    <a:pos x="connsiteX0" y="connsiteY0"/>
                  </a:cxn>
                  <a:cxn ang="0">
                    <a:pos x="connsiteX1" y="connsiteY1"/>
                  </a:cxn>
                  <a:cxn ang="0">
                    <a:pos x="connsiteX2" y="connsiteY2"/>
                  </a:cxn>
                  <a:cxn ang="0">
                    <a:pos x="connsiteX3" y="connsiteY3"/>
                  </a:cxn>
                </a:cxnLst>
                <a:rect l="l" t="t" r="r" b="b"/>
                <a:pathLst>
                  <a:path w="157917" h="24294">
                    <a:moveTo>
                      <a:pt x="0" y="0"/>
                    </a:moveTo>
                    <a:lnTo>
                      <a:pt x="164112" y="0"/>
                    </a:lnTo>
                    <a:lnTo>
                      <a:pt x="164112" y="24295"/>
                    </a:lnTo>
                    <a:lnTo>
                      <a:pt x="0" y="24295"/>
                    </a:lnTo>
                    <a:close/>
                  </a:path>
                </a:pathLst>
              </a:custGeom>
              <a:grpFill/>
              <a:ln w="12002"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172" name="Freeform: Shape 171">
                <a:extLst>
                  <a:ext uri="{FF2B5EF4-FFF2-40B4-BE49-F238E27FC236}">
                    <a16:creationId xmlns:a16="http://schemas.microsoft.com/office/drawing/2014/main" id="{EF7AAADD-CEFD-475E-A2B0-8F8B085A45D2}"/>
                  </a:ext>
                </a:extLst>
              </p:cNvPr>
              <p:cNvSpPr/>
              <p:nvPr/>
            </p:nvSpPr>
            <p:spPr>
              <a:xfrm>
                <a:off x="4691592" y="3231383"/>
                <a:ext cx="157917" cy="24295"/>
              </a:xfrm>
              <a:custGeom>
                <a:avLst/>
                <a:gdLst>
                  <a:gd name="connsiteX0" fmla="*/ 0 w 157917"/>
                  <a:gd name="connsiteY0" fmla="*/ 0 h 24294"/>
                  <a:gd name="connsiteX1" fmla="*/ 164112 w 157917"/>
                  <a:gd name="connsiteY1" fmla="*/ 0 h 24294"/>
                  <a:gd name="connsiteX2" fmla="*/ 164112 w 157917"/>
                  <a:gd name="connsiteY2" fmla="*/ 24295 h 24294"/>
                  <a:gd name="connsiteX3" fmla="*/ 0 w 157917"/>
                  <a:gd name="connsiteY3" fmla="*/ 24295 h 24294"/>
                </a:gdLst>
                <a:ahLst/>
                <a:cxnLst>
                  <a:cxn ang="0">
                    <a:pos x="connsiteX0" y="connsiteY0"/>
                  </a:cxn>
                  <a:cxn ang="0">
                    <a:pos x="connsiteX1" y="connsiteY1"/>
                  </a:cxn>
                  <a:cxn ang="0">
                    <a:pos x="connsiteX2" y="connsiteY2"/>
                  </a:cxn>
                  <a:cxn ang="0">
                    <a:pos x="connsiteX3" y="connsiteY3"/>
                  </a:cxn>
                </a:cxnLst>
                <a:rect l="l" t="t" r="r" b="b"/>
                <a:pathLst>
                  <a:path w="157917" h="24294">
                    <a:moveTo>
                      <a:pt x="0" y="0"/>
                    </a:moveTo>
                    <a:lnTo>
                      <a:pt x="164112" y="0"/>
                    </a:lnTo>
                    <a:lnTo>
                      <a:pt x="164112" y="24295"/>
                    </a:lnTo>
                    <a:lnTo>
                      <a:pt x="0" y="24295"/>
                    </a:lnTo>
                    <a:close/>
                  </a:path>
                </a:pathLst>
              </a:custGeom>
              <a:grpFill/>
              <a:ln w="12002"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173" name="Freeform: Shape 172">
                <a:extLst>
                  <a:ext uri="{FF2B5EF4-FFF2-40B4-BE49-F238E27FC236}">
                    <a16:creationId xmlns:a16="http://schemas.microsoft.com/office/drawing/2014/main" id="{FE93195B-A1F2-4FE4-9E12-0BD0854141BE}"/>
                  </a:ext>
                </a:extLst>
              </p:cNvPr>
              <p:cNvSpPr/>
              <p:nvPr/>
            </p:nvSpPr>
            <p:spPr>
              <a:xfrm>
                <a:off x="4497233" y="2839627"/>
                <a:ext cx="352277" cy="461604"/>
              </a:xfrm>
              <a:custGeom>
                <a:avLst/>
                <a:gdLst>
                  <a:gd name="connsiteX0" fmla="*/ 66811 w 352276"/>
                  <a:gd name="connsiteY0" fmla="*/ 461604 h 461604"/>
                  <a:gd name="connsiteX1" fmla="*/ 12147 w 352276"/>
                  <a:gd name="connsiteY1" fmla="*/ 461604 h 461604"/>
                  <a:gd name="connsiteX2" fmla="*/ 0 w 352276"/>
                  <a:gd name="connsiteY2" fmla="*/ 449457 h 461604"/>
                  <a:gd name="connsiteX3" fmla="*/ 0 w 352276"/>
                  <a:gd name="connsiteY3" fmla="*/ 12147 h 461604"/>
                  <a:gd name="connsiteX4" fmla="*/ 12147 w 352276"/>
                  <a:gd name="connsiteY4" fmla="*/ 0 h 461604"/>
                  <a:gd name="connsiteX5" fmla="*/ 340129 w 352276"/>
                  <a:gd name="connsiteY5" fmla="*/ 0 h 461604"/>
                  <a:gd name="connsiteX6" fmla="*/ 352277 w 352276"/>
                  <a:gd name="connsiteY6" fmla="*/ 12147 h 461604"/>
                  <a:gd name="connsiteX7" fmla="*/ 352277 w 352276"/>
                  <a:gd name="connsiteY7" fmla="*/ 66811 h 461604"/>
                  <a:gd name="connsiteX8" fmla="*/ 327982 w 352276"/>
                  <a:gd name="connsiteY8" fmla="*/ 66811 h 461604"/>
                  <a:gd name="connsiteX9" fmla="*/ 327982 w 352276"/>
                  <a:gd name="connsiteY9" fmla="*/ 24295 h 461604"/>
                  <a:gd name="connsiteX10" fmla="*/ 24295 w 352276"/>
                  <a:gd name="connsiteY10" fmla="*/ 24295 h 461604"/>
                  <a:gd name="connsiteX11" fmla="*/ 24295 w 352276"/>
                  <a:gd name="connsiteY11" fmla="*/ 437309 h 461604"/>
                  <a:gd name="connsiteX12" fmla="*/ 66811 w 352276"/>
                  <a:gd name="connsiteY12" fmla="*/ 437309 h 461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2276" h="461604">
                    <a:moveTo>
                      <a:pt x="66811" y="461604"/>
                    </a:moveTo>
                    <a:lnTo>
                      <a:pt x="12147" y="461604"/>
                    </a:lnTo>
                    <a:cubicBezTo>
                      <a:pt x="5439" y="461604"/>
                      <a:pt x="0" y="456166"/>
                      <a:pt x="0" y="449457"/>
                    </a:cubicBezTo>
                    <a:lnTo>
                      <a:pt x="0" y="12147"/>
                    </a:lnTo>
                    <a:cubicBezTo>
                      <a:pt x="0" y="5439"/>
                      <a:pt x="5439" y="0"/>
                      <a:pt x="12147" y="0"/>
                    </a:cubicBezTo>
                    <a:lnTo>
                      <a:pt x="340129" y="0"/>
                    </a:lnTo>
                    <a:cubicBezTo>
                      <a:pt x="346838" y="0"/>
                      <a:pt x="352277" y="5439"/>
                      <a:pt x="352277" y="12147"/>
                    </a:cubicBezTo>
                    <a:lnTo>
                      <a:pt x="352277" y="66811"/>
                    </a:lnTo>
                    <a:lnTo>
                      <a:pt x="327982" y="66811"/>
                    </a:lnTo>
                    <a:lnTo>
                      <a:pt x="327982" y="24295"/>
                    </a:lnTo>
                    <a:lnTo>
                      <a:pt x="24295" y="24295"/>
                    </a:lnTo>
                    <a:lnTo>
                      <a:pt x="24295" y="437309"/>
                    </a:lnTo>
                    <a:lnTo>
                      <a:pt x="66811" y="437309"/>
                    </a:lnTo>
                    <a:close/>
                  </a:path>
                </a:pathLst>
              </a:custGeom>
              <a:grpFill/>
              <a:ln w="12002"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174" name="Freeform: Shape 173">
                <a:extLst>
                  <a:ext uri="{FF2B5EF4-FFF2-40B4-BE49-F238E27FC236}">
                    <a16:creationId xmlns:a16="http://schemas.microsoft.com/office/drawing/2014/main" id="{CCCBAE53-B8AD-48BD-9D30-5BDD94769BF9}"/>
                  </a:ext>
                </a:extLst>
              </p:cNvPr>
              <p:cNvSpPr/>
              <p:nvPr/>
            </p:nvSpPr>
            <p:spPr>
              <a:xfrm>
                <a:off x="4438925" y="2784963"/>
                <a:ext cx="340129" cy="461604"/>
              </a:xfrm>
              <a:custGeom>
                <a:avLst/>
                <a:gdLst>
                  <a:gd name="connsiteX0" fmla="*/ 66811 w 340129"/>
                  <a:gd name="connsiteY0" fmla="*/ 461726 h 461604"/>
                  <a:gd name="connsiteX1" fmla="*/ 12147 w 340129"/>
                  <a:gd name="connsiteY1" fmla="*/ 461726 h 461604"/>
                  <a:gd name="connsiteX2" fmla="*/ 0 w 340129"/>
                  <a:gd name="connsiteY2" fmla="*/ 449578 h 461604"/>
                  <a:gd name="connsiteX3" fmla="*/ 0 w 340129"/>
                  <a:gd name="connsiteY3" fmla="*/ 12147 h 461604"/>
                  <a:gd name="connsiteX4" fmla="*/ 12147 w 340129"/>
                  <a:gd name="connsiteY4" fmla="*/ 0 h 461604"/>
                  <a:gd name="connsiteX5" fmla="*/ 340129 w 340129"/>
                  <a:gd name="connsiteY5" fmla="*/ 0 h 461604"/>
                  <a:gd name="connsiteX6" fmla="*/ 352277 w 340129"/>
                  <a:gd name="connsiteY6" fmla="*/ 12147 h 461604"/>
                  <a:gd name="connsiteX7" fmla="*/ 352277 w 340129"/>
                  <a:gd name="connsiteY7" fmla="*/ 66811 h 461604"/>
                  <a:gd name="connsiteX8" fmla="*/ 327982 w 340129"/>
                  <a:gd name="connsiteY8" fmla="*/ 66811 h 461604"/>
                  <a:gd name="connsiteX9" fmla="*/ 327982 w 340129"/>
                  <a:gd name="connsiteY9" fmla="*/ 24295 h 461604"/>
                  <a:gd name="connsiteX10" fmla="*/ 24295 w 340129"/>
                  <a:gd name="connsiteY10" fmla="*/ 24295 h 461604"/>
                  <a:gd name="connsiteX11" fmla="*/ 24295 w 340129"/>
                  <a:gd name="connsiteY11" fmla="*/ 437309 h 461604"/>
                  <a:gd name="connsiteX12" fmla="*/ 66811 w 340129"/>
                  <a:gd name="connsiteY12" fmla="*/ 437309 h 461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29" h="461604">
                    <a:moveTo>
                      <a:pt x="66811" y="461726"/>
                    </a:moveTo>
                    <a:lnTo>
                      <a:pt x="12147" y="461726"/>
                    </a:lnTo>
                    <a:cubicBezTo>
                      <a:pt x="5439" y="461726"/>
                      <a:pt x="0" y="456287"/>
                      <a:pt x="0" y="449578"/>
                    </a:cubicBezTo>
                    <a:lnTo>
                      <a:pt x="0" y="12147"/>
                    </a:lnTo>
                    <a:cubicBezTo>
                      <a:pt x="0" y="5439"/>
                      <a:pt x="5439" y="0"/>
                      <a:pt x="12147" y="0"/>
                    </a:cubicBezTo>
                    <a:lnTo>
                      <a:pt x="340129" y="0"/>
                    </a:lnTo>
                    <a:cubicBezTo>
                      <a:pt x="346838" y="0"/>
                      <a:pt x="352277" y="5439"/>
                      <a:pt x="352277" y="12147"/>
                    </a:cubicBezTo>
                    <a:lnTo>
                      <a:pt x="352277" y="66811"/>
                    </a:lnTo>
                    <a:lnTo>
                      <a:pt x="327982" y="66811"/>
                    </a:lnTo>
                    <a:lnTo>
                      <a:pt x="327982" y="24295"/>
                    </a:lnTo>
                    <a:lnTo>
                      <a:pt x="24295" y="24295"/>
                    </a:lnTo>
                    <a:lnTo>
                      <a:pt x="24295" y="437309"/>
                    </a:lnTo>
                    <a:lnTo>
                      <a:pt x="66811" y="437309"/>
                    </a:lnTo>
                    <a:close/>
                  </a:path>
                </a:pathLst>
              </a:custGeom>
              <a:grpFill/>
              <a:ln w="12002" cap="flat">
                <a:noFill/>
                <a:prstDash val="solid"/>
                <a:miter/>
              </a:ln>
            </p:spPr>
            <p:txBody>
              <a:bodyPr rtlCol="0" anchor="ctr"/>
              <a:lstStyle/>
              <a:p>
                <a:pPr defTabSz="1828723" hangingPunct="1"/>
                <a:endParaRPr lang="en-US" sz="4000" kern="1200">
                  <a:solidFill>
                    <a:srgbClr val="FFFFFF"/>
                  </a:solidFill>
                  <a:ea typeface="+mn-ea"/>
                  <a:cs typeface="+mn-cs"/>
                </a:endParaRPr>
              </a:p>
            </p:txBody>
          </p:sp>
        </p:grpSp>
        <p:grpSp>
          <p:nvGrpSpPr>
            <p:cNvPr id="175" name="Graphic 69">
              <a:extLst>
                <a:ext uri="{FF2B5EF4-FFF2-40B4-BE49-F238E27FC236}">
                  <a16:creationId xmlns:a16="http://schemas.microsoft.com/office/drawing/2014/main" id="{4D0D7C56-27EB-49DD-9D22-C51423074384}"/>
                </a:ext>
              </a:extLst>
            </p:cNvPr>
            <p:cNvGrpSpPr/>
            <p:nvPr/>
          </p:nvGrpSpPr>
          <p:grpSpPr>
            <a:xfrm>
              <a:off x="8227635" y="4360820"/>
              <a:ext cx="280036" cy="280036"/>
              <a:chOff x="8187043" y="2736127"/>
              <a:chExt cx="498249" cy="498249"/>
            </a:xfrm>
            <a:solidFill>
              <a:schemeClr val="tx1">
                <a:lumMod val="65000"/>
              </a:schemeClr>
            </a:solidFill>
          </p:grpSpPr>
          <p:sp>
            <p:nvSpPr>
              <p:cNvPr id="176" name="Freeform: Shape 175">
                <a:extLst>
                  <a:ext uri="{FF2B5EF4-FFF2-40B4-BE49-F238E27FC236}">
                    <a16:creationId xmlns:a16="http://schemas.microsoft.com/office/drawing/2014/main" id="{6C3837C6-CD2C-4E04-9BA6-9C8BCC338DF5}"/>
                  </a:ext>
                </a:extLst>
              </p:cNvPr>
              <p:cNvSpPr/>
              <p:nvPr/>
            </p:nvSpPr>
            <p:spPr>
              <a:xfrm>
                <a:off x="8326128" y="2795704"/>
                <a:ext cx="265026" cy="339233"/>
              </a:xfrm>
              <a:custGeom>
                <a:avLst/>
                <a:gdLst>
                  <a:gd name="connsiteX0" fmla="*/ 259089 w 265026"/>
                  <a:gd name="connsiteY0" fmla="*/ 339233 h 339233"/>
                  <a:gd name="connsiteX1" fmla="*/ 178628 w 265026"/>
                  <a:gd name="connsiteY1" fmla="*/ 339233 h 339233"/>
                  <a:gd name="connsiteX2" fmla="*/ 168981 w 265026"/>
                  <a:gd name="connsiteY2" fmla="*/ 333191 h 339233"/>
                  <a:gd name="connsiteX3" fmla="*/ 56186 w 265026"/>
                  <a:gd name="connsiteY3" fmla="*/ 90851 h 339233"/>
                  <a:gd name="connsiteX4" fmla="*/ 10601 w 265026"/>
                  <a:gd name="connsiteY4" fmla="*/ 90851 h 339233"/>
                  <a:gd name="connsiteX5" fmla="*/ 0 w 265026"/>
                  <a:gd name="connsiteY5" fmla="*/ 80250 h 339233"/>
                  <a:gd name="connsiteX6" fmla="*/ 0 w 265026"/>
                  <a:gd name="connsiteY6" fmla="*/ 10601 h 339233"/>
                  <a:gd name="connsiteX7" fmla="*/ 10601 w 265026"/>
                  <a:gd name="connsiteY7" fmla="*/ 0 h 339233"/>
                  <a:gd name="connsiteX8" fmla="*/ 111205 w 265026"/>
                  <a:gd name="connsiteY8" fmla="*/ 0 h 339233"/>
                  <a:gd name="connsiteX9" fmla="*/ 120640 w 265026"/>
                  <a:gd name="connsiteY9" fmla="*/ 6149 h 339233"/>
                  <a:gd name="connsiteX10" fmla="*/ 233223 w 265026"/>
                  <a:gd name="connsiteY10" fmla="*/ 248488 h 339233"/>
                  <a:gd name="connsiteX11" fmla="*/ 259089 w 265026"/>
                  <a:gd name="connsiteY11" fmla="*/ 248488 h 339233"/>
                  <a:gd name="connsiteX12" fmla="*/ 269690 w 265026"/>
                  <a:gd name="connsiteY12" fmla="*/ 259089 h 339233"/>
                  <a:gd name="connsiteX13" fmla="*/ 269690 w 265026"/>
                  <a:gd name="connsiteY13" fmla="*/ 328632 h 339233"/>
                  <a:gd name="connsiteX14" fmla="*/ 259089 w 265026"/>
                  <a:gd name="connsiteY14" fmla="*/ 339233 h 339233"/>
                  <a:gd name="connsiteX15" fmla="*/ 184882 w 265026"/>
                  <a:gd name="connsiteY15" fmla="*/ 318031 h 339233"/>
                  <a:gd name="connsiteX16" fmla="*/ 248488 w 265026"/>
                  <a:gd name="connsiteY16" fmla="*/ 318031 h 339233"/>
                  <a:gd name="connsiteX17" fmla="*/ 248488 w 265026"/>
                  <a:gd name="connsiteY17" fmla="*/ 269690 h 339233"/>
                  <a:gd name="connsiteX18" fmla="*/ 226650 w 265026"/>
                  <a:gd name="connsiteY18" fmla="*/ 269690 h 339233"/>
                  <a:gd name="connsiteX19" fmla="*/ 217003 w 265026"/>
                  <a:gd name="connsiteY19" fmla="*/ 263542 h 339233"/>
                  <a:gd name="connsiteX20" fmla="*/ 104526 w 265026"/>
                  <a:gd name="connsiteY20" fmla="*/ 21202 h 339233"/>
                  <a:gd name="connsiteX21" fmla="*/ 21308 w 265026"/>
                  <a:gd name="connsiteY21" fmla="*/ 21202 h 339233"/>
                  <a:gd name="connsiteX22" fmla="*/ 21308 w 265026"/>
                  <a:gd name="connsiteY22" fmla="*/ 69649 h 339233"/>
                  <a:gd name="connsiteX23" fmla="*/ 62970 w 265026"/>
                  <a:gd name="connsiteY23" fmla="*/ 69649 h 339233"/>
                  <a:gd name="connsiteX24" fmla="*/ 72617 w 265026"/>
                  <a:gd name="connsiteY24" fmla="*/ 75797 h 339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5026" h="339233">
                    <a:moveTo>
                      <a:pt x="259089" y="339233"/>
                    </a:moveTo>
                    <a:lnTo>
                      <a:pt x="178628" y="339233"/>
                    </a:lnTo>
                    <a:cubicBezTo>
                      <a:pt x="174511" y="339263"/>
                      <a:pt x="170750" y="336907"/>
                      <a:pt x="168981" y="333191"/>
                    </a:cubicBezTo>
                    <a:lnTo>
                      <a:pt x="56186" y="90851"/>
                    </a:lnTo>
                    <a:lnTo>
                      <a:pt x="10601" y="90851"/>
                    </a:lnTo>
                    <a:cubicBezTo>
                      <a:pt x="4746" y="90851"/>
                      <a:pt x="0" y="86105"/>
                      <a:pt x="0" y="80250"/>
                    </a:cubicBezTo>
                    <a:lnTo>
                      <a:pt x="0" y="10601"/>
                    </a:lnTo>
                    <a:cubicBezTo>
                      <a:pt x="0" y="4746"/>
                      <a:pt x="4746" y="0"/>
                      <a:pt x="10601" y="0"/>
                    </a:cubicBezTo>
                    <a:lnTo>
                      <a:pt x="111205" y="0"/>
                    </a:lnTo>
                    <a:cubicBezTo>
                      <a:pt x="115269" y="72"/>
                      <a:pt x="118934" y="2460"/>
                      <a:pt x="120640" y="6149"/>
                    </a:cubicBezTo>
                    <a:lnTo>
                      <a:pt x="233223" y="248488"/>
                    </a:lnTo>
                    <a:lnTo>
                      <a:pt x="259089" y="248488"/>
                    </a:lnTo>
                    <a:cubicBezTo>
                      <a:pt x="264944" y="248488"/>
                      <a:pt x="269690" y="253235"/>
                      <a:pt x="269690" y="259089"/>
                    </a:cubicBezTo>
                    <a:lnTo>
                      <a:pt x="269690" y="328632"/>
                    </a:lnTo>
                    <a:cubicBezTo>
                      <a:pt x="269690" y="334487"/>
                      <a:pt x="264944" y="339233"/>
                      <a:pt x="259089" y="339233"/>
                    </a:cubicBezTo>
                    <a:close/>
                    <a:moveTo>
                      <a:pt x="184882" y="318031"/>
                    </a:moveTo>
                    <a:lnTo>
                      <a:pt x="248488" y="318031"/>
                    </a:lnTo>
                    <a:lnTo>
                      <a:pt x="248488" y="269690"/>
                    </a:lnTo>
                    <a:lnTo>
                      <a:pt x="226650" y="269690"/>
                    </a:lnTo>
                    <a:cubicBezTo>
                      <a:pt x="222510" y="269701"/>
                      <a:pt x="218742" y="267299"/>
                      <a:pt x="217003" y="263542"/>
                    </a:cubicBezTo>
                    <a:lnTo>
                      <a:pt x="104526" y="21202"/>
                    </a:lnTo>
                    <a:lnTo>
                      <a:pt x="21308" y="21202"/>
                    </a:lnTo>
                    <a:lnTo>
                      <a:pt x="21308" y="69649"/>
                    </a:lnTo>
                    <a:lnTo>
                      <a:pt x="62970" y="69649"/>
                    </a:lnTo>
                    <a:cubicBezTo>
                      <a:pt x="67111" y="69639"/>
                      <a:pt x="70878" y="72040"/>
                      <a:pt x="72617" y="75797"/>
                    </a:cubicBezTo>
                    <a:close/>
                  </a:path>
                </a:pathLst>
              </a:custGeom>
              <a:grpFill/>
              <a:ln w="10478"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177" name="Freeform: Shape 176">
                <a:extLst>
                  <a:ext uri="{FF2B5EF4-FFF2-40B4-BE49-F238E27FC236}">
                    <a16:creationId xmlns:a16="http://schemas.microsoft.com/office/drawing/2014/main" id="{9D5468D4-0D96-4FBA-8CBC-D009105AA54F}"/>
                  </a:ext>
                </a:extLst>
              </p:cNvPr>
              <p:cNvSpPr/>
              <p:nvPr/>
            </p:nvSpPr>
            <p:spPr>
              <a:xfrm>
                <a:off x="8269867" y="2925249"/>
                <a:ext cx="148415" cy="201420"/>
              </a:xfrm>
              <a:custGeom>
                <a:avLst/>
                <a:gdLst>
                  <a:gd name="connsiteX0" fmla="*/ 96652 w 148414"/>
                  <a:gd name="connsiteY0" fmla="*/ 209689 h 201419"/>
                  <a:gd name="connsiteX1" fmla="*/ 10571 w 148414"/>
                  <a:gd name="connsiteY1" fmla="*/ 209689 h 201419"/>
                  <a:gd name="connsiteX2" fmla="*/ 0 w 148414"/>
                  <a:gd name="connsiteY2" fmla="*/ 199058 h 201419"/>
                  <a:gd name="connsiteX3" fmla="*/ 1030 w 148414"/>
                  <a:gd name="connsiteY3" fmla="*/ 194529 h 201419"/>
                  <a:gd name="connsiteX4" fmla="*/ 91033 w 148414"/>
                  <a:gd name="connsiteY4" fmla="*/ 6043 h 201419"/>
                  <a:gd name="connsiteX5" fmla="*/ 100574 w 148414"/>
                  <a:gd name="connsiteY5" fmla="*/ 0 h 201419"/>
                  <a:gd name="connsiteX6" fmla="*/ 100574 w 148414"/>
                  <a:gd name="connsiteY6" fmla="*/ 0 h 201419"/>
                  <a:gd name="connsiteX7" fmla="*/ 110115 w 148414"/>
                  <a:gd name="connsiteY7" fmla="*/ 5937 h 201419"/>
                  <a:gd name="connsiteX8" fmla="*/ 153261 w 148414"/>
                  <a:gd name="connsiteY8" fmla="*/ 94985 h 201419"/>
                  <a:gd name="connsiteX9" fmla="*/ 153261 w 148414"/>
                  <a:gd name="connsiteY9" fmla="*/ 104102 h 201419"/>
                  <a:gd name="connsiteX10" fmla="*/ 106192 w 148414"/>
                  <a:gd name="connsiteY10" fmla="*/ 203646 h 201419"/>
                  <a:gd name="connsiteX11" fmla="*/ 96652 w 148414"/>
                  <a:gd name="connsiteY11" fmla="*/ 209689 h 201419"/>
                  <a:gd name="connsiteX12" fmla="*/ 27427 w 148414"/>
                  <a:gd name="connsiteY12" fmla="*/ 188487 h 201419"/>
                  <a:gd name="connsiteX13" fmla="*/ 89867 w 148414"/>
                  <a:gd name="connsiteY13" fmla="*/ 188487 h 201419"/>
                  <a:gd name="connsiteX14" fmla="*/ 132271 w 148414"/>
                  <a:gd name="connsiteY14" fmla="*/ 99650 h 201419"/>
                  <a:gd name="connsiteX15" fmla="*/ 100468 w 148414"/>
                  <a:gd name="connsiteY15" fmla="*/ 35089 h 201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414" h="201419">
                    <a:moveTo>
                      <a:pt x="96652" y="209689"/>
                    </a:moveTo>
                    <a:lnTo>
                      <a:pt x="10571" y="209689"/>
                    </a:lnTo>
                    <a:cubicBezTo>
                      <a:pt x="4716" y="209672"/>
                      <a:pt x="-17" y="204912"/>
                      <a:pt x="0" y="199058"/>
                    </a:cubicBezTo>
                    <a:cubicBezTo>
                      <a:pt x="4" y="197491"/>
                      <a:pt x="356" y="195944"/>
                      <a:pt x="1030" y="194529"/>
                    </a:cubicBezTo>
                    <a:lnTo>
                      <a:pt x="91033" y="6043"/>
                    </a:lnTo>
                    <a:cubicBezTo>
                      <a:pt x="92786" y="2361"/>
                      <a:pt x="96496" y="12"/>
                      <a:pt x="100574" y="0"/>
                    </a:cubicBezTo>
                    <a:lnTo>
                      <a:pt x="100574" y="0"/>
                    </a:lnTo>
                    <a:cubicBezTo>
                      <a:pt x="104628" y="-8"/>
                      <a:pt x="108331" y="2296"/>
                      <a:pt x="110115" y="5937"/>
                    </a:cubicBezTo>
                    <a:lnTo>
                      <a:pt x="153261" y="94985"/>
                    </a:lnTo>
                    <a:cubicBezTo>
                      <a:pt x="154635" y="97869"/>
                      <a:pt x="154635" y="101218"/>
                      <a:pt x="153261" y="104102"/>
                    </a:cubicBezTo>
                    <a:lnTo>
                      <a:pt x="106192" y="203646"/>
                    </a:lnTo>
                    <a:cubicBezTo>
                      <a:pt x="104439" y="207328"/>
                      <a:pt x="100729" y="209677"/>
                      <a:pt x="96652" y="209689"/>
                    </a:cubicBezTo>
                    <a:close/>
                    <a:moveTo>
                      <a:pt x="27427" y="188487"/>
                    </a:moveTo>
                    <a:lnTo>
                      <a:pt x="89867" y="188487"/>
                    </a:lnTo>
                    <a:lnTo>
                      <a:pt x="132271" y="99650"/>
                    </a:lnTo>
                    <a:lnTo>
                      <a:pt x="100468" y="35089"/>
                    </a:lnTo>
                    <a:close/>
                  </a:path>
                </a:pathLst>
              </a:custGeom>
              <a:grpFill/>
              <a:ln w="10478"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178" name="Freeform: Shape 177">
                <a:extLst>
                  <a:ext uri="{FF2B5EF4-FFF2-40B4-BE49-F238E27FC236}">
                    <a16:creationId xmlns:a16="http://schemas.microsoft.com/office/drawing/2014/main" id="{08F70551-1209-4844-8522-BF8C47C5C8E7}"/>
                  </a:ext>
                </a:extLst>
              </p:cNvPr>
              <p:cNvSpPr/>
              <p:nvPr/>
            </p:nvSpPr>
            <p:spPr>
              <a:xfrm>
                <a:off x="8187043" y="2736127"/>
                <a:ext cx="498249" cy="498249"/>
              </a:xfrm>
              <a:custGeom>
                <a:avLst/>
                <a:gdLst>
                  <a:gd name="connsiteX0" fmla="*/ 249124 w 498248"/>
                  <a:gd name="connsiteY0" fmla="*/ 498249 h 498248"/>
                  <a:gd name="connsiteX1" fmla="*/ 0 w 498248"/>
                  <a:gd name="connsiteY1" fmla="*/ 249124 h 498248"/>
                  <a:gd name="connsiteX2" fmla="*/ 249124 w 498248"/>
                  <a:gd name="connsiteY2" fmla="*/ 0 h 498248"/>
                  <a:gd name="connsiteX3" fmla="*/ 498249 w 498248"/>
                  <a:gd name="connsiteY3" fmla="*/ 249124 h 498248"/>
                  <a:gd name="connsiteX4" fmla="*/ 249124 w 498248"/>
                  <a:gd name="connsiteY4" fmla="*/ 498249 h 498248"/>
                  <a:gd name="connsiteX5" fmla="*/ 249124 w 498248"/>
                  <a:gd name="connsiteY5" fmla="*/ 21202 h 498248"/>
                  <a:gd name="connsiteX6" fmla="*/ 21202 w 498248"/>
                  <a:gd name="connsiteY6" fmla="*/ 249124 h 498248"/>
                  <a:gd name="connsiteX7" fmla="*/ 249124 w 498248"/>
                  <a:gd name="connsiteY7" fmla="*/ 477047 h 498248"/>
                  <a:gd name="connsiteX8" fmla="*/ 477047 w 498248"/>
                  <a:gd name="connsiteY8" fmla="*/ 249124 h 498248"/>
                  <a:gd name="connsiteX9" fmla="*/ 249124 w 498248"/>
                  <a:gd name="connsiteY9" fmla="*/ 21202 h 49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8248" h="498248">
                    <a:moveTo>
                      <a:pt x="249124" y="498249"/>
                    </a:moveTo>
                    <a:cubicBezTo>
                      <a:pt x="111537" y="498249"/>
                      <a:pt x="0" y="386712"/>
                      <a:pt x="0" y="249124"/>
                    </a:cubicBezTo>
                    <a:cubicBezTo>
                      <a:pt x="0" y="111537"/>
                      <a:pt x="111537" y="0"/>
                      <a:pt x="249124" y="0"/>
                    </a:cubicBezTo>
                    <a:cubicBezTo>
                      <a:pt x="386712" y="0"/>
                      <a:pt x="498249" y="111537"/>
                      <a:pt x="498249" y="249124"/>
                    </a:cubicBezTo>
                    <a:cubicBezTo>
                      <a:pt x="498132" y="386664"/>
                      <a:pt x="386664" y="498132"/>
                      <a:pt x="249124" y="498249"/>
                    </a:cubicBezTo>
                    <a:close/>
                    <a:moveTo>
                      <a:pt x="249124" y="21202"/>
                    </a:moveTo>
                    <a:cubicBezTo>
                      <a:pt x="123246" y="21202"/>
                      <a:pt x="21202" y="123246"/>
                      <a:pt x="21202" y="249124"/>
                    </a:cubicBezTo>
                    <a:cubicBezTo>
                      <a:pt x="21202" y="375003"/>
                      <a:pt x="123246" y="477047"/>
                      <a:pt x="249124" y="477047"/>
                    </a:cubicBezTo>
                    <a:cubicBezTo>
                      <a:pt x="375003" y="477047"/>
                      <a:pt x="477047" y="375003"/>
                      <a:pt x="477047" y="249124"/>
                    </a:cubicBezTo>
                    <a:cubicBezTo>
                      <a:pt x="476872" y="123319"/>
                      <a:pt x="374930" y="21377"/>
                      <a:pt x="249124" y="21202"/>
                    </a:cubicBezTo>
                    <a:close/>
                  </a:path>
                </a:pathLst>
              </a:custGeom>
              <a:grpFill/>
              <a:ln w="10478" cap="flat">
                <a:noFill/>
                <a:prstDash val="solid"/>
                <a:miter/>
              </a:ln>
            </p:spPr>
            <p:txBody>
              <a:bodyPr rtlCol="0" anchor="ctr"/>
              <a:lstStyle/>
              <a:p>
                <a:pPr defTabSz="1828723" hangingPunct="1"/>
                <a:endParaRPr lang="en-US" sz="4000" kern="1200">
                  <a:solidFill>
                    <a:srgbClr val="FFFFFF"/>
                  </a:solidFill>
                  <a:ea typeface="+mn-ea"/>
                  <a:cs typeface="+mn-cs"/>
                </a:endParaRPr>
              </a:p>
            </p:txBody>
          </p:sp>
        </p:grpSp>
        <p:grpSp>
          <p:nvGrpSpPr>
            <p:cNvPr id="179" name="Graphic 13">
              <a:extLst>
                <a:ext uri="{FF2B5EF4-FFF2-40B4-BE49-F238E27FC236}">
                  <a16:creationId xmlns:a16="http://schemas.microsoft.com/office/drawing/2014/main" id="{10635547-B83A-4447-9CB5-6F944A69DC7D}"/>
                </a:ext>
              </a:extLst>
            </p:cNvPr>
            <p:cNvGrpSpPr/>
            <p:nvPr/>
          </p:nvGrpSpPr>
          <p:grpSpPr>
            <a:xfrm>
              <a:off x="7686514" y="3826699"/>
              <a:ext cx="264102" cy="264102"/>
              <a:chOff x="10464366" y="2921732"/>
              <a:chExt cx="469900" cy="469900"/>
            </a:xfrm>
            <a:solidFill>
              <a:schemeClr val="tx1">
                <a:lumMod val="65000"/>
              </a:schemeClr>
            </a:solidFill>
          </p:grpSpPr>
          <p:sp>
            <p:nvSpPr>
              <p:cNvPr id="180" name="Freeform: Shape 179">
                <a:extLst>
                  <a:ext uri="{FF2B5EF4-FFF2-40B4-BE49-F238E27FC236}">
                    <a16:creationId xmlns:a16="http://schemas.microsoft.com/office/drawing/2014/main" id="{81EE8B74-CD37-4B1C-B3CB-20431493FFA6}"/>
                  </a:ext>
                </a:extLst>
              </p:cNvPr>
              <p:cNvSpPr/>
              <p:nvPr/>
            </p:nvSpPr>
            <p:spPr>
              <a:xfrm>
                <a:off x="10531374" y="2935829"/>
                <a:ext cx="328930" cy="441706"/>
              </a:xfrm>
              <a:custGeom>
                <a:avLst/>
                <a:gdLst>
                  <a:gd name="connsiteX0" fmla="*/ 167942 w 328930"/>
                  <a:gd name="connsiteY0" fmla="*/ 441706 h 441706"/>
                  <a:gd name="connsiteX1" fmla="*/ 0 w 328930"/>
                  <a:gd name="connsiteY1" fmla="*/ 377518 h 441706"/>
                  <a:gd name="connsiteX2" fmla="*/ 0 w 328930"/>
                  <a:gd name="connsiteY2" fmla="*/ 64188 h 441706"/>
                  <a:gd name="connsiteX3" fmla="*/ 167942 w 328930"/>
                  <a:gd name="connsiteY3" fmla="*/ 0 h 441706"/>
                  <a:gd name="connsiteX4" fmla="*/ 335979 w 328930"/>
                  <a:gd name="connsiteY4" fmla="*/ 64188 h 441706"/>
                  <a:gd name="connsiteX5" fmla="*/ 335979 w 328930"/>
                  <a:gd name="connsiteY5" fmla="*/ 377518 h 441706"/>
                  <a:gd name="connsiteX6" fmla="*/ 167942 w 328930"/>
                  <a:gd name="connsiteY6" fmla="*/ 441706 h 441706"/>
                  <a:gd name="connsiteX7" fmla="*/ 167942 w 328930"/>
                  <a:gd name="connsiteY7" fmla="*/ 18796 h 441706"/>
                  <a:gd name="connsiteX8" fmla="*/ 18796 w 328930"/>
                  <a:gd name="connsiteY8" fmla="*/ 64188 h 441706"/>
                  <a:gd name="connsiteX9" fmla="*/ 18796 w 328930"/>
                  <a:gd name="connsiteY9" fmla="*/ 377518 h 441706"/>
                  <a:gd name="connsiteX10" fmla="*/ 167942 w 328930"/>
                  <a:gd name="connsiteY10" fmla="*/ 422910 h 441706"/>
                  <a:gd name="connsiteX11" fmla="*/ 317183 w 328930"/>
                  <a:gd name="connsiteY11" fmla="*/ 377518 h 441706"/>
                  <a:gd name="connsiteX12" fmla="*/ 317183 w 328930"/>
                  <a:gd name="connsiteY12" fmla="*/ 64188 h 441706"/>
                  <a:gd name="connsiteX13" fmla="*/ 167942 w 328930"/>
                  <a:gd name="connsiteY13" fmla="*/ 18796 h 44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8930" h="441706">
                    <a:moveTo>
                      <a:pt x="167942" y="441706"/>
                    </a:moveTo>
                    <a:cubicBezTo>
                      <a:pt x="86462" y="441706"/>
                      <a:pt x="0" y="419245"/>
                      <a:pt x="0" y="377518"/>
                    </a:cubicBezTo>
                    <a:lnTo>
                      <a:pt x="0" y="64188"/>
                    </a:lnTo>
                    <a:cubicBezTo>
                      <a:pt x="0" y="22461"/>
                      <a:pt x="86462" y="0"/>
                      <a:pt x="167942" y="0"/>
                    </a:cubicBezTo>
                    <a:cubicBezTo>
                      <a:pt x="249423" y="0"/>
                      <a:pt x="335979" y="22461"/>
                      <a:pt x="335979" y="64188"/>
                    </a:cubicBezTo>
                    <a:lnTo>
                      <a:pt x="335979" y="377518"/>
                    </a:lnTo>
                    <a:cubicBezTo>
                      <a:pt x="335979" y="419245"/>
                      <a:pt x="249423" y="441706"/>
                      <a:pt x="167942" y="441706"/>
                    </a:cubicBezTo>
                    <a:close/>
                    <a:moveTo>
                      <a:pt x="167942" y="18796"/>
                    </a:moveTo>
                    <a:cubicBezTo>
                      <a:pt x="75466" y="18796"/>
                      <a:pt x="18796" y="45204"/>
                      <a:pt x="18796" y="64188"/>
                    </a:cubicBezTo>
                    <a:lnTo>
                      <a:pt x="18796" y="377518"/>
                    </a:lnTo>
                    <a:cubicBezTo>
                      <a:pt x="18796" y="396314"/>
                      <a:pt x="75184" y="422910"/>
                      <a:pt x="167942" y="422910"/>
                    </a:cubicBezTo>
                    <a:cubicBezTo>
                      <a:pt x="260701" y="422910"/>
                      <a:pt x="317183" y="396502"/>
                      <a:pt x="317183" y="377518"/>
                    </a:cubicBezTo>
                    <a:lnTo>
                      <a:pt x="317183" y="64188"/>
                    </a:lnTo>
                    <a:cubicBezTo>
                      <a:pt x="317183" y="45204"/>
                      <a:pt x="260419" y="18796"/>
                      <a:pt x="167942" y="18796"/>
                    </a:cubicBezTo>
                    <a:close/>
                  </a:path>
                </a:pathLst>
              </a:custGeom>
              <a:grpFill/>
              <a:ln w="9335"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181" name="Freeform: Shape 180">
                <a:extLst>
                  <a:ext uri="{FF2B5EF4-FFF2-40B4-BE49-F238E27FC236}">
                    <a16:creationId xmlns:a16="http://schemas.microsoft.com/office/drawing/2014/main" id="{A799C12E-697B-4487-835F-8796DC937905}"/>
                  </a:ext>
                </a:extLst>
              </p:cNvPr>
              <p:cNvSpPr/>
              <p:nvPr/>
            </p:nvSpPr>
            <p:spPr>
              <a:xfrm>
                <a:off x="10531374" y="2990525"/>
                <a:ext cx="328930" cy="56388"/>
              </a:xfrm>
              <a:custGeom>
                <a:avLst/>
                <a:gdLst>
                  <a:gd name="connsiteX0" fmla="*/ 167942 w 328930"/>
                  <a:gd name="connsiteY0" fmla="*/ 64188 h 56388"/>
                  <a:gd name="connsiteX1" fmla="*/ 0 w 328930"/>
                  <a:gd name="connsiteY1" fmla="*/ 0 h 56388"/>
                  <a:gd name="connsiteX2" fmla="*/ 18796 w 328930"/>
                  <a:gd name="connsiteY2" fmla="*/ 0 h 56388"/>
                  <a:gd name="connsiteX3" fmla="*/ 167942 w 328930"/>
                  <a:gd name="connsiteY3" fmla="*/ 45392 h 56388"/>
                  <a:gd name="connsiteX4" fmla="*/ 317183 w 328930"/>
                  <a:gd name="connsiteY4" fmla="*/ 0 h 56388"/>
                  <a:gd name="connsiteX5" fmla="*/ 335979 w 328930"/>
                  <a:gd name="connsiteY5" fmla="*/ 0 h 56388"/>
                  <a:gd name="connsiteX6" fmla="*/ 167942 w 328930"/>
                  <a:gd name="connsiteY6" fmla="*/ 64188 h 56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8930" h="56388">
                    <a:moveTo>
                      <a:pt x="167942" y="64188"/>
                    </a:moveTo>
                    <a:cubicBezTo>
                      <a:pt x="86462" y="64188"/>
                      <a:pt x="0" y="41727"/>
                      <a:pt x="0" y="0"/>
                    </a:cubicBezTo>
                    <a:lnTo>
                      <a:pt x="18796" y="0"/>
                    </a:lnTo>
                    <a:cubicBezTo>
                      <a:pt x="18796" y="18796"/>
                      <a:pt x="75184" y="45392"/>
                      <a:pt x="167942" y="45392"/>
                    </a:cubicBezTo>
                    <a:cubicBezTo>
                      <a:pt x="260701" y="45392"/>
                      <a:pt x="317183" y="18984"/>
                      <a:pt x="317183" y="0"/>
                    </a:cubicBezTo>
                    <a:lnTo>
                      <a:pt x="335979" y="0"/>
                    </a:lnTo>
                    <a:cubicBezTo>
                      <a:pt x="335979" y="41727"/>
                      <a:pt x="249423" y="64188"/>
                      <a:pt x="167942" y="64188"/>
                    </a:cubicBezTo>
                    <a:close/>
                  </a:path>
                </a:pathLst>
              </a:custGeom>
              <a:grpFill/>
              <a:ln w="9335" cap="flat">
                <a:noFill/>
                <a:prstDash val="solid"/>
                <a:miter/>
              </a:ln>
            </p:spPr>
            <p:txBody>
              <a:bodyPr rtlCol="0" anchor="ctr"/>
              <a:lstStyle/>
              <a:p>
                <a:pPr defTabSz="1828723" hangingPunct="1"/>
                <a:endParaRPr lang="en-US" sz="4000" kern="1200">
                  <a:solidFill>
                    <a:srgbClr val="FFFFFF"/>
                  </a:solidFill>
                  <a:ea typeface="+mn-ea"/>
                  <a:cs typeface="+mn-cs"/>
                </a:endParaRPr>
              </a:p>
            </p:txBody>
          </p:sp>
        </p:grpSp>
        <p:grpSp>
          <p:nvGrpSpPr>
            <p:cNvPr id="182" name="Graphic 26">
              <a:extLst>
                <a:ext uri="{FF2B5EF4-FFF2-40B4-BE49-F238E27FC236}">
                  <a16:creationId xmlns:a16="http://schemas.microsoft.com/office/drawing/2014/main" id="{5745632B-2E30-422F-B29F-FB8FCD1483D7}"/>
                </a:ext>
              </a:extLst>
            </p:cNvPr>
            <p:cNvGrpSpPr/>
            <p:nvPr/>
          </p:nvGrpSpPr>
          <p:grpSpPr>
            <a:xfrm>
              <a:off x="7863625" y="4860350"/>
              <a:ext cx="321666" cy="321666"/>
              <a:chOff x="6904436" y="2709746"/>
              <a:chExt cx="572319" cy="572319"/>
            </a:xfrm>
            <a:solidFill>
              <a:schemeClr val="tx1">
                <a:lumMod val="65000"/>
              </a:schemeClr>
            </a:solidFill>
          </p:grpSpPr>
          <p:sp>
            <p:nvSpPr>
              <p:cNvPr id="183" name="Freeform: Shape 182">
                <a:extLst>
                  <a:ext uri="{FF2B5EF4-FFF2-40B4-BE49-F238E27FC236}">
                    <a16:creationId xmlns:a16="http://schemas.microsoft.com/office/drawing/2014/main" id="{B9C42902-9AB0-4B73-88F4-74944AE42180}"/>
                  </a:ext>
                </a:extLst>
              </p:cNvPr>
              <p:cNvSpPr/>
              <p:nvPr/>
            </p:nvSpPr>
            <p:spPr>
              <a:xfrm>
                <a:off x="7111035" y="2916345"/>
                <a:ext cx="153987" cy="153987"/>
              </a:xfrm>
              <a:custGeom>
                <a:avLst/>
                <a:gdLst>
                  <a:gd name="connsiteX0" fmla="*/ 143080 w 153987"/>
                  <a:gd name="connsiteY0" fmla="*/ 164253 h 153987"/>
                  <a:gd name="connsiteX1" fmla="*/ 21173 w 153987"/>
                  <a:gd name="connsiteY1" fmla="*/ 164253 h 153987"/>
                  <a:gd name="connsiteX2" fmla="*/ 0 w 153987"/>
                  <a:gd name="connsiteY2" fmla="*/ 143080 h 153987"/>
                  <a:gd name="connsiteX3" fmla="*/ 0 w 153987"/>
                  <a:gd name="connsiteY3" fmla="*/ 21173 h 153987"/>
                  <a:gd name="connsiteX4" fmla="*/ 21173 w 153987"/>
                  <a:gd name="connsiteY4" fmla="*/ 0 h 153987"/>
                  <a:gd name="connsiteX5" fmla="*/ 143080 w 153987"/>
                  <a:gd name="connsiteY5" fmla="*/ 0 h 153987"/>
                  <a:gd name="connsiteX6" fmla="*/ 164253 w 153987"/>
                  <a:gd name="connsiteY6" fmla="*/ 21173 h 153987"/>
                  <a:gd name="connsiteX7" fmla="*/ 164253 w 153987"/>
                  <a:gd name="connsiteY7" fmla="*/ 143080 h 153987"/>
                  <a:gd name="connsiteX8" fmla="*/ 143080 w 153987"/>
                  <a:gd name="connsiteY8" fmla="*/ 164253 h 153987"/>
                  <a:gd name="connsiteX9" fmla="*/ 25665 w 153987"/>
                  <a:gd name="connsiteY9" fmla="*/ 138589 h 153987"/>
                  <a:gd name="connsiteX10" fmla="*/ 138589 w 153987"/>
                  <a:gd name="connsiteY10" fmla="*/ 138589 h 153987"/>
                  <a:gd name="connsiteX11" fmla="*/ 138589 w 153987"/>
                  <a:gd name="connsiteY11" fmla="*/ 25665 h 153987"/>
                  <a:gd name="connsiteX12" fmla="*/ 25665 w 153987"/>
                  <a:gd name="connsiteY12" fmla="*/ 25665 h 153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3987" h="153987">
                    <a:moveTo>
                      <a:pt x="143080" y="164253"/>
                    </a:moveTo>
                    <a:lnTo>
                      <a:pt x="21173" y="164253"/>
                    </a:lnTo>
                    <a:cubicBezTo>
                      <a:pt x="9480" y="164253"/>
                      <a:pt x="0" y="154774"/>
                      <a:pt x="0" y="143080"/>
                    </a:cubicBezTo>
                    <a:lnTo>
                      <a:pt x="0" y="21173"/>
                    </a:lnTo>
                    <a:cubicBezTo>
                      <a:pt x="0" y="9480"/>
                      <a:pt x="9480" y="0"/>
                      <a:pt x="21173" y="0"/>
                    </a:cubicBezTo>
                    <a:lnTo>
                      <a:pt x="143080" y="0"/>
                    </a:lnTo>
                    <a:cubicBezTo>
                      <a:pt x="154774" y="0"/>
                      <a:pt x="164253" y="9480"/>
                      <a:pt x="164253" y="21173"/>
                    </a:cubicBezTo>
                    <a:lnTo>
                      <a:pt x="164253" y="143080"/>
                    </a:lnTo>
                    <a:cubicBezTo>
                      <a:pt x="164253" y="154774"/>
                      <a:pt x="154774" y="164253"/>
                      <a:pt x="143080" y="164253"/>
                    </a:cubicBezTo>
                    <a:close/>
                    <a:moveTo>
                      <a:pt x="25665" y="138589"/>
                    </a:moveTo>
                    <a:lnTo>
                      <a:pt x="138589" y="138589"/>
                    </a:lnTo>
                    <a:lnTo>
                      <a:pt x="138589" y="25665"/>
                    </a:lnTo>
                    <a:lnTo>
                      <a:pt x="25665" y="25665"/>
                    </a:lnTo>
                    <a:close/>
                  </a:path>
                </a:pathLst>
              </a:custGeom>
              <a:grpFill/>
              <a:ln w="12764"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184" name="Freeform: Shape 183">
                <a:extLst>
                  <a:ext uri="{FF2B5EF4-FFF2-40B4-BE49-F238E27FC236}">
                    <a16:creationId xmlns:a16="http://schemas.microsoft.com/office/drawing/2014/main" id="{BA2B242E-DC18-4ED0-B60C-91B166314D76}"/>
                  </a:ext>
                </a:extLst>
              </p:cNvPr>
              <p:cNvSpPr/>
              <p:nvPr/>
            </p:nvSpPr>
            <p:spPr>
              <a:xfrm>
                <a:off x="7041228" y="2985251"/>
                <a:ext cx="153987" cy="153987"/>
              </a:xfrm>
              <a:custGeom>
                <a:avLst/>
                <a:gdLst>
                  <a:gd name="connsiteX0" fmla="*/ 146545 w 153987"/>
                  <a:gd name="connsiteY0" fmla="*/ 164642 h 153987"/>
                  <a:gd name="connsiteX1" fmla="*/ 18222 w 153987"/>
                  <a:gd name="connsiteY1" fmla="*/ 164642 h 153987"/>
                  <a:gd name="connsiteX2" fmla="*/ 0 w 153987"/>
                  <a:gd name="connsiteY2" fmla="*/ 146420 h 153987"/>
                  <a:gd name="connsiteX3" fmla="*/ 0 w 153987"/>
                  <a:gd name="connsiteY3" fmla="*/ 18098 h 153987"/>
                  <a:gd name="connsiteX4" fmla="*/ 18601 w 153987"/>
                  <a:gd name="connsiteY4" fmla="*/ 2 h 153987"/>
                  <a:gd name="connsiteX5" fmla="*/ 18735 w 153987"/>
                  <a:gd name="connsiteY5" fmla="*/ 4 h 153987"/>
                  <a:gd name="connsiteX6" fmla="*/ 59542 w 153987"/>
                  <a:gd name="connsiteY6" fmla="*/ 4 h 153987"/>
                  <a:gd name="connsiteX7" fmla="*/ 59542 w 153987"/>
                  <a:gd name="connsiteY7" fmla="*/ 25669 h 153987"/>
                  <a:gd name="connsiteX8" fmla="*/ 26178 w 153987"/>
                  <a:gd name="connsiteY8" fmla="*/ 25669 h 153987"/>
                  <a:gd name="connsiteX9" fmla="*/ 26178 w 153987"/>
                  <a:gd name="connsiteY9" fmla="*/ 138593 h 153987"/>
                  <a:gd name="connsiteX10" fmla="*/ 139102 w 153987"/>
                  <a:gd name="connsiteY10" fmla="*/ 138593 h 153987"/>
                  <a:gd name="connsiteX11" fmla="*/ 139102 w 153987"/>
                  <a:gd name="connsiteY11" fmla="*/ 105229 h 153987"/>
                  <a:gd name="connsiteX12" fmla="*/ 164766 w 153987"/>
                  <a:gd name="connsiteY12" fmla="*/ 105229 h 153987"/>
                  <a:gd name="connsiteX13" fmla="*/ 164766 w 153987"/>
                  <a:gd name="connsiteY13" fmla="*/ 146035 h 153987"/>
                  <a:gd name="connsiteX14" fmla="*/ 146675 w 153987"/>
                  <a:gd name="connsiteY14" fmla="*/ 164641 h 153987"/>
                  <a:gd name="connsiteX15" fmla="*/ 146545 w 153987"/>
                  <a:gd name="connsiteY15" fmla="*/ 164642 h 153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3987" h="153987">
                    <a:moveTo>
                      <a:pt x="146545" y="164642"/>
                    </a:moveTo>
                    <a:lnTo>
                      <a:pt x="18222" y="164642"/>
                    </a:lnTo>
                    <a:cubicBezTo>
                      <a:pt x="8187" y="164572"/>
                      <a:pt x="70" y="156455"/>
                      <a:pt x="0" y="146420"/>
                    </a:cubicBezTo>
                    <a:lnTo>
                      <a:pt x="0" y="18098"/>
                    </a:lnTo>
                    <a:cubicBezTo>
                      <a:pt x="139" y="7964"/>
                      <a:pt x="8467" y="-138"/>
                      <a:pt x="18601" y="2"/>
                    </a:cubicBezTo>
                    <a:cubicBezTo>
                      <a:pt x="18646" y="2"/>
                      <a:pt x="18690" y="3"/>
                      <a:pt x="18735" y="4"/>
                    </a:cubicBezTo>
                    <a:lnTo>
                      <a:pt x="59542" y="4"/>
                    </a:lnTo>
                    <a:lnTo>
                      <a:pt x="59542" y="25669"/>
                    </a:lnTo>
                    <a:lnTo>
                      <a:pt x="26178" y="25669"/>
                    </a:lnTo>
                    <a:lnTo>
                      <a:pt x="26178" y="138593"/>
                    </a:lnTo>
                    <a:lnTo>
                      <a:pt x="139102" y="138593"/>
                    </a:lnTo>
                    <a:lnTo>
                      <a:pt x="139102" y="105229"/>
                    </a:lnTo>
                    <a:lnTo>
                      <a:pt x="164766" y="105229"/>
                    </a:lnTo>
                    <a:lnTo>
                      <a:pt x="164766" y="146035"/>
                    </a:lnTo>
                    <a:cubicBezTo>
                      <a:pt x="164908" y="156169"/>
                      <a:pt x="156809" y="164499"/>
                      <a:pt x="146675" y="164641"/>
                    </a:cubicBezTo>
                    <a:cubicBezTo>
                      <a:pt x="146632" y="164642"/>
                      <a:pt x="146588" y="164642"/>
                      <a:pt x="146545" y="164642"/>
                    </a:cubicBezTo>
                    <a:close/>
                  </a:path>
                </a:pathLst>
              </a:custGeom>
              <a:grpFill/>
              <a:ln w="12764"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185" name="Freeform: Shape 184">
                <a:extLst>
                  <a:ext uri="{FF2B5EF4-FFF2-40B4-BE49-F238E27FC236}">
                    <a16:creationId xmlns:a16="http://schemas.microsoft.com/office/drawing/2014/main" id="{A207FD9F-4E92-463B-9DB8-66680BA9EE04}"/>
                  </a:ext>
                </a:extLst>
              </p:cNvPr>
              <p:cNvSpPr/>
              <p:nvPr/>
            </p:nvSpPr>
            <p:spPr>
              <a:xfrm>
                <a:off x="7180330" y="2847051"/>
                <a:ext cx="153987" cy="153987"/>
              </a:xfrm>
              <a:custGeom>
                <a:avLst/>
                <a:gdLst>
                  <a:gd name="connsiteX0" fmla="*/ 146031 w 153987"/>
                  <a:gd name="connsiteY0" fmla="*/ 163868 h 153987"/>
                  <a:gd name="connsiteX1" fmla="*/ 105225 w 153987"/>
                  <a:gd name="connsiteY1" fmla="*/ 163868 h 153987"/>
                  <a:gd name="connsiteX2" fmla="*/ 105225 w 153987"/>
                  <a:gd name="connsiteY2" fmla="*/ 138204 h 153987"/>
                  <a:gd name="connsiteX3" fmla="*/ 138589 w 153987"/>
                  <a:gd name="connsiteY3" fmla="*/ 138204 h 153987"/>
                  <a:gd name="connsiteX4" fmla="*/ 138589 w 153987"/>
                  <a:gd name="connsiteY4" fmla="*/ 25280 h 153987"/>
                  <a:gd name="connsiteX5" fmla="*/ 25665 w 153987"/>
                  <a:gd name="connsiteY5" fmla="*/ 25280 h 153987"/>
                  <a:gd name="connsiteX6" fmla="*/ 25665 w 153987"/>
                  <a:gd name="connsiteY6" fmla="*/ 58644 h 153987"/>
                  <a:gd name="connsiteX7" fmla="*/ 0 w 153987"/>
                  <a:gd name="connsiteY7" fmla="*/ 58644 h 153987"/>
                  <a:gd name="connsiteX8" fmla="*/ 0 w 153987"/>
                  <a:gd name="connsiteY8" fmla="*/ 18222 h 153987"/>
                  <a:gd name="connsiteX9" fmla="*/ 18222 w 153987"/>
                  <a:gd name="connsiteY9" fmla="*/ 0 h 153987"/>
                  <a:gd name="connsiteX10" fmla="*/ 146545 w 153987"/>
                  <a:gd name="connsiteY10" fmla="*/ 0 h 153987"/>
                  <a:gd name="connsiteX11" fmla="*/ 164766 w 153987"/>
                  <a:gd name="connsiteY11" fmla="*/ 18222 h 153987"/>
                  <a:gd name="connsiteX12" fmla="*/ 164766 w 153987"/>
                  <a:gd name="connsiteY12" fmla="*/ 146545 h 153987"/>
                  <a:gd name="connsiteX13" fmla="*/ 146031 w 153987"/>
                  <a:gd name="connsiteY13" fmla="*/ 163868 h 153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987" h="153987">
                    <a:moveTo>
                      <a:pt x="146031" y="163868"/>
                    </a:moveTo>
                    <a:lnTo>
                      <a:pt x="105225" y="163868"/>
                    </a:lnTo>
                    <a:lnTo>
                      <a:pt x="105225" y="138204"/>
                    </a:lnTo>
                    <a:lnTo>
                      <a:pt x="138589" y="138204"/>
                    </a:lnTo>
                    <a:lnTo>
                      <a:pt x="138589" y="25280"/>
                    </a:lnTo>
                    <a:lnTo>
                      <a:pt x="25665" y="25280"/>
                    </a:lnTo>
                    <a:lnTo>
                      <a:pt x="25665" y="58644"/>
                    </a:lnTo>
                    <a:lnTo>
                      <a:pt x="0" y="58644"/>
                    </a:lnTo>
                    <a:lnTo>
                      <a:pt x="0" y="18222"/>
                    </a:lnTo>
                    <a:cubicBezTo>
                      <a:pt x="70" y="8187"/>
                      <a:pt x="8187" y="70"/>
                      <a:pt x="18222" y="0"/>
                    </a:cubicBezTo>
                    <a:lnTo>
                      <a:pt x="146545" y="0"/>
                    </a:lnTo>
                    <a:cubicBezTo>
                      <a:pt x="156579" y="70"/>
                      <a:pt x="164697" y="8187"/>
                      <a:pt x="164766" y="18222"/>
                    </a:cubicBezTo>
                    <a:lnTo>
                      <a:pt x="164766" y="146545"/>
                    </a:lnTo>
                    <a:cubicBezTo>
                      <a:pt x="164215" y="156427"/>
                      <a:pt x="155926" y="164091"/>
                      <a:pt x="146031" y="163868"/>
                    </a:cubicBezTo>
                    <a:close/>
                  </a:path>
                </a:pathLst>
              </a:custGeom>
              <a:grpFill/>
              <a:ln w="12764"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186" name="Freeform: Shape 185">
                <a:extLst>
                  <a:ext uri="{FF2B5EF4-FFF2-40B4-BE49-F238E27FC236}">
                    <a16:creationId xmlns:a16="http://schemas.microsoft.com/office/drawing/2014/main" id="{AA2067EC-3802-43DB-B594-8655A363A00D}"/>
                  </a:ext>
                </a:extLst>
              </p:cNvPr>
              <p:cNvSpPr/>
              <p:nvPr/>
            </p:nvSpPr>
            <p:spPr>
              <a:xfrm>
                <a:off x="6941600" y="2746912"/>
                <a:ext cx="166820" cy="166820"/>
              </a:xfrm>
              <a:custGeom>
                <a:avLst/>
                <a:gdLst>
                  <a:gd name="connsiteX0" fmla="*/ 0 w 166819"/>
                  <a:gd name="connsiteY0" fmla="*/ 18148 h 166819"/>
                  <a:gd name="connsiteX1" fmla="*/ 18148 w 166819"/>
                  <a:gd name="connsiteY1" fmla="*/ 0 h 166819"/>
                  <a:gd name="connsiteX2" fmla="*/ 168319 w 166819"/>
                  <a:gd name="connsiteY2" fmla="*/ 150171 h 166819"/>
                  <a:gd name="connsiteX3" fmla="*/ 150171 w 166819"/>
                  <a:gd name="connsiteY3" fmla="*/ 168319 h 166819"/>
                </a:gdLst>
                <a:ahLst/>
                <a:cxnLst>
                  <a:cxn ang="0">
                    <a:pos x="connsiteX0" y="connsiteY0"/>
                  </a:cxn>
                  <a:cxn ang="0">
                    <a:pos x="connsiteX1" y="connsiteY1"/>
                  </a:cxn>
                  <a:cxn ang="0">
                    <a:pos x="connsiteX2" y="connsiteY2"/>
                  </a:cxn>
                  <a:cxn ang="0">
                    <a:pos x="connsiteX3" y="connsiteY3"/>
                  </a:cxn>
                </a:cxnLst>
                <a:rect l="l" t="t" r="r" b="b"/>
                <a:pathLst>
                  <a:path w="166819" h="166819">
                    <a:moveTo>
                      <a:pt x="0" y="18148"/>
                    </a:moveTo>
                    <a:lnTo>
                      <a:pt x="18148" y="0"/>
                    </a:lnTo>
                    <a:lnTo>
                      <a:pt x="168319" y="150171"/>
                    </a:lnTo>
                    <a:lnTo>
                      <a:pt x="150171" y="168319"/>
                    </a:lnTo>
                    <a:close/>
                  </a:path>
                </a:pathLst>
              </a:custGeom>
              <a:grpFill/>
              <a:ln w="12764"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187" name="Freeform: Shape 186">
                <a:extLst>
                  <a:ext uri="{FF2B5EF4-FFF2-40B4-BE49-F238E27FC236}">
                    <a16:creationId xmlns:a16="http://schemas.microsoft.com/office/drawing/2014/main" id="{AC4AB8DC-2A2B-4E1D-81CC-7C6572300763}"/>
                  </a:ext>
                </a:extLst>
              </p:cNvPr>
              <p:cNvSpPr/>
              <p:nvPr/>
            </p:nvSpPr>
            <p:spPr>
              <a:xfrm>
                <a:off x="7276536" y="3081835"/>
                <a:ext cx="166820" cy="166820"/>
              </a:xfrm>
              <a:custGeom>
                <a:avLst/>
                <a:gdLst>
                  <a:gd name="connsiteX0" fmla="*/ 0 w 166819"/>
                  <a:gd name="connsiteY0" fmla="*/ 18148 h 166819"/>
                  <a:gd name="connsiteX1" fmla="*/ 18148 w 166819"/>
                  <a:gd name="connsiteY1" fmla="*/ 0 h 166819"/>
                  <a:gd name="connsiteX2" fmla="*/ 168319 w 166819"/>
                  <a:gd name="connsiteY2" fmla="*/ 150171 h 166819"/>
                  <a:gd name="connsiteX3" fmla="*/ 150171 w 166819"/>
                  <a:gd name="connsiteY3" fmla="*/ 168319 h 166819"/>
                </a:gdLst>
                <a:ahLst/>
                <a:cxnLst>
                  <a:cxn ang="0">
                    <a:pos x="connsiteX0" y="connsiteY0"/>
                  </a:cxn>
                  <a:cxn ang="0">
                    <a:pos x="connsiteX1" y="connsiteY1"/>
                  </a:cxn>
                  <a:cxn ang="0">
                    <a:pos x="connsiteX2" y="connsiteY2"/>
                  </a:cxn>
                  <a:cxn ang="0">
                    <a:pos x="connsiteX3" y="connsiteY3"/>
                  </a:cxn>
                </a:cxnLst>
                <a:rect l="l" t="t" r="r" b="b"/>
                <a:pathLst>
                  <a:path w="166819" h="166819">
                    <a:moveTo>
                      <a:pt x="0" y="18148"/>
                    </a:moveTo>
                    <a:lnTo>
                      <a:pt x="18148" y="0"/>
                    </a:lnTo>
                    <a:lnTo>
                      <a:pt x="168319" y="150171"/>
                    </a:lnTo>
                    <a:lnTo>
                      <a:pt x="150171" y="168319"/>
                    </a:lnTo>
                    <a:close/>
                  </a:path>
                </a:pathLst>
              </a:custGeom>
              <a:grpFill/>
              <a:ln w="12764"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188" name="Freeform: Shape 187">
                <a:extLst>
                  <a:ext uri="{FF2B5EF4-FFF2-40B4-BE49-F238E27FC236}">
                    <a16:creationId xmlns:a16="http://schemas.microsoft.com/office/drawing/2014/main" id="{162EADF0-B6A5-4600-A7B3-929F8A8A9953}"/>
                  </a:ext>
                </a:extLst>
              </p:cNvPr>
              <p:cNvSpPr/>
              <p:nvPr/>
            </p:nvSpPr>
            <p:spPr>
              <a:xfrm>
                <a:off x="6941557" y="3150974"/>
                <a:ext cx="89826" cy="89826"/>
              </a:xfrm>
              <a:custGeom>
                <a:avLst/>
                <a:gdLst>
                  <a:gd name="connsiteX0" fmla="*/ 0 w 89825"/>
                  <a:gd name="connsiteY0" fmla="*/ 80848 h 89825"/>
                  <a:gd name="connsiteX1" fmla="*/ 80848 w 89825"/>
                  <a:gd name="connsiteY1" fmla="*/ 0 h 89825"/>
                  <a:gd name="connsiteX2" fmla="*/ 98995 w 89825"/>
                  <a:gd name="connsiteY2" fmla="*/ 18148 h 89825"/>
                  <a:gd name="connsiteX3" fmla="*/ 18148 w 89825"/>
                  <a:gd name="connsiteY3" fmla="*/ 98995 h 89825"/>
                </a:gdLst>
                <a:ahLst/>
                <a:cxnLst>
                  <a:cxn ang="0">
                    <a:pos x="connsiteX0" y="connsiteY0"/>
                  </a:cxn>
                  <a:cxn ang="0">
                    <a:pos x="connsiteX1" y="connsiteY1"/>
                  </a:cxn>
                  <a:cxn ang="0">
                    <a:pos x="connsiteX2" y="connsiteY2"/>
                  </a:cxn>
                  <a:cxn ang="0">
                    <a:pos x="connsiteX3" y="connsiteY3"/>
                  </a:cxn>
                </a:cxnLst>
                <a:rect l="l" t="t" r="r" b="b"/>
                <a:pathLst>
                  <a:path w="89825" h="89825">
                    <a:moveTo>
                      <a:pt x="0" y="80848"/>
                    </a:moveTo>
                    <a:lnTo>
                      <a:pt x="80848" y="0"/>
                    </a:lnTo>
                    <a:lnTo>
                      <a:pt x="98995" y="18148"/>
                    </a:lnTo>
                    <a:lnTo>
                      <a:pt x="18148" y="98995"/>
                    </a:lnTo>
                    <a:close/>
                  </a:path>
                </a:pathLst>
              </a:custGeom>
              <a:grpFill/>
              <a:ln w="12764"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189" name="Freeform: Shape 188">
                <a:extLst>
                  <a:ext uri="{FF2B5EF4-FFF2-40B4-BE49-F238E27FC236}">
                    <a16:creationId xmlns:a16="http://schemas.microsoft.com/office/drawing/2014/main" id="{E3AA36A9-250A-4F07-AE84-EB1FF8258C17}"/>
                  </a:ext>
                </a:extLst>
              </p:cNvPr>
              <p:cNvSpPr/>
              <p:nvPr/>
            </p:nvSpPr>
            <p:spPr>
              <a:xfrm>
                <a:off x="7345774" y="2746787"/>
                <a:ext cx="89826" cy="89826"/>
              </a:xfrm>
              <a:custGeom>
                <a:avLst/>
                <a:gdLst>
                  <a:gd name="connsiteX0" fmla="*/ 0 w 89825"/>
                  <a:gd name="connsiteY0" fmla="*/ 80848 h 89825"/>
                  <a:gd name="connsiteX1" fmla="*/ 80848 w 89825"/>
                  <a:gd name="connsiteY1" fmla="*/ 0 h 89825"/>
                  <a:gd name="connsiteX2" fmla="*/ 98995 w 89825"/>
                  <a:gd name="connsiteY2" fmla="*/ 18148 h 89825"/>
                  <a:gd name="connsiteX3" fmla="*/ 18148 w 89825"/>
                  <a:gd name="connsiteY3" fmla="*/ 98995 h 89825"/>
                </a:gdLst>
                <a:ahLst/>
                <a:cxnLst>
                  <a:cxn ang="0">
                    <a:pos x="connsiteX0" y="connsiteY0"/>
                  </a:cxn>
                  <a:cxn ang="0">
                    <a:pos x="connsiteX1" y="connsiteY1"/>
                  </a:cxn>
                  <a:cxn ang="0">
                    <a:pos x="connsiteX2" y="connsiteY2"/>
                  </a:cxn>
                  <a:cxn ang="0">
                    <a:pos x="connsiteX3" y="connsiteY3"/>
                  </a:cxn>
                </a:cxnLst>
                <a:rect l="l" t="t" r="r" b="b"/>
                <a:pathLst>
                  <a:path w="89825" h="89825">
                    <a:moveTo>
                      <a:pt x="0" y="80848"/>
                    </a:moveTo>
                    <a:lnTo>
                      <a:pt x="80848" y="0"/>
                    </a:lnTo>
                    <a:lnTo>
                      <a:pt x="98995" y="18148"/>
                    </a:lnTo>
                    <a:lnTo>
                      <a:pt x="18148" y="98995"/>
                    </a:lnTo>
                    <a:close/>
                  </a:path>
                </a:pathLst>
              </a:custGeom>
              <a:grpFill/>
              <a:ln w="12764"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190" name="Freeform: Shape 189">
                <a:extLst>
                  <a:ext uri="{FF2B5EF4-FFF2-40B4-BE49-F238E27FC236}">
                    <a16:creationId xmlns:a16="http://schemas.microsoft.com/office/drawing/2014/main" id="{C6236671-C86B-4FBE-921B-D34B7F86C462}"/>
                  </a:ext>
                </a:extLst>
              </p:cNvPr>
              <p:cNvSpPr/>
              <p:nvPr/>
            </p:nvSpPr>
            <p:spPr>
              <a:xfrm>
                <a:off x="6904436" y="2985640"/>
                <a:ext cx="64161" cy="25665"/>
              </a:xfrm>
              <a:custGeom>
                <a:avLst/>
                <a:gdLst>
                  <a:gd name="connsiteX0" fmla="*/ 0 w 64161"/>
                  <a:gd name="connsiteY0" fmla="*/ 0 h 25664"/>
                  <a:gd name="connsiteX1" fmla="*/ 69294 w 64161"/>
                  <a:gd name="connsiteY1" fmla="*/ 0 h 25664"/>
                  <a:gd name="connsiteX2" fmla="*/ 69294 w 64161"/>
                  <a:gd name="connsiteY2" fmla="*/ 25665 h 25664"/>
                  <a:gd name="connsiteX3" fmla="*/ 0 w 64161"/>
                  <a:gd name="connsiteY3" fmla="*/ 25665 h 25664"/>
                </a:gdLst>
                <a:ahLst/>
                <a:cxnLst>
                  <a:cxn ang="0">
                    <a:pos x="connsiteX0" y="connsiteY0"/>
                  </a:cxn>
                  <a:cxn ang="0">
                    <a:pos x="connsiteX1" y="connsiteY1"/>
                  </a:cxn>
                  <a:cxn ang="0">
                    <a:pos x="connsiteX2" y="connsiteY2"/>
                  </a:cxn>
                  <a:cxn ang="0">
                    <a:pos x="connsiteX3" y="connsiteY3"/>
                  </a:cxn>
                </a:cxnLst>
                <a:rect l="l" t="t" r="r" b="b"/>
                <a:pathLst>
                  <a:path w="64161" h="25664">
                    <a:moveTo>
                      <a:pt x="0" y="0"/>
                    </a:moveTo>
                    <a:lnTo>
                      <a:pt x="69294" y="0"/>
                    </a:lnTo>
                    <a:lnTo>
                      <a:pt x="69294" y="25665"/>
                    </a:lnTo>
                    <a:lnTo>
                      <a:pt x="0" y="25665"/>
                    </a:lnTo>
                    <a:close/>
                  </a:path>
                </a:pathLst>
              </a:custGeom>
              <a:grpFill/>
              <a:ln w="12764"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191" name="Freeform: Shape 190">
                <a:extLst>
                  <a:ext uri="{FF2B5EF4-FFF2-40B4-BE49-F238E27FC236}">
                    <a16:creationId xmlns:a16="http://schemas.microsoft.com/office/drawing/2014/main" id="{948997B8-2783-4052-AE23-AF431D3A2203}"/>
                  </a:ext>
                </a:extLst>
              </p:cNvPr>
              <p:cNvSpPr/>
              <p:nvPr/>
            </p:nvSpPr>
            <p:spPr>
              <a:xfrm>
                <a:off x="7412594" y="2985640"/>
                <a:ext cx="64161" cy="25665"/>
              </a:xfrm>
              <a:custGeom>
                <a:avLst/>
                <a:gdLst>
                  <a:gd name="connsiteX0" fmla="*/ 0 w 64161"/>
                  <a:gd name="connsiteY0" fmla="*/ 0 h 25664"/>
                  <a:gd name="connsiteX1" fmla="*/ 69294 w 64161"/>
                  <a:gd name="connsiteY1" fmla="*/ 0 h 25664"/>
                  <a:gd name="connsiteX2" fmla="*/ 69294 w 64161"/>
                  <a:gd name="connsiteY2" fmla="*/ 25665 h 25664"/>
                  <a:gd name="connsiteX3" fmla="*/ 0 w 64161"/>
                  <a:gd name="connsiteY3" fmla="*/ 25665 h 25664"/>
                </a:gdLst>
                <a:ahLst/>
                <a:cxnLst>
                  <a:cxn ang="0">
                    <a:pos x="connsiteX0" y="connsiteY0"/>
                  </a:cxn>
                  <a:cxn ang="0">
                    <a:pos x="connsiteX1" y="connsiteY1"/>
                  </a:cxn>
                  <a:cxn ang="0">
                    <a:pos x="connsiteX2" y="connsiteY2"/>
                  </a:cxn>
                  <a:cxn ang="0">
                    <a:pos x="connsiteX3" y="connsiteY3"/>
                  </a:cxn>
                </a:cxnLst>
                <a:rect l="l" t="t" r="r" b="b"/>
                <a:pathLst>
                  <a:path w="64161" h="25664">
                    <a:moveTo>
                      <a:pt x="0" y="0"/>
                    </a:moveTo>
                    <a:lnTo>
                      <a:pt x="69294" y="0"/>
                    </a:lnTo>
                    <a:lnTo>
                      <a:pt x="69294" y="25665"/>
                    </a:lnTo>
                    <a:lnTo>
                      <a:pt x="0" y="25665"/>
                    </a:lnTo>
                    <a:close/>
                  </a:path>
                </a:pathLst>
              </a:custGeom>
              <a:grpFill/>
              <a:ln w="12764"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192" name="Freeform: Shape 191">
                <a:extLst>
                  <a:ext uri="{FF2B5EF4-FFF2-40B4-BE49-F238E27FC236}">
                    <a16:creationId xmlns:a16="http://schemas.microsoft.com/office/drawing/2014/main" id="{DA687528-FB9E-4335-8B39-DE23DE35493F}"/>
                  </a:ext>
                </a:extLst>
              </p:cNvPr>
              <p:cNvSpPr/>
              <p:nvPr/>
            </p:nvSpPr>
            <p:spPr>
              <a:xfrm>
                <a:off x="7180330" y="3217904"/>
                <a:ext cx="25665" cy="64161"/>
              </a:xfrm>
              <a:custGeom>
                <a:avLst/>
                <a:gdLst>
                  <a:gd name="connsiteX0" fmla="*/ 0 w 25664"/>
                  <a:gd name="connsiteY0" fmla="*/ 0 h 64161"/>
                  <a:gd name="connsiteX1" fmla="*/ 25665 w 25664"/>
                  <a:gd name="connsiteY1" fmla="*/ 0 h 64161"/>
                  <a:gd name="connsiteX2" fmla="*/ 25665 w 25664"/>
                  <a:gd name="connsiteY2" fmla="*/ 68524 h 64161"/>
                  <a:gd name="connsiteX3" fmla="*/ 0 w 25664"/>
                  <a:gd name="connsiteY3" fmla="*/ 68524 h 64161"/>
                </a:gdLst>
                <a:ahLst/>
                <a:cxnLst>
                  <a:cxn ang="0">
                    <a:pos x="connsiteX0" y="connsiteY0"/>
                  </a:cxn>
                  <a:cxn ang="0">
                    <a:pos x="connsiteX1" y="connsiteY1"/>
                  </a:cxn>
                  <a:cxn ang="0">
                    <a:pos x="connsiteX2" y="connsiteY2"/>
                  </a:cxn>
                  <a:cxn ang="0">
                    <a:pos x="connsiteX3" y="connsiteY3"/>
                  </a:cxn>
                </a:cxnLst>
                <a:rect l="l" t="t" r="r" b="b"/>
                <a:pathLst>
                  <a:path w="25664" h="64161">
                    <a:moveTo>
                      <a:pt x="0" y="0"/>
                    </a:moveTo>
                    <a:lnTo>
                      <a:pt x="25665" y="0"/>
                    </a:lnTo>
                    <a:lnTo>
                      <a:pt x="25665" y="68524"/>
                    </a:lnTo>
                    <a:lnTo>
                      <a:pt x="0" y="68524"/>
                    </a:lnTo>
                    <a:close/>
                  </a:path>
                </a:pathLst>
              </a:custGeom>
              <a:grpFill/>
              <a:ln w="12764"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193" name="Freeform: Shape 192">
                <a:extLst>
                  <a:ext uri="{FF2B5EF4-FFF2-40B4-BE49-F238E27FC236}">
                    <a16:creationId xmlns:a16="http://schemas.microsoft.com/office/drawing/2014/main" id="{09C9C046-3C84-4727-AD44-55D60156049D}"/>
                  </a:ext>
                </a:extLst>
              </p:cNvPr>
              <p:cNvSpPr/>
              <p:nvPr/>
            </p:nvSpPr>
            <p:spPr>
              <a:xfrm>
                <a:off x="7180330" y="2709746"/>
                <a:ext cx="25665" cy="64161"/>
              </a:xfrm>
              <a:custGeom>
                <a:avLst/>
                <a:gdLst>
                  <a:gd name="connsiteX0" fmla="*/ 0 w 25664"/>
                  <a:gd name="connsiteY0" fmla="*/ 0 h 64161"/>
                  <a:gd name="connsiteX1" fmla="*/ 25665 w 25664"/>
                  <a:gd name="connsiteY1" fmla="*/ 0 h 64161"/>
                  <a:gd name="connsiteX2" fmla="*/ 25665 w 25664"/>
                  <a:gd name="connsiteY2" fmla="*/ 69294 h 64161"/>
                  <a:gd name="connsiteX3" fmla="*/ 0 w 25664"/>
                  <a:gd name="connsiteY3" fmla="*/ 69294 h 64161"/>
                </a:gdLst>
                <a:ahLst/>
                <a:cxnLst>
                  <a:cxn ang="0">
                    <a:pos x="connsiteX0" y="connsiteY0"/>
                  </a:cxn>
                  <a:cxn ang="0">
                    <a:pos x="connsiteX1" y="connsiteY1"/>
                  </a:cxn>
                  <a:cxn ang="0">
                    <a:pos x="connsiteX2" y="connsiteY2"/>
                  </a:cxn>
                  <a:cxn ang="0">
                    <a:pos x="connsiteX3" y="connsiteY3"/>
                  </a:cxn>
                </a:cxnLst>
                <a:rect l="l" t="t" r="r" b="b"/>
                <a:pathLst>
                  <a:path w="25664" h="64161">
                    <a:moveTo>
                      <a:pt x="0" y="0"/>
                    </a:moveTo>
                    <a:lnTo>
                      <a:pt x="25665" y="0"/>
                    </a:lnTo>
                    <a:lnTo>
                      <a:pt x="25665" y="69294"/>
                    </a:lnTo>
                    <a:lnTo>
                      <a:pt x="0" y="69294"/>
                    </a:lnTo>
                    <a:close/>
                  </a:path>
                </a:pathLst>
              </a:custGeom>
              <a:grpFill/>
              <a:ln w="12764"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194" name="Freeform: Shape 193">
                <a:extLst>
                  <a:ext uri="{FF2B5EF4-FFF2-40B4-BE49-F238E27FC236}">
                    <a16:creationId xmlns:a16="http://schemas.microsoft.com/office/drawing/2014/main" id="{FFF42D28-4054-40B4-9867-09B7F37136DE}"/>
                  </a:ext>
                </a:extLst>
              </p:cNvPr>
              <p:cNvSpPr/>
              <p:nvPr/>
            </p:nvSpPr>
            <p:spPr>
              <a:xfrm>
                <a:off x="7388854" y="2841918"/>
                <a:ext cx="64161" cy="307975"/>
              </a:xfrm>
              <a:custGeom>
                <a:avLst/>
                <a:gdLst>
                  <a:gd name="connsiteX0" fmla="*/ 20788 w 64161"/>
                  <a:gd name="connsiteY0" fmla="*/ 312851 h 307974"/>
                  <a:gd name="connsiteX1" fmla="*/ 0 w 64161"/>
                  <a:gd name="connsiteY1" fmla="*/ 297324 h 307974"/>
                  <a:gd name="connsiteX2" fmla="*/ 0 w 64161"/>
                  <a:gd name="connsiteY2" fmla="*/ 15014 h 307974"/>
                  <a:gd name="connsiteX3" fmla="*/ 20788 w 64161"/>
                  <a:gd name="connsiteY3" fmla="*/ 0 h 307974"/>
                  <a:gd name="connsiteX4" fmla="*/ 20788 w 64161"/>
                  <a:gd name="connsiteY4" fmla="*/ 312594 h 307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61" h="307974">
                    <a:moveTo>
                      <a:pt x="20788" y="312851"/>
                    </a:moveTo>
                    <a:lnTo>
                      <a:pt x="0" y="297324"/>
                    </a:lnTo>
                    <a:cubicBezTo>
                      <a:pt x="60609" y="212980"/>
                      <a:pt x="60609" y="99358"/>
                      <a:pt x="0" y="15014"/>
                    </a:cubicBezTo>
                    <a:lnTo>
                      <a:pt x="20788" y="0"/>
                    </a:lnTo>
                    <a:cubicBezTo>
                      <a:pt x="88027" y="93351"/>
                      <a:pt x="88027" y="219243"/>
                      <a:pt x="20788" y="312594"/>
                    </a:cubicBezTo>
                    <a:close/>
                  </a:path>
                </a:pathLst>
              </a:custGeom>
              <a:grpFill/>
              <a:ln w="12764"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195" name="Freeform: Shape 194">
                <a:extLst>
                  <a:ext uri="{FF2B5EF4-FFF2-40B4-BE49-F238E27FC236}">
                    <a16:creationId xmlns:a16="http://schemas.microsoft.com/office/drawing/2014/main" id="{C3FFDD83-26E8-406C-A57D-AE67E01913D9}"/>
                  </a:ext>
                </a:extLst>
              </p:cNvPr>
              <p:cNvSpPr/>
              <p:nvPr/>
            </p:nvSpPr>
            <p:spPr>
              <a:xfrm>
                <a:off x="7036865" y="2731562"/>
                <a:ext cx="307975" cy="64161"/>
              </a:xfrm>
              <a:custGeom>
                <a:avLst/>
                <a:gdLst>
                  <a:gd name="connsiteX0" fmla="*/ 297452 w 307974"/>
                  <a:gd name="connsiteY0" fmla="*/ 71217 h 64161"/>
                  <a:gd name="connsiteX1" fmla="*/ 15142 w 307974"/>
                  <a:gd name="connsiteY1" fmla="*/ 71217 h 64161"/>
                  <a:gd name="connsiteX2" fmla="*/ 0 w 307974"/>
                  <a:gd name="connsiteY2" fmla="*/ 50429 h 64161"/>
                  <a:gd name="connsiteX3" fmla="*/ 312594 w 307974"/>
                  <a:gd name="connsiteY3" fmla="*/ 50429 h 64161"/>
                </a:gdLst>
                <a:ahLst/>
                <a:cxnLst>
                  <a:cxn ang="0">
                    <a:pos x="connsiteX0" y="connsiteY0"/>
                  </a:cxn>
                  <a:cxn ang="0">
                    <a:pos x="connsiteX1" y="connsiteY1"/>
                  </a:cxn>
                  <a:cxn ang="0">
                    <a:pos x="connsiteX2" y="connsiteY2"/>
                  </a:cxn>
                  <a:cxn ang="0">
                    <a:pos x="connsiteX3" y="connsiteY3"/>
                  </a:cxn>
                </a:cxnLst>
                <a:rect l="l" t="t" r="r" b="b"/>
                <a:pathLst>
                  <a:path w="307974" h="64161">
                    <a:moveTo>
                      <a:pt x="297452" y="71217"/>
                    </a:moveTo>
                    <a:cubicBezTo>
                      <a:pt x="213108" y="10608"/>
                      <a:pt x="99486" y="10608"/>
                      <a:pt x="15142" y="71217"/>
                    </a:cubicBezTo>
                    <a:lnTo>
                      <a:pt x="0" y="50429"/>
                    </a:lnTo>
                    <a:cubicBezTo>
                      <a:pt x="93351" y="-16810"/>
                      <a:pt x="219243" y="-16810"/>
                      <a:pt x="312594" y="50429"/>
                    </a:cubicBezTo>
                    <a:close/>
                  </a:path>
                </a:pathLst>
              </a:custGeom>
              <a:grpFill/>
              <a:ln w="12764"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196" name="Freeform: Shape 195">
                <a:extLst>
                  <a:ext uri="{FF2B5EF4-FFF2-40B4-BE49-F238E27FC236}">
                    <a16:creationId xmlns:a16="http://schemas.microsoft.com/office/drawing/2014/main" id="{B81F93E3-58A6-4285-BF84-1DB76047E441}"/>
                  </a:ext>
                </a:extLst>
              </p:cNvPr>
              <p:cNvSpPr/>
              <p:nvPr/>
            </p:nvSpPr>
            <p:spPr>
              <a:xfrm>
                <a:off x="7036865" y="3194164"/>
                <a:ext cx="307975" cy="64161"/>
              </a:xfrm>
              <a:custGeom>
                <a:avLst/>
                <a:gdLst>
                  <a:gd name="connsiteX0" fmla="*/ 156297 w 307974"/>
                  <a:gd name="connsiteY0" fmla="*/ 71219 h 64161"/>
                  <a:gd name="connsiteX1" fmla="*/ 0 w 307974"/>
                  <a:gd name="connsiteY1" fmla="*/ 20788 h 64161"/>
                  <a:gd name="connsiteX2" fmla="*/ 15142 w 307974"/>
                  <a:gd name="connsiteY2" fmla="*/ 0 h 64161"/>
                  <a:gd name="connsiteX3" fmla="*/ 297452 w 307974"/>
                  <a:gd name="connsiteY3" fmla="*/ 0 h 64161"/>
                  <a:gd name="connsiteX4" fmla="*/ 312466 w 307974"/>
                  <a:gd name="connsiteY4" fmla="*/ 20788 h 64161"/>
                  <a:gd name="connsiteX5" fmla="*/ 156297 w 307974"/>
                  <a:gd name="connsiteY5" fmla="*/ 71219 h 6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74" h="64161">
                    <a:moveTo>
                      <a:pt x="156297" y="71219"/>
                    </a:moveTo>
                    <a:cubicBezTo>
                      <a:pt x="100176" y="71359"/>
                      <a:pt x="45456" y="53703"/>
                      <a:pt x="0" y="20788"/>
                    </a:cubicBezTo>
                    <a:lnTo>
                      <a:pt x="15142" y="0"/>
                    </a:lnTo>
                    <a:cubicBezTo>
                      <a:pt x="99486" y="60609"/>
                      <a:pt x="213108" y="60609"/>
                      <a:pt x="297452" y="0"/>
                    </a:cubicBezTo>
                    <a:lnTo>
                      <a:pt x="312466" y="20788"/>
                    </a:lnTo>
                    <a:cubicBezTo>
                      <a:pt x="267046" y="53677"/>
                      <a:pt x="212374" y="71332"/>
                      <a:pt x="156297" y="71219"/>
                    </a:cubicBezTo>
                    <a:close/>
                  </a:path>
                </a:pathLst>
              </a:custGeom>
              <a:grpFill/>
              <a:ln w="12764"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197" name="Freeform: Shape 196">
                <a:extLst>
                  <a:ext uri="{FF2B5EF4-FFF2-40B4-BE49-F238E27FC236}">
                    <a16:creationId xmlns:a16="http://schemas.microsoft.com/office/drawing/2014/main" id="{F17BEDA5-29D9-48FA-919F-EA40396FAE41}"/>
                  </a:ext>
                </a:extLst>
              </p:cNvPr>
              <p:cNvSpPr/>
              <p:nvPr/>
            </p:nvSpPr>
            <p:spPr>
              <a:xfrm>
                <a:off x="6926253" y="2842175"/>
                <a:ext cx="64161" cy="307975"/>
              </a:xfrm>
              <a:custGeom>
                <a:avLst/>
                <a:gdLst>
                  <a:gd name="connsiteX0" fmla="*/ 50429 w 64161"/>
                  <a:gd name="connsiteY0" fmla="*/ 312594 h 307974"/>
                  <a:gd name="connsiteX1" fmla="*/ 50429 w 64161"/>
                  <a:gd name="connsiteY1" fmla="*/ 0 h 307974"/>
                  <a:gd name="connsiteX2" fmla="*/ 71217 w 64161"/>
                  <a:gd name="connsiteY2" fmla="*/ 14757 h 307974"/>
                  <a:gd name="connsiteX3" fmla="*/ 71217 w 64161"/>
                  <a:gd name="connsiteY3" fmla="*/ 297067 h 307974"/>
                </a:gdLst>
                <a:ahLst/>
                <a:cxnLst>
                  <a:cxn ang="0">
                    <a:pos x="connsiteX0" y="connsiteY0"/>
                  </a:cxn>
                  <a:cxn ang="0">
                    <a:pos x="connsiteX1" y="connsiteY1"/>
                  </a:cxn>
                  <a:cxn ang="0">
                    <a:pos x="connsiteX2" y="connsiteY2"/>
                  </a:cxn>
                  <a:cxn ang="0">
                    <a:pos x="connsiteX3" y="connsiteY3"/>
                  </a:cxn>
                </a:cxnLst>
                <a:rect l="l" t="t" r="r" b="b"/>
                <a:pathLst>
                  <a:path w="64161" h="307974">
                    <a:moveTo>
                      <a:pt x="50429" y="312594"/>
                    </a:moveTo>
                    <a:cubicBezTo>
                      <a:pt x="-16810" y="219243"/>
                      <a:pt x="-16810" y="93351"/>
                      <a:pt x="50429" y="0"/>
                    </a:cubicBezTo>
                    <a:lnTo>
                      <a:pt x="71217" y="14757"/>
                    </a:lnTo>
                    <a:cubicBezTo>
                      <a:pt x="10608" y="99101"/>
                      <a:pt x="10608" y="212723"/>
                      <a:pt x="71217" y="297067"/>
                    </a:cubicBezTo>
                    <a:close/>
                  </a:path>
                </a:pathLst>
              </a:custGeom>
              <a:grpFill/>
              <a:ln w="12764" cap="flat">
                <a:noFill/>
                <a:prstDash val="solid"/>
                <a:miter/>
              </a:ln>
            </p:spPr>
            <p:txBody>
              <a:bodyPr rtlCol="0" anchor="ctr"/>
              <a:lstStyle/>
              <a:p>
                <a:pPr defTabSz="1828723" hangingPunct="1"/>
                <a:endParaRPr lang="en-US" sz="4000" kern="1200">
                  <a:solidFill>
                    <a:srgbClr val="FFFFFF"/>
                  </a:solidFill>
                  <a:ea typeface="+mn-ea"/>
                  <a:cs typeface="+mn-cs"/>
                </a:endParaRPr>
              </a:p>
            </p:txBody>
          </p:sp>
        </p:grpSp>
        <p:grpSp>
          <p:nvGrpSpPr>
            <p:cNvPr id="198" name="Graphic 19">
              <a:extLst>
                <a:ext uri="{FF2B5EF4-FFF2-40B4-BE49-F238E27FC236}">
                  <a16:creationId xmlns:a16="http://schemas.microsoft.com/office/drawing/2014/main" id="{B373E452-A16D-4E66-8EB8-DB1B3F3528DC}"/>
                </a:ext>
              </a:extLst>
            </p:cNvPr>
            <p:cNvGrpSpPr/>
            <p:nvPr/>
          </p:nvGrpSpPr>
          <p:grpSpPr>
            <a:xfrm>
              <a:off x="7356283" y="4877927"/>
              <a:ext cx="337314" cy="337312"/>
              <a:chOff x="12430892" y="2964896"/>
              <a:chExt cx="469900" cy="469900"/>
            </a:xfrm>
            <a:solidFill>
              <a:schemeClr val="tx1">
                <a:lumMod val="65000"/>
              </a:schemeClr>
            </a:solidFill>
          </p:grpSpPr>
          <p:sp>
            <p:nvSpPr>
              <p:cNvPr id="199" name="Freeform: Shape 198">
                <a:extLst>
                  <a:ext uri="{FF2B5EF4-FFF2-40B4-BE49-F238E27FC236}">
                    <a16:creationId xmlns:a16="http://schemas.microsoft.com/office/drawing/2014/main" id="{D0C3EC89-AAD3-4799-887A-1BF7ACDCFE7D}"/>
                  </a:ext>
                </a:extLst>
              </p:cNvPr>
              <p:cNvSpPr/>
              <p:nvPr/>
            </p:nvSpPr>
            <p:spPr>
              <a:xfrm>
                <a:off x="12444926" y="2984783"/>
                <a:ext cx="441706" cy="272542"/>
              </a:xfrm>
              <a:custGeom>
                <a:avLst/>
                <a:gdLst>
                  <a:gd name="connsiteX0" fmla="*/ 356247 w 441706"/>
                  <a:gd name="connsiteY0" fmla="*/ 279815 h 272542"/>
                  <a:gd name="connsiteX1" fmla="*/ 309257 w 441706"/>
                  <a:gd name="connsiteY1" fmla="*/ 279815 h 272542"/>
                  <a:gd name="connsiteX2" fmla="*/ 309257 w 441706"/>
                  <a:gd name="connsiteY2" fmla="*/ 261019 h 272542"/>
                  <a:gd name="connsiteX3" fmla="*/ 356247 w 441706"/>
                  <a:gd name="connsiteY3" fmla="*/ 261019 h 272542"/>
                  <a:gd name="connsiteX4" fmla="*/ 422973 w 441706"/>
                  <a:gd name="connsiteY4" fmla="*/ 200214 h 272542"/>
                  <a:gd name="connsiteX5" fmla="*/ 361792 w 441706"/>
                  <a:gd name="connsiteY5" fmla="*/ 135086 h 272542"/>
                  <a:gd name="connsiteX6" fmla="*/ 354274 w 441706"/>
                  <a:gd name="connsiteY6" fmla="*/ 126439 h 272542"/>
                  <a:gd name="connsiteX7" fmla="*/ 316681 w 441706"/>
                  <a:gd name="connsiteY7" fmla="*/ 80389 h 272542"/>
                  <a:gd name="connsiteX8" fmla="*/ 288487 w 441706"/>
                  <a:gd name="connsiteY8" fmla="*/ 94768 h 272542"/>
                  <a:gd name="connsiteX9" fmla="*/ 275309 w 441706"/>
                  <a:gd name="connsiteY9" fmla="*/ 96495 h 272542"/>
                  <a:gd name="connsiteX10" fmla="*/ 272229 w 441706"/>
                  <a:gd name="connsiteY10" fmla="*/ 92325 h 272542"/>
                  <a:gd name="connsiteX11" fmla="*/ 244411 w 441706"/>
                  <a:gd name="connsiteY11" fmla="*/ 48906 h 272542"/>
                  <a:gd name="connsiteX12" fmla="*/ 133890 w 441706"/>
                  <a:gd name="connsiteY12" fmla="*/ 27572 h 272542"/>
                  <a:gd name="connsiteX13" fmla="*/ 76187 w 441706"/>
                  <a:gd name="connsiteY13" fmla="*/ 114316 h 272542"/>
                  <a:gd name="connsiteX14" fmla="*/ 76938 w 441706"/>
                  <a:gd name="connsiteY14" fmla="*/ 125969 h 272542"/>
                  <a:gd name="connsiteX15" fmla="*/ 69890 w 441706"/>
                  <a:gd name="connsiteY15" fmla="*/ 136307 h 272542"/>
                  <a:gd name="connsiteX16" fmla="*/ 18859 w 441706"/>
                  <a:gd name="connsiteY16" fmla="*/ 199462 h 272542"/>
                  <a:gd name="connsiteX17" fmla="*/ 18859 w 441706"/>
                  <a:gd name="connsiteY17" fmla="*/ 204443 h 272542"/>
                  <a:gd name="connsiteX18" fmla="*/ 85397 w 441706"/>
                  <a:gd name="connsiteY18" fmla="*/ 260831 h 272542"/>
                  <a:gd name="connsiteX19" fmla="*/ 132387 w 441706"/>
                  <a:gd name="connsiteY19" fmla="*/ 260831 h 272542"/>
                  <a:gd name="connsiteX20" fmla="*/ 132387 w 441706"/>
                  <a:gd name="connsiteY20" fmla="*/ 279627 h 272542"/>
                  <a:gd name="connsiteX21" fmla="*/ 85397 w 441706"/>
                  <a:gd name="connsiteY21" fmla="*/ 279627 h 272542"/>
                  <a:gd name="connsiteX22" fmla="*/ 63 w 441706"/>
                  <a:gd name="connsiteY22" fmla="*/ 205195 h 272542"/>
                  <a:gd name="connsiteX23" fmla="*/ 63 w 441706"/>
                  <a:gd name="connsiteY23" fmla="*/ 199274 h 272542"/>
                  <a:gd name="connsiteX24" fmla="*/ 57579 w 441706"/>
                  <a:gd name="connsiteY24" fmla="*/ 120143 h 272542"/>
                  <a:gd name="connsiteX25" fmla="*/ 57579 w 441706"/>
                  <a:gd name="connsiteY25" fmla="*/ 114128 h 272542"/>
                  <a:gd name="connsiteX26" fmla="*/ 176683 w 441706"/>
                  <a:gd name="connsiteY26" fmla="*/ 27 h 272542"/>
                  <a:gd name="connsiteX27" fmla="*/ 257662 w 441706"/>
                  <a:gd name="connsiteY27" fmla="*/ 35185 h 272542"/>
                  <a:gd name="connsiteX28" fmla="*/ 284070 w 441706"/>
                  <a:gd name="connsiteY28" fmla="*/ 72777 h 272542"/>
                  <a:gd name="connsiteX29" fmla="*/ 316494 w 441706"/>
                  <a:gd name="connsiteY29" fmla="*/ 61781 h 272542"/>
                  <a:gd name="connsiteX30" fmla="*/ 372882 w 441706"/>
                  <a:gd name="connsiteY30" fmla="*/ 118169 h 272542"/>
                  <a:gd name="connsiteX31" fmla="*/ 441769 w 441706"/>
                  <a:gd name="connsiteY31" fmla="*/ 200214 h 272542"/>
                  <a:gd name="connsiteX32" fmla="*/ 356247 w 441706"/>
                  <a:gd name="connsiteY32" fmla="*/ 279815 h 272542"/>
                  <a:gd name="connsiteX33" fmla="*/ 256158 w 441706"/>
                  <a:gd name="connsiteY33" fmla="*/ 279815 h 272542"/>
                  <a:gd name="connsiteX34" fmla="*/ 185673 w 441706"/>
                  <a:gd name="connsiteY34" fmla="*/ 279815 h 272542"/>
                  <a:gd name="connsiteX35" fmla="*/ 185673 w 441706"/>
                  <a:gd name="connsiteY35" fmla="*/ 261019 h 272542"/>
                  <a:gd name="connsiteX36" fmla="*/ 256158 w 441706"/>
                  <a:gd name="connsiteY36" fmla="*/ 261019 h 27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1706" h="272542">
                    <a:moveTo>
                      <a:pt x="356247" y="279815"/>
                    </a:moveTo>
                    <a:lnTo>
                      <a:pt x="309257" y="279815"/>
                    </a:lnTo>
                    <a:lnTo>
                      <a:pt x="309257" y="261019"/>
                    </a:lnTo>
                    <a:lnTo>
                      <a:pt x="356247" y="261019"/>
                    </a:lnTo>
                    <a:cubicBezTo>
                      <a:pt x="401170" y="261019"/>
                      <a:pt x="422973" y="241095"/>
                      <a:pt x="422973" y="200214"/>
                    </a:cubicBezTo>
                    <a:cubicBezTo>
                      <a:pt x="422973" y="165253"/>
                      <a:pt x="402391" y="143356"/>
                      <a:pt x="361792" y="135086"/>
                    </a:cubicBezTo>
                    <a:cubicBezTo>
                      <a:pt x="357616" y="134241"/>
                      <a:pt x="354530" y="130693"/>
                      <a:pt x="354274" y="126439"/>
                    </a:cubicBezTo>
                    <a:cubicBezTo>
                      <a:pt x="352300" y="92513"/>
                      <a:pt x="332564" y="80389"/>
                      <a:pt x="316681" y="80389"/>
                    </a:cubicBezTo>
                    <a:cubicBezTo>
                      <a:pt x="305550" y="80500"/>
                      <a:pt x="295113" y="85822"/>
                      <a:pt x="288487" y="94768"/>
                    </a:cubicBezTo>
                    <a:cubicBezTo>
                      <a:pt x="285325" y="98884"/>
                      <a:pt x="279425" y="99657"/>
                      <a:pt x="275309" y="96495"/>
                    </a:cubicBezTo>
                    <a:cubicBezTo>
                      <a:pt x="273912" y="95421"/>
                      <a:pt x="272844" y="93976"/>
                      <a:pt x="272229" y="92325"/>
                    </a:cubicBezTo>
                    <a:cubicBezTo>
                      <a:pt x="266397" y="75915"/>
                      <a:pt x="256881" y="61062"/>
                      <a:pt x="244411" y="48906"/>
                    </a:cubicBezTo>
                    <a:cubicBezTo>
                      <a:pt x="215425" y="19815"/>
                      <a:pt x="171621" y="11359"/>
                      <a:pt x="133890" y="27572"/>
                    </a:cubicBezTo>
                    <a:cubicBezTo>
                      <a:pt x="99864" y="43323"/>
                      <a:pt x="77564" y="76846"/>
                      <a:pt x="76187" y="114316"/>
                    </a:cubicBezTo>
                    <a:cubicBezTo>
                      <a:pt x="76200" y="118212"/>
                      <a:pt x="76451" y="122104"/>
                      <a:pt x="76938" y="125969"/>
                    </a:cubicBezTo>
                    <a:cubicBezTo>
                      <a:pt x="77558" y="130706"/>
                      <a:pt x="74525" y="135153"/>
                      <a:pt x="69890" y="136307"/>
                    </a:cubicBezTo>
                    <a:cubicBezTo>
                      <a:pt x="51094" y="141006"/>
                      <a:pt x="18859" y="155103"/>
                      <a:pt x="18859" y="199462"/>
                    </a:cubicBezTo>
                    <a:cubicBezTo>
                      <a:pt x="18859" y="201153"/>
                      <a:pt x="18859" y="202751"/>
                      <a:pt x="18859" y="204443"/>
                    </a:cubicBezTo>
                    <a:cubicBezTo>
                      <a:pt x="20644" y="237148"/>
                      <a:pt x="48651" y="260831"/>
                      <a:pt x="85397" y="260831"/>
                    </a:cubicBezTo>
                    <a:lnTo>
                      <a:pt x="132387" y="260831"/>
                    </a:lnTo>
                    <a:lnTo>
                      <a:pt x="132387" y="279627"/>
                    </a:lnTo>
                    <a:lnTo>
                      <a:pt x="85397" y="279627"/>
                    </a:lnTo>
                    <a:cubicBezTo>
                      <a:pt x="38407" y="279627"/>
                      <a:pt x="2506" y="248331"/>
                      <a:pt x="63" y="205195"/>
                    </a:cubicBezTo>
                    <a:cubicBezTo>
                      <a:pt x="63" y="203221"/>
                      <a:pt x="63" y="201341"/>
                      <a:pt x="63" y="199274"/>
                    </a:cubicBezTo>
                    <a:cubicBezTo>
                      <a:pt x="-1388" y="162765"/>
                      <a:pt x="22405" y="130031"/>
                      <a:pt x="57579" y="120143"/>
                    </a:cubicBezTo>
                    <a:cubicBezTo>
                      <a:pt x="57579" y="118169"/>
                      <a:pt x="57579" y="116102"/>
                      <a:pt x="57579" y="114128"/>
                    </a:cubicBezTo>
                    <a:cubicBezTo>
                      <a:pt x="58960" y="49730"/>
                      <a:pt x="112285" y="-1354"/>
                      <a:pt x="176683" y="27"/>
                    </a:cubicBezTo>
                    <a:cubicBezTo>
                      <a:pt x="207240" y="683"/>
                      <a:pt x="236318" y="13308"/>
                      <a:pt x="257662" y="35185"/>
                    </a:cubicBezTo>
                    <a:cubicBezTo>
                      <a:pt x="268679" y="46004"/>
                      <a:pt x="277629" y="58744"/>
                      <a:pt x="284070" y="72777"/>
                    </a:cubicBezTo>
                    <a:cubicBezTo>
                      <a:pt x="293384" y="65664"/>
                      <a:pt x="304774" y="61801"/>
                      <a:pt x="316494" y="61781"/>
                    </a:cubicBezTo>
                    <a:cubicBezTo>
                      <a:pt x="341398" y="61781"/>
                      <a:pt x="367525" y="79355"/>
                      <a:pt x="372882" y="118169"/>
                    </a:cubicBezTo>
                    <a:cubicBezTo>
                      <a:pt x="417240" y="129541"/>
                      <a:pt x="441769" y="158675"/>
                      <a:pt x="441769" y="200214"/>
                    </a:cubicBezTo>
                    <a:cubicBezTo>
                      <a:pt x="441769" y="251527"/>
                      <a:pt x="411413" y="279815"/>
                      <a:pt x="356247" y="279815"/>
                    </a:cubicBezTo>
                    <a:close/>
                    <a:moveTo>
                      <a:pt x="256158" y="279815"/>
                    </a:moveTo>
                    <a:lnTo>
                      <a:pt x="185673" y="279815"/>
                    </a:lnTo>
                    <a:lnTo>
                      <a:pt x="185673" y="261019"/>
                    </a:lnTo>
                    <a:lnTo>
                      <a:pt x="256158" y="261019"/>
                    </a:lnTo>
                    <a:close/>
                  </a:path>
                </a:pathLst>
              </a:custGeom>
              <a:grpFill/>
              <a:ln w="9335"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00" name="Freeform: Shape 199">
                <a:extLst>
                  <a:ext uri="{FF2B5EF4-FFF2-40B4-BE49-F238E27FC236}">
                    <a16:creationId xmlns:a16="http://schemas.microsoft.com/office/drawing/2014/main" id="{AC0D860D-CF47-43AE-AF2F-2E4A934A10EB}"/>
                  </a:ext>
                </a:extLst>
              </p:cNvPr>
              <p:cNvSpPr/>
              <p:nvPr/>
            </p:nvSpPr>
            <p:spPr>
              <a:xfrm>
                <a:off x="12668004" y="3345515"/>
                <a:ext cx="112776" cy="65786"/>
              </a:xfrm>
              <a:custGeom>
                <a:avLst/>
                <a:gdLst>
                  <a:gd name="connsiteX0" fmla="*/ 59489 w 112776"/>
                  <a:gd name="connsiteY0" fmla="*/ 68887 h 65786"/>
                  <a:gd name="connsiteX1" fmla="*/ 52911 w 112776"/>
                  <a:gd name="connsiteY1" fmla="*/ 66162 h 65786"/>
                  <a:gd name="connsiteX2" fmla="*/ 0 w 112776"/>
                  <a:gd name="connsiteY2" fmla="*/ 13251 h 65786"/>
                  <a:gd name="connsiteX3" fmla="*/ 13251 w 112776"/>
                  <a:gd name="connsiteY3" fmla="*/ 0 h 65786"/>
                  <a:gd name="connsiteX4" fmla="*/ 59489 w 112776"/>
                  <a:gd name="connsiteY4" fmla="*/ 46144 h 65786"/>
                  <a:gd name="connsiteX5" fmla="*/ 105728 w 112776"/>
                  <a:gd name="connsiteY5" fmla="*/ 0 h 65786"/>
                  <a:gd name="connsiteX6" fmla="*/ 118979 w 112776"/>
                  <a:gd name="connsiteY6" fmla="*/ 13251 h 65786"/>
                  <a:gd name="connsiteX7" fmla="*/ 66162 w 112776"/>
                  <a:gd name="connsiteY7" fmla="*/ 66162 h 65786"/>
                  <a:gd name="connsiteX8" fmla="*/ 59489 w 112776"/>
                  <a:gd name="connsiteY8" fmla="*/ 68887 h 6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76" h="65786">
                    <a:moveTo>
                      <a:pt x="59489" y="68887"/>
                    </a:moveTo>
                    <a:cubicBezTo>
                      <a:pt x="57024" y="68877"/>
                      <a:pt x="54661" y="67898"/>
                      <a:pt x="52911" y="66162"/>
                    </a:cubicBezTo>
                    <a:lnTo>
                      <a:pt x="0" y="13251"/>
                    </a:lnTo>
                    <a:lnTo>
                      <a:pt x="13251" y="0"/>
                    </a:lnTo>
                    <a:lnTo>
                      <a:pt x="59489" y="46144"/>
                    </a:lnTo>
                    <a:lnTo>
                      <a:pt x="105728" y="0"/>
                    </a:lnTo>
                    <a:lnTo>
                      <a:pt x="118979" y="13251"/>
                    </a:lnTo>
                    <a:lnTo>
                      <a:pt x="66162" y="66162"/>
                    </a:lnTo>
                    <a:cubicBezTo>
                      <a:pt x="64388" y="67921"/>
                      <a:pt x="61987" y="68902"/>
                      <a:pt x="59489" y="68887"/>
                    </a:cubicBezTo>
                    <a:close/>
                  </a:path>
                </a:pathLst>
              </a:custGeom>
              <a:grpFill/>
              <a:ln w="9335"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01" name="Freeform: Shape 200">
                <a:extLst>
                  <a:ext uri="{FF2B5EF4-FFF2-40B4-BE49-F238E27FC236}">
                    <a16:creationId xmlns:a16="http://schemas.microsoft.com/office/drawing/2014/main" id="{50FC50D1-7BAC-4C76-A5A5-49B0DC1E18A8}"/>
                  </a:ext>
                </a:extLst>
              </p:cNvPr>
              <p:cNvSpPr/>
              <p:nvPr/>
            </p:nvSpPr>
            <p:spPr>
              <a:xfrm>
                <a:off x="12718095" y="3246366"/>
                <a:ext cx="18796" cy="140970"/>
              </a:xfrm>
              <a:custGeom>
                <a:avLst/>
                <a:gdLst>
                  <a:gd name="connsiteX0" fmla="*/ 0 w 18796"/>
                  <a:gd name="connsiteY0" fmla="*/ 0 h 140970"/>
                  <a:gd name="connsiteX1" fmla="*/ 18796 w 18796"/>
                  <a:gd name="connsiteY1" fmla="*/ 0 h 140970"/>
                  <a:gd name="connsiteX2" fmla="*/ 18796 w 18796"/>
                  <a:gd name="connsiteY2" fmla="*/ 149804 h 140970"/>
                  <a:gd name="connsiteX3" fmla="*/ 0 w 18796"/>
                  <a:gd name="connsiteY3" fmla="*/ 149804 h 140970"/>
                </a:gdLst>
                <a:ahLst/>
                <a:cxnLst>
                  <a:cxn ang="0">
                    <a:pos x="connsiteX0" y="connsiteY0"/>
                  </a:cxn>
                  <a:cxn ang="0">
                    <a:pos x="connsiteX1" y="connsiteY1"/>
                  </a:cxn>
                  <a:cxn ang="0">
                    <a:pos x="connsiteX2" y="connsiteY2"/>
                  </a:cxn>
                  <a:cxn ang="0">
                    <a:pos x="connsiteX3" y="connsiteY3"/>
                  </a:cxn>
                </a:cxnLst>
                <a:rect l="l" t="t" r="r" b="b"/>
                <a:pathLst>
                  <a:path w="18796" h="140970">
                    <a:moveTo>
                      <a:pt x="0" y="0"/>
                    </a:moveTo>
                    <a:lnTo>
                      <a:pt x="18796" y="0"/>
                    </a:lnTo>
                    <a:lnTo>
                      <a:pt x="18796" y="149804"/>
                    </a:lnTo>
                    <a:lnTo>
                      <a:pt x="0" y="149804"/>
                    </a:lnTo>
                    <a:close/>
                  </a:path>
                </a:pathLst>
              </a:custGeom>
              <a:grpFill/>
              <a:ln w="9335"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02" name="Freeform: Shape 201">
                <a:extLst>
                  <a:ext uri="{FF2B5EF4-FFF2-40B4-BE49-F238E27FC236}">
                    <a16:creationId xmlns:a16="http://schemas.microsoft.com/office/drawing/2014/main" id="{156F39AC-75A1-4676-96A0-B334FED11A6C}"/>
                  </a:ext>
                </a:extLst>
              </p:cNvPr>
              <p:cNvSpPr/>
              <p:nvPr/>
            </p:nvSpPr>
            <p:spPr>
              <a:xfrm>
                <a:off x="12544702" y="3096085"/>
                <a:ext cx="112776" cy="65786"/>
              </a:xfrm>
              <a:custGeom>
                <a:avLst/>
                <a:gdLst>
                  <a:gd name="connsiteX0" fmla="*/ 105728 w 112776"/>
                  <a:gd name="connsiteY0" fmla="*/ 68895 h 65786"/>
                  <a:gd name="connsiteX1" fmla="*/ 59489 w 112776"/>
                  <a:gd name="connsiteY1" fmla="*/ 22657 h 65786"/>
                  <a:gd name="connsiteX2" fmla="*/ 13251 w 112776"/>
                  <a:gd name="connsiteY2" fmla="*/ 68895 h 65786"/>
                  <a:gd name="connsiteX3" fmla="*/ 0 w 112776"/>
                  <a:gd name="connsiteY3" fmla="*/ 55550 h 65786"/>
                  <a:gd name="connsiteX4" fmla="*/ 52817 w 112776"/>
                  <a:gd name="connsiteY4" fmla="*/ 2733 h 65786"/>
                  <a:gd name="connsiteX5" fmla="*/ 66068 w 112776"/>
                  <a:gd name="connsiteY5" fmla="*/ 2733 h 65786"/>
                  <a:gd name="connsiteX6" fmla="*/ 118979 w 112776"/>
                  <a:gd name="connsiteY6" fmla="*/ 55550 h 6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776" h="65786">
                    <a:moveTo>
                      <a:pt x="105728" y="68895"/>
                    </a:moveTo>
                    <a:lnTo>
                      <a:pt x="59489" y="22657"/>
                    </a:lnTo>
                    <a:lnTo>
                      <a:pt x="13251" y="68895"/>
                    </a:lnTo>
                    <a:lnTo>
                      <a:pt x="0" y="55550"/>
                    </a:lnTo>
                    <a:lnTo>
                      <a:pt x="52817" y="2733"/>
                    </a:lnTo>
                    <a:cubicBezTo>
                      <a:pt x="56482" y="-911"/>
                      <a:pt x="62402" y="-911"/>
                      <a:pt x="66068" y="2733"/>
                    </a:cubicBezTo>
                    <a:lnTo>
                      <a:pt x="118979" y="55550"/>
                    </a:lnTo>
                    <a:close/>
                  </a:path>
                </a:pathLst>
              </a:custGeom>
              <a:grpFill/>
              <a:ln w="9335"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03" name="Freeform: Shape 202">
                <a:extLst>
                  <a:ext uri="{FF2B5EF4-FFF2-40B4-BE49-F238E27FC236}">
                    <a16:creationId xmlns:a16="http://schemas.microsoft.com/office/drawing/2014/main" id="{35FA2547-A3C6-405A-9F4C-07CB6101A633}"/>
                  </a:ext>
                </a:extLst>
              </p:cNvPr>
              <p:cNvSpPr/>
              <p:nvPr/>
            </p:nvSpPr>
            <p:spPr>
              <a:xfrm>
                <a:off x="12594793" y="3105396"/>
                <a:ext cx="18796" cy="150368"/>
              </a:xfrm>
              <a:custGeom>
                <a:avLst/>
                <a:gdLst>
                  <a:gd name="connsiteX0" fmla="*/ 0 w 18796"/>
                  <a:gd name="connsiteY0" fmla="*/ 0 h 150368"/>
                  <a:gd name="connsiteX1" fmla="*/ 18796 w 18796"/>
                  <a:gd name="connsiteY1" fmla="*/ 0 h 150368"/>
                  <a:gd name="connsiteX2" fmla="*/ 18796 w 18796"/>
                  <a:gd name="connsiteY2" fmla="*/ 158638 h 150368"/>
                  <a:gd name="connsiteX3" fmla="*/ 0 w 18796"/>
                  <a:gd name="connsiteY3" fmla="*/ 158638 h 150368"/>
                </a:gdLst>
                <a:ahLst/>
                <a:cxnLst>
                  <a:cxn ang="0">
                    <a:pos x="connsiteX0" y="connsiteY0"/>
                  </a:cxn>
                  <a:cxn ang="0">
                    <a:pos x="connsiteX1" y="connsiteY1"/>
                  </a:cxn>
                  <a:cxn ang="0">
                    <a:pos x="connsiteX2" y="connsiteY2"/>
                  </a:cxn>
                  <a:cxn ang="0">
                    <a:pos x="connsiteX3" y="connsiteY3"/>
                  </a:cxn>
                </a:cxnLst>
                <a:rect l="l" t="t" r="r" b="b"/>
                <a:pathLst>
                  <a:path w="18796" h="150368">
                    <a:moveTo>
                      <a:pt x="0" y="0"/>
                    </a:moveTo>
                    <a:lnTo>
                      <a:pt x="18796" y="0"/>
                    </a:lnTo>
                    <a:lnTo>
                      <a:pt x="18796" y="158638"/>
                    </a:lnTo>
                    <a:lnTo>
                      <a:pt x="0" y="158638"/>
                    </a:lnTo>
                    <a:close/>
                  </a:path>
                </a:pathLst>
              </a:custGeom>
              <a:grpFill/>
              <a:ln w="9335" cap="flat">
                <a:noFill/>
                <a:prstDash val="solid"/>
                <a:miter/>
              </a:ln>
            </p:spPr>
            <p:txBody>
              <a:bodyPr rtlCol="0" anchor="ctr"/>
              <a:lstStyle/>
              <a:p>
                <a:pPr defTabSz="1828723" hangingPunct="1"/>
                <a:endParaRPr lang="en-US" sz="4000" kern="1200">
                  <a:solidFill>
                    <a:srgbClr val="FFFFFF"/>
                  </a:solidFill>
                  <a:ea typeface="+mn-ea"/>
                  <a:cs typeface="+mn-cs"/>
                </a:endParaRPr>
              </a:p>
            </p:txBody>
          </p:sp>
        </p:grpSp>
        <p:grpSp>
          <p:nvGrpSpPr>
            <p:cNvPr id="204" name="Graphic 15">
              <a:extLst>
                <a:ext uri="{FF2B5EF4-FFF2-40B4-BE49-F238E27FC236}">
                  <a16:creationId xmlns:a16="http://schemas.microsoft.com/office/drawing/2014/main" id="{74E36B40-A5C4-4FEB-8E6D-531A2B465498}"/>
                </a:ext>
              </a:extLst>
            </p:cNvPr>
            <p:cNvGrpSpPr/>
            <p:nvPr/>
          </p:nvGrpSpPr>
          <p:grpSpPr>
            <a:xfrm>
              <a:off x="6375767" y="4824509"/>
              <a:ext cx="393348" cy="393348"/>
              <a:chOff x="11549262" y="4134929"/>
              <a:chExt cx="469900" cy="469900"/>
            </a:xfrm>
            <a:solidFill>
              <a:schemeClr val="tx1">
                <a:lumMod val="65000"/>
              </a:schemeClr>
            </a:solidFill>
          </p:grpSpPr>
          <p:sp>
            <p:nvSpPr>
              <p:cNvPr id="205" name="Freeform: Shape 204">
                <a:extLst>
                  <a:ext uri="{FF2B5EF4-FFF2-40B4-BE49-F238E27FC236}">
                    <a16:creationId xmlns:a16="http://schemas.microsoft.com/office/drawing/2014/main" id="{FC4F07AA-6E1A-4958-9A00-E9CFA766F27F}"/>
                  </a:ext>
                </a:extLst>
              </p:cNvPr>
              <p:cNvSpPr/>
              <p:nvPr/>
            </p:nvSpPr>
            <p:spPr>
              <a:xfrm>
                <a:off x="11563390" y="4225301"/>
                <a:ext cx="441706" cy="272542"/>
              </a:xfrm>
              <a:custGeom>
                <a:avLst/>
                <a:gdLst>
                  <a:gd name="connsiteX0" fmla="*/ 356153 w 441706"/>
                  <a:gd name="connsiteY0" fmla="*/ 279815 h 272542"/>
                  <a:gd name="connsiteX1" fmla="*/ 309163 w 441706"/>
                  <a:gd name="connsiteY1" fmla="*/ 279815 h 272542"/>
                  <a:gd name="connsiteX2" fmla="*/ 309163 w 441706"/>
                  <a:gd name="connsiteY2" fmla="*/ 261019 h 272542"/>
                  <a:gd name="connsiteX3" fmla="*/ 356153 w 441706"/>
                  <a:gd name="connsiteY3" fmla="*/ 261019 h 272542"/>
                  <a:gd name="connsiteX4" fmla="*/ 422879 w 441706"/>
                  <a:gd name="connsiteY4" fmla="*/ 200214 h 272542"/>
                  <a:gd name="connsiteX5" fmla="*/ 361698 w 441706"/>
                  <a:gd name="connsiteY5" fmla="*/ 135086 h 272542"/>
                  <a:gd name="connsiteX6" fmla="*/ 354180 w 441706"/>
                  <a:gd name="connsiteY6" fmla="*/ 126439 h 272542"/>
                  <a:gd name="connsiteX7" fmla="*/ 316587 w 441706"/>
                  <a:gd name="connsiteY7" fmla="*/ 80389 h 272542"/>
                  <a:gd name="connsiteX8" fmla="*/ 288393 w 441706"/>
                  <a:gd name="connsiteY8" fmla="*/ 94768 h 272542"/>
                  <a:gd name="connsiteX9" fmla="*/ 275215 w 441706"/>
                  <a:gd name="connsiteY9" fmla="*/ 96495 h 272542"/>
                  <a:gd name="connsiteX10" fmla="*/ 272135 w 441706"/>
                  <a:gd name="connsiteY10" fmla="*/ 92325 h 272542"/>
                  <a:gd name="connsiteX11" fmla="*/ 244693 w 441706"/>
                  <a:gd name="connsiteY11" fmla="*/ 48906 h 272542"/>
                  <a:gd name="connsiteX12" fmla="*/ 134172 w 441706"/>
                  <a:gd name="connsiteY12" fmla="*/ 27572 h 272542"/>
                  <a:gd name="connsiteX13" fmla="*/ 76093 w 441706"/>
                  <a:gd name="connsiteY13" fmla="*/ 114316 h 272542"/>
                  <a:gd name="connsiteX14" fmla="*/ 76844 w 441706"/>
                  <a:gd name="connsiteY14" fmla="*/ 125782 h 272542"/>
                  <a:gd name="connsiteX15" fmla="*/ 69796 w 441706"/>
                  <a:gd name="connsiteY15" fmla="*/ 136119 h 272542"/>
                  <a:gd name="connsiteX16" fmla="*/ 18765 w 441706"/>
                  <a:gd name="connsiteY16" fmla="*/ 199274 h 272542"/>
                  <a:gd name="connsiteX17" fmla="*/ 18765 w 441706"/>
                  <a:gd name="connsiteY17" fmla="*/ 203785 h 272542"/>
                  <a:gd name="connsiteX18" fmla="*/ 85397 w 441706"/>
                  <a:gd name="connsiteY18" fmla="*/ 260831 h 272542"/>
                  <a:gd name="connsiteX19" fmla="*/ 132387 w 441706"/>
                  <a:gd name="connsiteY19" fmla="*/ 260831 h 272542"/>
                  <a:gd name="connsiteX20" fmla="*/ 132387 w 441706"/>
                  <a:gd name="connsiteY20" fmla="*/ 279627 h 272542"/>
                  <a:gd name="connsiteX21" fmla="*/ 85397 w 441706"/>
                  <a:gd name="connsiteY21" fmla="*/ 279627 h 272542"/>
                  <a:gd name="connsiteX22" fmla="*/ 63 w 441706"/>
                  <a:gd name="connsiteY22" fmla="*/ 205195 h 272542"/>
                  <a:gd name="connsiteX23" fmla="*/ 63 w 441706"/>
                  <a:gd name="connsiteY23" fmla="*/ 199274 h 272542"/>
                  <a:gd name="connsiteX24" fmla="*/ 57579 w 441706"/>
                  <a:gd name="connsiteY24" fmla="*/ 120143 h 272542"/>
                  <a:gd name="connsiteX25" fmla="*/ 57579 w 441706"/>
                  <a:gd name="connsiteY25" fmla="*/ 114128 h 272542"/>
                  <a:gd name="connsiteX26" fmla="*/ 176683 w 441706"/>
                  <a:gd name="connsiteY26" fmla="*/ 27 h 272542"/>
                  <a:gd name="connsiteX27" fmla="*/ 257662 w 441706"/>
                  <a:gd name="connsiteY27" fmla="*/ 35185 h 272542"/>
                  <a:gd name="connsiteX28" fmla="*/ 284070 w 441706"/>
                  <a:gd name="connsiteY28" fmla="*/ 72777 h 272542"/>
                  <a:gd name="connsiteX29" fmla="*/ 316494 w 441706"/>
                  <a:gd name="connsiteY29" fmla="*/ 61687 h 272542"/>
                  <a:gd name="connsiteX30" fmla="*/ 372882 w 441706"/>
                  <a:gd name="connsiteY30" fmla="*/ 118075 h 272542"/>
                  <a:gd name="connsiteX31" fmla="*/ 442239 w 441706"/>
                  <a:gd name="connsiteY31" fmla="*/ 200120 h 272542"/>
                  <a:gd name="connsiteX32" fmla="*/ 356153 w 441706"/>
                  <a:gd name="connsiteY32" fmla="*/ 279815 h 272542"/>
                  <a:gd name="connsiteX33" fmla="*/ 256064 w 441706"/>
                  <a:gd name="connsiteY33" fmla="*/ 279815 h 272542"/>
                  <a:gd name="connsiteX34" fmla="*/ 185579 w 441706"/>
                  <a:gd name="connsiteY34" fmla="*/ 279815 h 272542"/>
                  <a:gd name="connsiteX35" fmla="*/ 185579 w 441706"/>
                  <a:gd name="connsiteY35" fmla="*/ 261019 h 272542"/>
                  <a:gd name="connsiteX36" fmla="*/ 256064 w 441706"/>
                  <a:gd name="connsiteY36" fmla="*/ 261019 h 27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1706" h="272542">
                    <a:moveTo>
                      <a:pt x="356153" y="279815"/>
                    </a:moveTo>
                    <a:lnTo>
                      <a:pt x="309163" y="279815"/>
                    </a:lnTo>
                    <a:lnTo>
                      <a:pt x="309163" y="261019"/>
                    </a:lnTo>
                    <a:lnTo>
                      <a:pt x="356153" y="261019"/>
                    </a:lnTo>
                    <a:cubicBezTo>
                      <a:pt x="401076" y="261019"/>
                      <a:pt x="422879" y="241095"/>
                      <a:pt x="422879" y="200214"/>
                    </a:cubicBezTo>
                    <a:cubicBezTo>
                      <a:pt x="422879" y="165253"/>
                      <a:pt x="402297" y="143356"/>
                      <a:pt x="361698" y="135086"/>
                    </a:cubicBezTo>
                    <a:cubicBezTo>
                      <a:pt x="357522" y="134241"/>
                      <a:pt x="354436" y="130693"/>
                      <a:pt x="354180" y="126439"/>
                    </a:cubicBezTo>
                    <a:cubicBezTo>
                      <a:pt x="352206" y="92513"/>
                      <a:pt x="332470" y="80389"/>
                      <a:pt x="316587" y="80389"/>
                    </a:cubicBezTo>
                    <a:cubicBezTo>
                      <a:pt x="305456" y="80500"/>
                      <a:pt x="295019" y="85822"/>
                      <a:pt x="288393" y="94768"/>
                    </a:cubicBezTo>
                    <a:cubicBezTo>
                      <a:pt x="285231" y="98884"/>
                      <a:pt x="279331" y="99657"/>
                      <a:pt x="275215" y="96495"/>
                    </a:cubicBezTo>
                    <a:cubicBezTo>
                      <a:pt x="273818" y="95421"/>
                      <a:pt x="272750" y="93976"/>
                      <a:pt x="272135" y="92325"/>
                    </a:cubicBezTo>
                    <a:cubicBezTo>
                      <a:pt x="266413" y="75951"/>
                      <a:pt x="257027" y="61101"/>
                      <a:pt x="244693" y="48906"/>
                    </a:cubicBezTo>
                    <a:cubicBezTo>
                      <a:pt x="215707" y="19815"/>
                      <a:pt x="171903" y="11359"/>
                      <a:pt x="134172" y="27572"/>
                    </a:cubicBezTo>
                    <a:cubicBezTo>
                      <a:pt x="100000" y="43216"/>
                      <a:pt x="77540" y="76761"/>
                      <a:pt x="76093" y="114316"/>
                    </a:cubicBezTo>
                    <a:cubicBezTo>
                      <a:pt x="76111" y="118150"/>
                      <a:pt x="76362" y="121978"/>
                      <a:pt x="76844" y="125782"/>
                    </a:cubicBezTo>
                    <a:cubicBezTo>
                      <a:pt x="77464" y="130518"/>
                      <a:pt x="74431" y="134965"/>
                      <a:pt x="69796" y="136119"/>
                    </a:cubicBezTo>
                    <a:cubicBezTo>
                      <a:pt x="51000" y="140818"/>
                      <a:pt x="18765" y="154915"/>
                      <a:pt x="18765" y="199274"/>
                    </a:cubicBezTo>
                    <a:cubicBezTo>
                      <a:pt x="18765" y="200872"/>
                      <a:pt x="18765" y="202281"/>
                      <a:pt x="18765" y="203785"/>
                    </a:cubicBezTo>
                    <a:cubicBezTo>
                      <a:pt x="20644" y="236960"/>
                      <a:pt x="48651" y="260831"/>
                      <a:pt x="85397" y="260831"/>
                    </a:cubicBezTo>
                    <a:lnTo>
                      <a:pt x="132387" y="260831"/>
                    </a:lnTo>
                    <a:lnTo>
                      <a:pt x="132387" y="279627"/>
                    </a:lnTo>
                    <a:lnTo>
                      <a:pt x="85397" y="279627"/>
                    </a:lnTo>
                    <a:cubicBezTo>
                      <a:pt x="38407" y="279627"/>
                      <a:pt x="2506" y="248331"/>
                      <a:pt x="63" y="205195"/>
                    </a:cubicBezTo>
                    <a:cubicBezTo>
                      <a:pt x="63" y="202939"/>
                      <a:pt x="63" y="201153"/>
                      <a:pt x="63" y="199274"/>
                    </a:cubicBezTo>
                    <a:cubicBezTo>
                      <a:pt x="-1388" y="162765"/>
                      <a:pt x="22405" y="130031"/>
                      <a:pt x="57579" y="120143"/>
                    </a:cubicBezTo>
                    <a:cubicBezTo>
                      <a:pt x="57579" y="118169"/>
                      <a:pt x="57579" y="116102"/>
                      <a:pt x="57579" y="114128"/>
                    </a:cubicBezTo>
                    <a:cubicBezTo>
                      <a:pt x="58960" y="49730"/>
                      <a:pt x="112285" y="-1354"/>
                      <a:pt x="176683" y="27"/>
                    </a:cubicBezTo>
                    <a:cubicBezTo>
                      <a:pt x="207240" y="683"/>
                      <a:pt x="236318" y="13308"/>
                      <a:pt x="257662" y="35185"/>
                    </a:cubicBezTo>
                    <a:cubicBezTo>
                      <a:pt x="268692" y="45993"/>
                      <a:pt x="277643" y="58735"/>
                      <a:pt x="284070" y="72777"/>
                    </a:cubicBezTo>
                    <a:cubicBezTo>
                      <a:pt x="293362" y="65611"/>
                      <a:pt x="304760" y="61713"/>
                      <a:pt x="316494" y="61687"/>
                    </a:cubicBezTo>
                    <a:cubicBezTo>
                      <a:pt x="341398" y="61687"/>
                      <a:pt x="367525" y="79261"/>
                      <a:pt x="372882" y="118075"/>
                    </a:cubicBezTo>
                    <a:cubicBezTo>
                      <a:pt x="417616" y="129447"/>
                      <a:pt x="442239" y="158299"/>
                      <a:pt x="442239" y="200120"/>
                    </a:cubicBezTo>
                    <a:cubicBezTo>
                      <a:pt x="441675" y="251527"/>
                      <a:pt x="411319" y="279815"/>
                      <a:pt x="356153" y="279815"/>
                    </a:cubicBezTo>
                    <a:close/>
                    <a:moveTo>
                      <a:pt x="256064" y="279815"/>
                    </a:moveTo>
                    <a:lnTo>
                      <a:pt x="185579" y="279815"/>
                    </a:lnTo>
                    <a:lnTo>
                      <a:pt x="185579" y="261019"/>
                    </a:lnTo>
                    <a:lnTo>
                      <a:pt x="256064" y="261019"/>
                    </a:lnTo>
                    <a:close/>
                  </a:path>
                </a:pathLst>
              </a:custGeom>
              <a:grpFill/>
              <a:ln w="9335"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06" name="Freeform: Shape 205">
                <a:extLst>
                  <a:ext uri="{FF2B5EF4-FFF2-40B4-BE49-F238E27FC236}">
                    <a16:creationId xmlns:a16="http://schemas.microsoft.com/office/drawing/2014/main" id="{2C568A63-4C7E-4E5C-ABBE-FBF6EAF0293C}"/>
                  </a:ext>
                </a:extLst>
              </p:cNvPr>
              <p:cNvSpPr/>
              <p:nvPr/>
            </p:nvSpPr>
            <p:spPr>
              <a:xfrm>
                <a:off x="11786374" y="4427019"/>
                <a:ext cx="112776" cy="65786"/>
              </a:xfrm>
              <a:custGeom>
                <a:avLst/>
                <a:gdLst>
                  <a:gd name="connsiteX0" fmla="*/ 59489 w 112776"/>
                  <a:gd name="connsiteY0" fmla="*/ 69263 h 65786"/>
                  <a:gd name="connsiteX1" fmla="*/ 52911 w 112776"/>
                  <a:gd name="connsiteY1" fmla="*/ 66538 h 65786"/>
                  <a:gd name="connsiteX2" fmla="*/ 0 w 112776"/>
                  <a:gd name="connsiteY2" fmla="*/ 13721 h 65786"/>
                  <a:gd name="connsiteX3" fmla="*/ 13251 w 112776"/>
                  <a:gd name="connsiteY3" fmla="*/ 376 h 65786"/>
                  <a:gd name="connsiteX4" fmla="*/ 59489 w 112776"/>
                  <a:gd name="connsiteY4" fmla="*/ 46238 h 65786"/>
                  <a:gd name="connsiteX5" fmla="*/ 105728 w 112776"/>
                  <a:gd name="connsiteY5" fmla="*/ 0 h 65786"/>
                  <a:gd name="connsiteX6" fmla="*/ 118979 w 112776"/>
                  <a:gd name="connsiteY6" fmla="*/ 13345 h 65786"/>
                  <a:gd name="connsiteX7" fmla="*/ 66162 w 112776"/>
                  <a:gd name="connsiteY7" fmla="*/ 66162 h 65786"/>
                  <a:gd name="connsiteX8" fmla="*/ 59489 w 112776"/>
                  <a:gd name="connsiteY8" fmla="*/ 69263 h 6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76" h="65786">
                    <a:moveTo>
                      <a:pt x="59489" y="69263"/>
                    </a:moveTo>
                    <a:cubicBezTo>
                      <a:pt x="57024" y="69253"/>
                      <a:pt x="54661" y="68274"/>
                      <a:pt x="52911" y="66538"/>
                    </a:cubicBezTo>
                    <a:lnTo>
                      <a:pt x="0" y="13721"/>
                    </a:lnTo>
                    <a:lnTo>
                      <a:pt x="13251" y="376"/>
                    </a:lnTo>
                    <a:lnTo>
                      <a:pt x="59489" y="46238"/>
                    </a:lnTo>
                    <a:lnTo>
                      <a:pt x="105728" y="0"/>
                    </a:lnTo>
                    <a:lnTo>
                      <a:pt x="118979" y="13345"/>
                    </a:lnTo>
                    <a:lnTo>
                      <a:pt x="66162" y="66162"/>
                    </a:lnTo>
                    <a:cubicBezTo>
                      <a:pt x="64452" y="68060"/>
                      <a:pt x="62043" y="69179"/>
                      <a:pt x="59489" y="69263"/>
                    </a:cubicBezTo>
                    <a:close/>
                  </a:path>
                </a:pathLst>
              </a:custGeom>
              <a:grpFill/>
              <a:ln w="9335"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07" name="Freeform: Shape 206">
                <a:extLst>
                  <a:ext uri="{FF2B5EF4-FFF2-40B4-BE49-F238E27FC236}">
                    <a16:creationId xmlns:a16="http://schemas.microsoft.com/office/drawing/2014/main" id="{68B1D700-18D7-481C-8CC9-0C127507F1D8}"/>
                  </a:ext>
                </a:extLst>
              </p:cNvPr>
              <p:cNvSpPr/>
              <p:nvPr/>
            </p:nvSpPr>
            <p:spPr>
              <a:xfrm>
                <a:off x="11836465" y="4345914"/>
                <a:ext cx="18796" cy="131572"/>
              </a:xfrm>
              <a:custGeom>
                <a:avLst/>
                <a:gdLst>
                  <a:gd name="connsiteX0" fmla="*/ 0 w 18796"/>
                  <a:gd name="connsiteY0" fmla="*/ 0 h 131572"/>
                  <a:gd name="connsiteX1" fmla="*/ 18796 w 18796"/>
                  <a:gd name="connsiteY1" fmla="*/ 0 h 131572"/>
                  <a:gd name="connsiteX2" fmla="*/ 18796 w 18796"/>
                  <a:gd name="connsiteY2" fmla="*/ 132136 h 131572"/>
                  <a:gd name="connsiteX3" fmla="*/ 0 w 18796"/>
                  <a:gd name="connsiteY3" fmla="*/ 132136 h 131572"/>
                </a:gdLst>
                <a:ahLst/>
                <a:cxnLst>
                  <a:cxn ang="0">
                    <a:pos x="connsiteX0" y="connsiteY0"/>
                  </a:cxn>
                  <a:cxn ang="0">
                    <a:pos x="connsiteX1" y="connsiteY1"/>
                  </a:cxn>
                  <a:cxn ang="0">
                    <a:pos x="connsiteX2" y="connsiteY2"/>
                  </a:cxn>
                  <a:cxn ang="0">
                    <a:pos x="connsiteX3" y="connsiteY3"/>
                  </a:cxn>
                </a:cxnLst>
                <a:rect l="l" t="t" r="r" b="b"/>
                <a:pathLst>
                  <a:path w="18796" h="131572">
                    <a:moveTo>
                      <a:pt x="0" y="0"/>
                    </a:moveTo>
                    <a:lnTo>
                      <a:pt x="18796" y="0"/>
                    </a:lnTo>
                    <a:lnTo>
                      <a:pt x="18796" y="132136"/>
                    </a:lnTo>
                    <a:lnTo>
                      <a:pt x="0" y="132136"/>
                    </a:lnTo>
                    <a:close/>
                  </a:path>
                </a:pathLst>
              </a:custGeom>
              <a:grpFill/>
              <a:ln w="9335"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08" name="Freeform: Shape 207">
                <a:extLst>
                  <a:ext uri="{FF2B5EF4-FFF2-40B4-BE49-F238E27FC236}">
                    <a16:creationId xmlns:a16="http://schemas.microsoft.com/office/drawing/2014/main" id="{D2C616F5-349C-41A9-9BA2-731CC8798BEB}"/>
                  </a:ext>
                </a:extLst>
              </p:cNvPr>
              <p:cNvSpPr/>
              <p:nvPr/>
            </p:nvSpPr>
            <p:spPr>
              <a:xfrm>
                <a:off x="11663072" y="4336603"/>
                <a:ext cx="112776" cy="65786"/>
              </a:xfrm>
              <a:custGeom>
                <a:avLst/>
                <a:gdLst>
                  <a:gd name="connsiteX0" fmla="*/ 105728 w 112776"/>
                  <a:gd name="connsiteY0" fmla="*/ 68895 h 65786"/>
                  <a:gd name="connsiteX1" fmla="*/ 59489 w 112776"/>
                  <a:gd name="connsiteY1" fmla="*/ 22657 h 65786"/>
                  <a:gd name="connsiteX2" fmla="*/ 13251 w 112776"/>
                  <a:gd name="connsiteY2" fmla="*/ 68895 h 65786"/>
                  <a:gd name="connsiteX3" fmla="*/ 0 w 112776"/>
                  <a:gd name="connsiteY3" fmla="*/ 55550 h 65786"/>
                  <a:gd name="connsiteX4" fmla="*/ 52817 w 112776"/>
                  <a:gd name="connsiteY4" fmla="*/ 2733 h 65786"/>
                  <a:gd name="connsiteX5" fmla="*/ 66068 w 112776"/>
                  <a:gd name="connsiteY5" fmla="*/ 2733 h 65786"/>
                  <a:gd name="connsiteX6" fmla="*/ 118979 w 112776"/>
                  <a:gd name="connsiteY6" fmla="*/ 55550 h 6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776" h="65786">
                    <a:moveTo>
                      <a:pt x="105728" y="68895"/>
                    </a:moveTo>
                    <a:lnTo>
                      <a:pt x="59489" y="22657"/>
                    </a:lnTo>
                    <a:lnTo>
                      <a:pt x="13251" y="68895"/>
                    </a:lnTo>
                    <a:lnTo>
                      <a:pt x="0" y="55550"/>
                    </a:lnTo>
                    <a:lnTo>
                      <a:pt x="52817" y="2733"/>
                    </a:lnTo>
                    <a:cubicBezTo>
                      <a:pt x="56482" y="-911"/>
                      <a:pt x="62402" y="-911"/>
                      <a:pt x="66068" y="2733"/>
                    </a:cubicBezTo>
                    <a:lnTo>
                      <a:pt x="118979" y="55550"/>
                    </a:lnTo>
                    <a:close/>
                  </a:path>
                </a:pathLst>
              </a:custGeom>
              <a:grpFill/>
              <a:ln w="9335"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09" name="Freeform: Shape 208">
                <a:extLst>
                  <a:ext uri="{FF2B5EF4-FFF2-40B4-BE49-F238E27FC236}">
                    <a16:creationId xmlns:a16="http://schemas.microsoft.com/office/drawing/2014/main" id="{4B1DF073-3A2F-42C1-8D5A-AE2584982AD1}"/>
                  </a:ext>
                </a:extLst>
              </p:cNvPr>
              <p:cNvSpPr/>
              <p:nvPr/>
            </p:nvSpPr>
            <p:spPr>
              <a:xfrm>
                <a:off x="11713163" y="4345914"/>
                <a:ext cx="18796" cy="150368"/>
              </a:xfrm>
              <a:custGeom>
                <a:avLst/>
                <a:gdLst>
                  <a:gd name="connsiteX0" fmla="*/ 0 w 18796"/>
                  <a:gd name="connsiteY0" fmla="*/ 0 h 150368"/>
                  <a:gd name="connsiteX1" fmla="*/ 18796 w 18796"/>
                  <a:gd name="connsiteY1" fmla="*/ 0 h 150368"/>
                  <a:gd name="connsiteX2" fmla="*/ 18796 w 18796"/>
                  <a:gd name="connsiteY2" fmla="*/ 158638 h 150368"/>
                  <a:gd name="connsiteX3" fmla="*/ 0 w 18796"/>
                  <a:gd name="connsiteY3" fmla="*/ 158638 h 150368"/>
                </a:gdLst>
                <a:ahLst/>
                <a:cxnLst>
                  <a:cxn ang="0">
                    <a:pos x="connsiteX0" y="connsiteY0"/>
                  </a:cxn>
                  <a:cxn ang="0">
                    <a:pos x="connsiteX1" y="connsiteY1"/>
                  </a:cxn>
                  <a:cxn ang="0">
                    <a:pos x="connsiteX2" y="connsiteY2"/>
                  </a:cxn>
                  <a:cxn ang="0">
                    <a:pos x="connsiteX3" y="connsiteY3"/>
                  </a:cxn>
                </a:cxnLst>
                <a:rect l="l" t="t" r="r" b="b"/>
                <a:pathLst>
                  <a:path w="18796" h="150368">
                    <a:moveTo>
                      <a:pt x="0" y="0"/>
                    </a:moveTo>
                    <a:lnTo>
                      <a:pt x="18796" y="0"/>
                    </a:lnTo>
                    <a:lnTo>
                      <a:pt x="18796" y="158638"/>
                    </a:lnTo>
                    <a:lnTo>
                      <a:pt x="0" y="158638"/>
                    </a:lnTo>
                    <a:close/>
                  </a:path>
                </a:pathLst>
              </a:custGeom>
              <a:grpFill/>
              <a:ln w="9335" cap="flat">
                <a:noFill/>
                <a:prstDash val="solid"/>
                <a:miter/>
              </a:ln>
            </p:spPr>
            <p:txBody>
              <a:bodyPr rtlCol="0" anchor="ctr"/>
              <a:lstStyle/>
              <a:p>
                <a:pPr defTabSz="1828723" hangingPunct="1"/>
                <a:endParaRPr lang="en-US" sz="4000" kern="1200">
                  <a:solidFill>
                    <a:srgbClr val="FFFFFF"/>
                  </a:solidFill>
                  <a:ea typeface="+mn-ea"/>
                  <a:cs typeface="+mn-cs"/>
                </a:endParaRPr>
              </a:p>
            </p:txBody>
          </p:sp>
        </p:grpSp>
        <p:grpSp>
          <p:nvGrpSpPr>
            <p:cNvPr id="210" name="Graphic 40">
              <a:extLst>
                <a:ext uri="{FF2B5EF4-FFF2-40B4-BE49-F238E27FC236}">
                  <a16:creationId xmlns:a16="http://schemas.microsoft.com/office/drawing/2014/main" id="{EC68FE82-97F6-4136-A6FD-20099A78F31F}"/>
                </a:ext>
              </a:extLst>
            </p:cNvPr>
            <p:cNvGrpSpPr/>
            <p:nvPr/>
          </p:nvGrpSpPr>
          <p:grpSpPr>
            <a:xfrm>
              <a:off x="6939895" y="4880593"/>
              <a:ext cx="243690" cy="281180"/>
              <a:chOff x="11337494" y="2941909"/>
              <a:chExt cx="433580" cy="500285"/>
            </a:xfrm>
            <a:solidFill>
              <a:schemeClr val="tx1">
                <a:lumMod val="65000"/>
              </a:schemeClr>
            </a:solidFill>
          </p:grpSpPr>
          <p:sp>
            <p:nvSpPr>
              <p:cNvPr id="211" name="Freeform: Shape 210">
                <a:extLst>
                  <a:ext uri="{FF2B5EF4-FFF2-40B4-BE49-F238E27FC236}">
                    <a16:creationId xmlns:a16="http://schemas.microsoft.com/office/drawing/2014/main" id="{2E7F77C5-0453-485D-B553-D4E8E3D27C39}"/>
                  </a:ext>
                </a:extLst>
              </p:cNvPr>
              <p:cNvSpPr/>
              <p:nvPr/>
            </p:nvSpPr>
            <p:spPr>
              <a:xfrm>
                <a:off x="11337494" y="2941909"/>
                <a:ext cx="433580" cy="500285"/>
              </a:xfrm>
              <a:custGeom>
                <a:avLst/>
                <a:gdLst>
                  <a:gd name="connsiteX0" fmla="*/ 35242 w 433580"/>
                  <a:gd name="connsiteY0" fmla="*/ 0 h 500284"/>
                  <a:gd name="connsiteX1" fmla="*/ 35242 w 433580"/>
                  <a:gd name="connsiteY1" fmla="*/ 60257 h 500284"/>
                  <a:gd name="connsiteX2" fmla="*/ 0 w 433580"/>
                  <a:gd name="connsiteY2" fmla="*/ 60257 h 500284"/>
                  <a:gd name="connsiteX3" fmla="*/ 0 w 433580"/>
                  <a:gd name="connsiteY3" fmla="*/ 82491 h 500284"/>
                  <a:gd name="connsiteX4" fmla="*/ 35242 w 433580"/>
                  <a:gd name="connsiteY4" fmla="*/ 82491 h 500284"/>
                  <a:gd name="connsiteX5" fmla="*/ 35242 w 433580"/>
                  <a:gd name="connsiteY5" fmla="*/ 120624 h 500284"/>
                  <a:gd name="connsiteX6" fmla="*/ 0 w 433580"/>
                  <a:gd name="connsiteY6" fmla="*/ 120624 h 500284"/>
                  <a:gd name="connsiteX7" fmla="*/ 0 w 433580"/>
                  <a:gd name="connsiteY7" fmla="*/ 142859 h 500284"/>
                  <a:gd name="connsiteX8" fmla="*/ 35242 w 433580"/>
                  <a:gd name="connsiteY8" fmla="*/ 142859 h 500284"/>
                  <a:gd name="connsiteX9" fmla="*/ 35242 w 433580"/>
                  <a:gd name="connsiteY9" fmla="*/ 180881 h 500284"/>
                  <a:gd name="connsiteX10" fmla="*/ 0 w 433580"/>
                  <a:gd name="connsiteY10" fmla="*/ 180881 h 500284"/>
                  <a:gd name="connsiteX11" fmla="*/ 0 w 433580"/>
                  <a:gd name="connsiteY11" fmla="*/ 203116 h 500284"/>
                  <a:gd name="connsiteX12" fmla="*/ 35242 w 433580"/>
                  <a:gd name="connsiteY12" fmla="*/ 203116 h 500284"/>
                  <a:gd name="connsiteX13" fmla="*/ 35242 w 433580"/>
                  <a:gd name="connsiteY13" fmla="*/ 241137 h 500284"/>
                  <a:gd name="connsiteX14" fmla="*/ 0 w 433580"/>
                  <a:gd name="connsiteY14" fmla="*/ 241137 h 500284"/>
                  <a:gd name="connsiteX15" fmla="*/ 0 w 433580"/>
                  <a:gd name="connsiteY15" fmla="*/ 263372 h 500284"/>
                  <a:gd name="connsiteX16" fmla="*/ 35242 w 433580"/>
                  <a:gd name="connsiteY16" fmla="*/ 263372 h 500284"/>
                  <a:gd name="connsiteX17" fmla="*/ 35242 w 433580"/>
                  <a:gd name="connsiteY17" fmla="*/ 301394 h 500284"/>
                  <a:gd name="connsiteX18" fmla="*/ 0 w 433580"/>
                  <a:gd name="connsiteY18" fmla="*/ 301394 h 500284"/>
                  <a:gd name="connsiteX19" fmla="*/ 0 w 433580"/>
                  <a:gd name="connsiteY19" fmla="*/ 323629 h 500284"/>
                  <a:gd name="connsiteX20" fmla="*/ 35242 w 433580"/>
                  <a:gd name="connsiteY20" fmla="*/ 323629 h 500284"/>
                  <a:gd name="connsiteX21" fmla="*/ 35242 w 433580"/>
                  <a:gd name="connsiteY21" fmla="*/ 361650 h 500284"/>
                  <a:gd name="connsiteX22" fmla="*/ 0 w 433580"/>
                  <a:gd name="connsiteY22" fmla="*/ 361650 h 500284"/>
                  <a:gd name="connsiteX23" fmla="*/ 0 w 433580"/>
                  <a:gd name="connsiteY23" fmla="*/ 383885 h 500284"/>
                  <a:gd name="connsiteX24" fmla="*/ 35242 w 433580"/>
                  <a:gd name="connsiteY24" fmla="*/ 383885 h 500284"/>
                  <a:gd name="connsiteX25" fmla="*/ 35242 w 433580"/>
                  <a:gd name="connsiteY25" fmla="*/ 422018 h 500284"/>
                  <a:gd name="connsiteX26" fmla="*/ 0 w 433580"/>
                  <a:gd name="connsiteY26" fmla="*/ 422018 h 500284"/>
                  <a:gd name="connsiteX27" fmla="*/ 0 w 433580"/>
                  <a:gd name="connsiteY27" fmla="*/ 444253 h 500284"/>
                  <a:gd name="connsiteX28" fmla="*/ 35242 w 433580"/>
                  <a:gd name="connsiteY28" fmla="*/ 444253 h 500284"/>
                  <a:gd name="connsiteX29" fmla="*/ 35242 w 433580"/>
                  <a:gd name="connsiteY29" fmla="*/ 504509 h 500284"/>
                  <a:gd name="connsiteX30" fmla="*/ 442919 w 433580"/>
                  <a:gd name="connsiteY30" fmla="*/ 504509 h 500284"/>
                  <a:gd name="connsiteX31" fmla="*/ 442919 w 433580"/>
                  <a:gd name="connsiteY31" fmla="*/ 0 h 500284"/>
                  <a:gd name="connsiteX32" fmla="*/ 420684 w 433580"/>
                  <a:gd name="connsiteY32" fmla="*/ 482275 h 500284"/>
                  <a:gd name="connsiteX33" fmla="*/ 57477 w 433580"/>
                  <a:gd name="connsiteY33" fmla="*/ 482275 h 500284"/>
                  <a:gd name="connsiteX34" fmla="*/ 57477 w 433580"/>
                  <a:gd name="connsiteY34" fmla="*/ 444253 h 500284"/>
                  <a:gd name="connsiteX35" fmla="*/ 92719 w 433580"/>
                  <a:gd name="connsiteY35" fmla="*/ 444253 h 500284"/>
                  <a:gd name="connsiteX36" fmla="*/ 92719 w 433580"/>
                  <a:gd name="connsiteY36" fmla="*/ 422018 h 500284"/>
                  <a:gd name="connsiteX37" fmla="*/ 57477 w 433580"/>
                  <a:gd name="connsiteY37" fmla="*/ 422018 h 500284"/>
                  <a:gd name="connsiteX38" fmla="*/ 57477 w 433580"/>
                  <a:gd name="connsiteY38" fmla="*/ 383885 h 500284"/>
                  <a:gd name="connsiteX39" fmla="*/ 92719 w 433580"/>
                  <a:gd name="connsiteY39" fmla="*/ 383885 h 500284"/>
                  <a:gd name="connsiteX40" fmla="*/ 92719 w 433580"/>
                  <a:gd name="connsiteY40" fmla="*/ 361650 h 500284"/>
                  <a:gd name="connsiteX41" fmla="*/ 57477 w 433580"/>
                  <a:gd name="connsiteY41" fmla="*/ 361650 h 500284"/>
                  <a:gd name="connsiteX42" fmla="*/ 57477 w 433580"/>
                  <a:gd name="connsiteY42" fmla="*/ 323629 h 500284"/>
                  <a:gd name="connsiteX43" fmla="*/ 92719 w 433580"/>
                  <a:gd name="connsiteY43" fmla="*/ 323629 h 500284"/>
                  <a:gd name="connsiteX44" fmla="*/ 92719 w 433580"/>
                  <a:gd name="connsiteY44" fmla="*/ 301394 h 500284"/>
                  <a:gd name="connsiteX45" fmla="*/ 57477 w 433580"/>
                  <a:gd name="connsiteY45" fmla="*/ 301394 h 500284"/>
                  <a:gd name="connsiteX46" fmla="*/ 57477 w 433580"/>
                  <a:gd name="connsiteY46" fmla="*/ 263372 h 500284"/>
                  <a:gd name="connsiteX47" fmla="*/ 92719 w 433580"/>
                  <a:gd name="connsiteY47" fmla="*/ 263372 h 500284"/>
                  <a:gd name="connsiteX48" fmla="*/ 92719 w 433580"/>
                  <a:gd name="connsiteY48" fmla="*/ 241137 h 500284"/>
                  <a:gd name="connsiteX49" fmla="*/ 57477 w 433580"/>
                  <a:gd name="connsiteY49" fmla="*/ 241137 h 500284"/>
                  <a:gd name="connsiteX50" fmla="*/ 57477 w 433580"/>
                  <a:gd name="connsiteY50" fmla="*/ 203116 h 500284"/>
                  <a:gd name="connsiteX51" fmla="*/ 92719 w 433580"/>
                  <a:gd name="connsiteY51" fmla="*/ 203116 h 500284"/>
                  <a:gd name="connsiteX52" fmla="*/ 92719 w 433580"/>
                  <a:gd name="connsiteY52" fmla="*/ 180881 h 500284"/>
                  <a:gd name="connsiteX53" fmla="*/ 57477 w 433580"/>
                  <a:gd name="connsiteY53" fmla="*/ 180881 h 500284"/>
                  <a:gd name="connsiteX54" fmla="*/ 57477 w 433580"/>
                  <a:gd name="connsiteY54" fmla="*/ 142859 h 500284"/>
                  <a:gd name="connsiteX55" fmla="*/ 92719 w 433580"/>
                  <a:gd name="connsiteY55" fmla="*/ 142859 h 500284"/>
                  <a:gd name="connsiteX56" fmla="*/ 92719 w 433580"/>
                  <a:gd name="connsiteY56" fmla="*/ 120624 h 500284"/>
                  <a:gd name="connsiteX57" fmla="*/ 57477 w 433580"/>
                  <a:gd name="connsiteY57" fmla="*/ 120624 h 500284"/>
                  <a:gd name="connsiteX58" fmla="*/ 57477 w 433580"/>
                  <a:gd name="connsiteY58" fmla="*/ 82491 h 500284"/>
                  <a:gd name="connsiteX59" fmla="*/ 92719 w 433580"/>
                  <a:gd name="connsiteY59" fmla="*/ 82491 h 500284"/>
                  <a:gd name="connsiteX60" fmla="*/ 92719 w 433580"/>
                  <a:gd name="connsiteY60" fmla="*/ 60257 h 500284"/>
                  <a:gd name="connsiteX61" fmla="*/ 57477 w 433580"/>
                  <a:gd name="connsiteY61" fmla="*/ 60257 h 500284"/>
                  <a:gd name="connsiteX62" fmla="*/ 57477 w 433580"/>
                  <a:gd name="connsiteY62" fmla="*/ 22235 h 500284"/>
                  <a:gd name="connsiteX63" fmla="*/ 420684 w 433580"/>
                  <a:gd name="connsiteY63" fmla="*/ 22235 h 50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33580" h="500284">
                    <a:moveTo>
                      <a:pt x="35242" y="0"/>
                    </a:moveTo>
                    <a:lnTo>
                      <a:pt x="35242" y="60257"/>
                    </a:lnTo>
                    <a:lnTo>
                      <a:pt x="0" y="60257"/>
                    </a:lnTo>
                    <a:lnTo>
                      <a:pt x="0" y="82491"/>
                    </a:lnTo>
                    <a:lnTo>
                      <a:pt x="35242" y="82491"/>
                    </a:lnTo>
                    <a:lnTo>
                      <a:pt x="35242" y="120624"/>
                    </a:lnTo>
                    <a:lnTo>
                      <a:pt x="0" y="120624"/>
                    </a:lnTo>
                    <a:lnTo>
                      <a:pt x="0" y="142859"/>
                    </a:lnTo>
                    <a:lnTo>
                      <a:pt x="35242" y="142859"/>
                    </a:lnTo>
                    <a:lnTo>
                      <a:pt x="35242" y="180881"/>
                    </a:lnTo>
                    <a:lnTo>
                      <a:pt x="0" y="180881"/>
                    </a:lnTo>
                    <a:lnTo>
                      <a:pt x="0" y="203116"/>
                    </a:lnTo>
                    <a:lnTo>
                      <a:pt x="35242" y="203116"/>
                    </a:lnTo>
                    <a:lnTo>
                      <a:pt x="35242" y="241137"/>
                    </a:lnTo>
                    <a:lnTo>
                      <a:pt x="0" y="241137"/>
                    </a:lnTo>
                    <a:lnTo>
                      <a:pt x="0" y="263372"/>
                    </a:lnTo>
                    <a:lnTo>
                      <a:pt x="35242" y="263372"/>
                    </a:lnTo>
                    <a:lnTo>
                      <a:pt x="35242" y="301394"/>
                    </a:lnTo>
                    <a:lnTo>
                      <a:pt x="0" y="301394"/>
                    </a:lnTo>
                    <a:lnTo>
                      <a:pt x="0" y="323629"/>
                    </a:lnTo>
                    <a:lnTo>
                      <a:pt x="35242" y="323629"/>
                    </a:lnTo>
                    <a:lnTo>
                      <a:pt x="35242" y="361650"/>
                    </a:lnTo>
                    <a:lnTo>
                      <a:pt x="0" y="361650"/>
                    </a:lnTo>
                    <a:lnTo>
                      <a:pt x="0" y="383885"/>
                    </a:lnTo>
                    <a:lnTo>
                      <a:pt x="35242" y="383885"/>
                    </a:lnTo>
                    <a:lnTo>
                      <a:pt x="35242" y="422018"/>
                    </a:lnTo>
                    <a:lnTo>
                      <a:pt x="0" y="422018"/>
                    </a:lnTo>
                    <a:lnTo>
                      <a:pt x="0" y="444253"/>
                    </a:lnTo>
                    <a:lnTo>
                      <a:pt x="35242" y="444253"/>
                    </a:lnTo>
                    <a:lnTo>
                      <a:pt x="35242" y="504509"/>
                    </a:lnTo>
                    <a:lnTo>
                      <a:pt x="442919" y="504509"/>
                    </a:lnTo>
                    <a:lnTo>
                      <a:pt x="442919" y="0"/>
                    </a:lnTo>
                    <a:close/>
                    <a:moveTo>
                      <a:pt x="420684" y="482275"/>
                    </a:moveTo>
                    <a:lnTo>
                      <a:pt x="57477" y="482275"/>
                    </a:lnTo>
                    <a:lnTo>
                      <a:pt x="57477" y="444253"/>
                    </a:lnTo>
                    <a:lnTo>
                      <a:pt x="92719" y="444253"/>
                    </a:lnTo>
                    <a:lnTo>
                      <a:pt x="92719" y="422018"/>
                    </a:lnTo>
                    <a:lnTo>
                      <a:pt x="57477" y="422018"/>
                    </a:lnTo>
                    <a:lnTo>
                      <a:pt x="57477" y="383885"/>
                    </a:lnTo>
                    <a:lnTo>
                      <a:pt x="92719" y="383885"/>
                    </a:lnTo>
                    <a:lnTo>
                      <a:pt x="92719" y="361650"/>
                    </a:lnTo>
                    <a:lnTo>
                      <a:pt x="57477" y="361650"/>
                    </a:lnTo>
                    <a:lnTo>
                      <a:pt x="57477" y="323629"/>
                    </a:lnTo>
                    <a:lnTo>
                      <a:pt x="92719" y="323629"/>
                    </a:lnTo>
                    <a:lnTo>
                      <a:pt x="92719" y="301394"/>
                    </a:lnTo>
                    <a:lnTo>
                      <a:pt x="57477" y="301394"/>
                    </a:lnTo>
                    <a:lnTo>
                      <a:pt x="57477" y="263372"/>
                    </a:lnTo>
                    <a:lnTo>
                      <a:pt x="92719" y="263372"/>
                    </a:lnTo>
                    <a:lnTo>
                      <a:pt x="92719" y="241137"/>
                    </a:lnTo>
                    <a:lnTo>
                      <a:pt x="57477" y="241137"/>
                    </a:lnTo>
                    <a:lnTo>
                      <a:pt x="57477" y="203116"/>
                    </a:lnTo>
                    <a:lnTo>
                      <a:pt x="92719" y="203116"/>
                    </a:lnTo>
                    <a:lnTo>
                      <a:pt x="92719" y="180881"/>
                    </a:lnTo>
                    <a:lnTo>
                      <a:pt x="57477" y="180881"/>
                    </a:lnTo>
                    <a:lnTo>
                      <a:pt x="57477" y="142859"/>
                    </a:lnTo>
                    <a:lnTo>
                      <a:pt x="92719" y="142859"/>
                    </a:lnTo>
                    <a:lnTo>
                      <a:pt x="92719" y="120624"/>
                    </a:lnTo>
                    <a:lnTo>
                      <a:pt x="57477" y="120624"/>
                    </a:lnTo>
                    <a:lnTo>
                      <a:pt x="57477" y="82491"/>
                    </a:lnTo>
                    <a:lnTo>
                      <a:pt x="92719" y="82491"/>
                    </a:lnTo>
                    <a:lnTo>
                      <a:pt x="92719" y="60257"/>
                    </a:lnTo>
                    <a:lnTo>
                      <a:pt x="57477" y="60257"/>
                    </a:lnTo>
                    <a:lnTo>
                      <a:pt x="57477" y="22235"/>
                    </a:lnTo>
                    <a:lnTo>
                      <a:pt x="420684" y="22235"/>
                    </a:lnTo>
                    <a:close/>
                  </a:path>
                </a:pathLst>
              </a:custGeom>
              <a:grpFill/>
              <a:ln w="11049"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12" name="Freeform: Shape 211">
                <a:extLst>
                  <a:ext uri="{FF2B5EF4-FFF2-40B4-BE49-F238E27FC236}">
                    <a16:creationId xmlns:a16="http://schemas.microsoft.com/office/drawing/2014/main" id="{8BA5F7F6-0C8A-4E47-A0BF-84D1285F1819}"/>
                  </a:ext>
                </a:extLst>
              </p:cNvPr>
              <p:cNvSpPr/>
              <p:nvPr/>
            </p:nvSpPr>
            <p:spPr>
              <a:xfrm>
                <a:off x="11474906" y="3075207"/>
                <a:ext cx="222349" cy="22235"/>
              </a:xfrm>
              <a:custGeom>
                <a:avLst/>
                <a:gdLst>
                  <a:gd name="connsiteX0" fmla="*/ 0 w 222348"/>
                  <a:gd name="connsiteY0" fmla="*/ 0 h 22234"/>
                  <a:gd name="connsiteX1" fmla="*/ 224572 w 222348"/>
                  <a:gd name="connsiteY1" fmla="*/ 0 h 22234"/>
                  <a:gd name="connsiteX2" fmla="*/ 224572 w 222348"/>
                  <a:gd name="connsiteY2" fmla="*/ 22235 h 22234"/>
                  <a:gd name="connsiteX3" fmla="*/ 0 w 222348"/>
                  <a:gd name="connsiteY3" fmla="*/ 22235 h 22234"/>
                </a:gdLst>
                <a:ahLst/>
                <a:cxnLst>
                  <a:cxn ang="0">
                    <a:pos x="connsiteX0" y="connsiteY0"/>
                  </a:cxn>
                  <a:cxn ang="0">
                    <a:pos x="connsiteX1" y="connsiteY1"/>
                  </a:cxn>
                  <a:cxn ang="0">
                    <a:pos x="connsiteX2" y="connsiteY2"/>
                  </a:cxn>
                  <a:cxn ang="0">
                    <a:pos x="connsiteX3" y="connsiteY3"/>
                  </a:cxn>
                </a:cxnLst>
                <a:rect l="l" t="t" r="r" b="b"/>
                <a:pathLst>
                  <a:path w="222348" h="22234">
                    <a:moveTo>
                      <a:pt x="0" y="0"/>
                    </a:moveTo>
                    <a:lnTo>
                      <a:pt x="224572" y="0"/>
                    </a:lnTo>
                    <a:lnTo>
                      <a:pt x="224572" y="22235"/>
                    </a:lnTo>
                    <a:lnTo>
                      <a:pt x="0" y="22235"/>
                    </a:lnTo>
                    <a:close/>
                  </a:path>
                </a:pathLst>
              </a:custGeom>
              <a:grpFill/>
              <a:ln w="11049"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13" name="Freeform: Shape 212">
                <a:extLst>
                  <a:ext uri="{FF2B5EF4-FFF2-40B4-BE49-F238E27FC236}">
                    <a16:creationId xmlns:a16="http://schemas.microsoft.com/office/drawing/2014/main" id="{CB406248-58E4-4641-87E4-F479188AF6C6}"/>
                  </a:ext>
                </a:extLst>
              </p:cNvPr>
              <p:cNvSpPr/>
              <p:nvPr/>
            </p:nvSpPr>
            <p:spPr>
              <a:xfrm>
                <a:off x="11474906" y="3221179"/>
                <a:ext cx="111174" cy="22235"/>
              </a:xfrm>
              <a:custGeom>
                <a:avLst/>
                <a:gdLst>
                  <a:gd name="connsiteX0" fmla="*/ 0 w 111174"/>
                  <a:gd name="connsiteY0" fmla="*/ 0 h 22234"/>
                  <a:gd name="connsiteX1" fmla="*/ 112286 w 111174"/>
                  <a:gd name="connsiteY1" fmla="*/ 0 h 22234"/>
                  <a:gd name="connsiteX2" fmla="*/ 112286 w 111174"/>
                  <a:gd name="connsiteY2" fmla="*/ 22235 h 22234"/>
                  <a:gd name="connsiteX3" fmla="*/ 0 w 111174"/>
                  <a:gd name="connsiteY3" fmla="*/ 22235 h 22234"/>
                </a:gdLst>
                <a:ahLst/>
                <a:cxnLst>
                  <a:cxn ang="0">
                    <a:pos x="connsiteX0" y="connsiteY0"/>
                  </a:cxn>
                  <a:cxn ang="0">
                    <a:pos x="connsiteX1" y="connsiteY1"/>
                  </a:cxn>
                  <a:cxn ang="0">
                    <a:pos x="connsiteX2" y="connsiteY2"/>
                  </a:cxn>
                  <a:cxn ang="0">
                    <a:pos x="connsiteX3" y="connsiteY3"/>
                  </a:cxn>
                </a:cxnLst>
                <a:rect l="l" t="t" r="r" b="b"/>
                <a:pathLst>
                  <a:path w="111174" h="22234">
                    <a:moveTo>
                      <a:pt x="0" y="0"/>
                    </a:moveTo>
                    <a:lnTo>
                      <a:pt x="112286" y="0"/>
                    </a:lnTo>
                    <a:lnTo>
                      <a:pt x="112286" y="22235"/>
                    </a:lnTo>
                    <a:lnTo>
                      <a:pt x="0" y="22235"/>
                    </a:lnTo>
                    <a:close/>
                  </a:path>
                </a:pathLst>
              </a:custGeom>
              <a:grpFill/>
              <a:ln w="11049"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14" name="Freeform: Shape 213">
                <a:extLst>
                  <a:ext uri="{FF2B5EF4-FFF2-40B4-BE49-F238E27FC236}">
                    <a16:creationId xmlns:a16="http://schemas.microsoft.com/office/drawing/2014/main" id="{05C9144A-7CCE-45E9-8428-1FBEDF443645}"/>
                  </a:ext>
                </a:extLst>
              </p:cNvPr>
              <p:cNvSpPr/>
              <p:nvPr/>
            </p:nvSpPr>
            <p:spPr>
              <a:xfrm>
                <a:off x="11474906" y="3002166"/>
                <a:ext cx="222349" cy="22235"/>
              </a:xfrm>
              <a:custGeom>
                <a:avLst/>
                <a:gdLst>
                  <a:gd name="connsiteX0" fmla="*/ 0 w 222348"/>
                  <a:gd name="connsiteY0" fmla="*/ 0 h 22234"/>
                  <a:gd name="connsiteX1" fmla="*/ 224572 w 222348"/>
                  <a:gd name="connsiteY1" fmla="*/ 0 h 22234"/>
                  <a:gd name="connsiteX2" fmla="*/ 224572 w 222348"/>
                  <a:gd name="connsiteY2" fmla="*/ 22235 h 22234"/>
                  <a:gd name="connsiteX3" fmla="*/ 0 w 222348"/>
                  <a:gd name="connsiteY3" fmla="*/ 22235 h 22234"/>
                </a:gdLst>
                <a:ahLst/>
                <a:cxnLst>
                  <a:cxn ang="0">
                    <a:pos x="connsiteX0" y="connsiteY0"/>
                  </a:cxn>
                  <a:cxn ang="0">
                    <a:pos x="connsiteX1" y="connsiteY1"/>
                  </a:cxn>
                  <a:cxn ang="0">
                    <a:pos x="connsiteX2" y="connsiteY2"/>
                  </a:cxn>
                  <a:cxn ang="0">
                    <a:pos x="connsiteX3" y="connsiteY3"/>
                  </a:cxn>
                </a:cxnLst>
                <a:rect l="l" t="t" r="r" b="b"/>
                <a:pathLst>
                  <a:path w="222348" h="22234">
                    <a:moveTo>
                      <a:pt x="0" y="0"/>
                    </a:moveTo>
                    <a:lnTo>
                      <a:pt x="224572" y="0"/>
                    </a:lnTo>
                    <a:lnTo>
                      <a:pt x="224572" y="22235"/>
                    </a:lnTo>
                    <a:lnTo>
                      <a:pt x="0" y="22235"/>
                    </a:lnTo>
                    <a:close/>
                  </a:path>
                </a:pathLst>
              </a:custGeom>
              <a:grpFill/>
              <a:ln w="11049"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15" name="Freeform: Shape 214">
                <a:extLst>
                  <a:ext uri="{FF2B5EF4-FFF2-40B4-BE49-F238E27FC236}">
                    <a16:creationId xmlns:a16="http://schemas.microsoft.com/office/drawing/2014/main" id="{A2E5C154-5693-4EE6-B166-C6D30580AE3A}"/>
                  </a:ext>
                </a:extLst>
              </p:cNvPr>
              <p:cNvSpPr/>
              <p:nvPr/>
            </p:nvSpPr>
            <p:spPr>
              <a:xfrm>
                <a:off x="11474906" y="3148249"/>
                <a:ext cx="222349" cy="22235"/>
              </a:xfrm>
              <a:custGeom>
                <a:avLst/>
                <a:gdLst>
                  <a:gd name="connsiteX0" fmla="*/ 0 w 222348"/>
                  <a:gd name="connsiteY0" fmla="*/ 0 h 22234"/>
                  <a:gd name="connsiteX1" fmla="*/ 224572 w 222348"/>
                  <a:gd name="connsiteY1" fmla="*/ 0 h 22234"/>
                  <a:gd name="connsiteX2" fmla="*/ 224572 w 222348"/>
                  <a:gd name="connsiteY2" fmla="*/ 22235 h 22234"/>
                  <a:gd name="connsiteX3" fmla="*/ 0 w 222348"/>
                  <a:gd name="connsiteY3" fmla="*/ 22235 h 22234"/>
                </a:gdLst>
                <a:ahLst/>
                <a:cxnLst>
                  <a:cxn ang="0">
                    <a:pos x="connsiteX0" y="connsiteY0"/>
                  </a:cxn>
                  <a:cxn ang="0">
                    <a:pos x="connsiteX1" y="connsiteY1"/>
                  </a:cxn>
                  <a:cxn ang="0">
                    <a:pos x="connsiteX2" y="connsiteY2"/>
                  </a:cxn>
                  <a:cxn ang="0">
                    <a:pos x="connsiteX3" y="connsiteY3"/>
                  </a:cxn>
                </a:cxnLst>
                <a:rect l="l" t="t" r="r" b="b"/>
                <a:pathLst>
                  <a:path w="222348" h="22234">
                    <a:moveTo>
                      <a:pt x="0" y="0"/>
                    </a:moveTo>
                    <a:lnTo>
                      <a:pt x="224572" y="0"/>
                    </a:lnTo>
                    <a:lnTo>
                      <a:pt x="224572" y="22235"/>
                    </a:lnTo>
                    <a:lnTo>
                      <a:pt x="0" y="22235"/>
                    </a:lnTo>
                    <a:close/>
                  </a:path>
                </a:pathLst>
              </a:custGeom>
              <a:grpFill/>
              <a:ln w="11049" cap="flat">
                <a:noFill/>
                <a:prstDash val="solid"/>
                <a:miter/>
              </a:ln>
            </p:spPr>
            <p:txBody>
              <a:bodyPr rtlCol="0" anchor="ctr"/>
              <a:lstStyle/>
              <a:p>
                <a:pPr defTabSz="1828723" hangingPunct="1"/>
                <a:endParaRPr lang="en-US" sz="4000" kern="1200">
                  <a:solidFill>
                    <a:srgbClr val="FFFFFF"/>
                  </a:solidFill>
                  <a:ea typeface="+mn-ea"/>
                  <a:cs typeface="+mn-cs"/>
                </a:endParaRPr>
              </a:p>
            </p:txBody>
          </p:sp>
        </p:grpSp>
        <p:grpSp>
          <p:nvGrpSpPr>
            <p:cNvPr id="216" name="Graphic 8">
              <a:extLst>
                <a:ext uri="{FF2B5EF4-FFF2-40B4-BE49-F238E27FC236}">
                  <a16:creationId xmlns:a16="http://schemas.microsoft.com/office/drawing/2014/main" id="{A85AB02F-0F06-4130-85F0-34835B0154D6}"/>
                </a:ext>
              </a:extLst>
            </p:cNvPr>
            <p:cNvGrpSpPr/>
            <p:nvPr/>
          </p:nvGrpSpPr>
          <p:grpSpPr>
            <a:xfrm>
              <a:off x="7786955" y="4357177"/>
              <a:ext cx="181306" cy="287322"/>
              <a:chOff x="2139644" y="2688636"/>
              <a:chExt cx="322585" cy="511210"/>
            </a:xfrm>
            <a:solidFill>
              <a:schemeClr val="tx1">
                <a:lumMod val="65000"/>
              </a:schemeClr>
            </a:solidFill>
          </p:grpSpPr>
          <p:sp>
            <p:nvSpPr>
              <p:cNvPr id="217" name="Freeform: Shape 216">
                <a:extLst>
                  <a:ext uri="{FF2B5EF4-FFF2-40B4-BE49-F238E27FC236}">
                    <a16:creationId xmlns:a16="http://schemas.microsoft.com/office/drawing/2014/main" id="{9C5F6839-DB1C-4E54-8A0E-188152897600}"/>
                  </a:ext>
                </a:extLst>
              </p:cNvPr>
              <p:cNvSpPr/>
              <p:nvPr/>
            </p:nvSpPr>
            <p:spPr>
              <a:xfrm>
                <a:off x="2139644" y="2688636"/>
                <a:ext cx="322585" cy="322585"/>
              </a:xfrm>
              <a:custGeom>
                <a:avLst/>
                <a:gdLst>
                  <a:gd name="connsiteX0" fmla="*/ 50513 w 322584"/>
                  <a:gd name="connsiteY0" fmla="*/ 331787 h 322584"/>
                  <a:gd name="connsiteX1" fmla="*/ 13916 w 322584"/>
                  <a:gd name="connsiteY1" fmla="*/ 330118 h 322584"/>
                  <a:gd name="connsiteX2" fmla="*/ 11692 w 322584"/>
                  <a:gd name="connsiteY2" fmla="*/ 330118 h 322584"/>
                  <a:gd name="connsiteX3" fmla="*/ 1903 w 322584"/>
                  <a:gd name="connsiteY3" fmla="*/ 320440 h 322584"/>
                  <a:gd name="connsiteX4" fmla="*/ 69534 w 322584"/>
                  <a:gd name="connsiteY4" fmla="*/ 71160 h 322584"/>
                  <a:gd name="connsiteX5" fmla="*/ 314143 w 322584"/>
                  <a:gd name="connsiteY5" fmla="*/ 1860 h 322584"/>
                  <a:gd name="connsiteX6" fmla="*/ 323820 w 322584"/>
                  <a:gd name="connsiteY6" fmla="*/ 11649 h 322584"/>
                  <a:gd name="connsiteX7" fmla="*/ 256189 w 322584"/>
                  <a:gd name="connsiteY7" fmla="*/ 260929 h 322584"/>
                  <a:gd name="connsiteX8" fmla="*/ 50513 w 322584"/>
                  <a:gd name="connsiteY8" fmla="*/ 331787 h 322584"/>
                  <a:gd name="connsiteX9" fmla="*/ 23260 w 322584"/>
                  <a:gd name="connsiteY9" fmla="*/ 308538 h 322584"/>
                  <a:gd name="connsiteX10" fmla="*/ 240282 w 322584"/>
                  <a:gd name="connsiteY10" fmla="*/ 245134 h 322584"/>
                  <a:gd name="connsiteX11" fmla="*/ 302463 w 322584"/>
                  <a:gd name="connsiteY11" fmla="*/ 22661 h 322584"/>
                  <a:gd name="connsiteX12" fmla="*/ 84996 w 322584"/>
                  <a:gd name="connsiteY12" fmla="*/ 87067 h 322584"/>
                  <a:gd name="connsiteX13" fmla="*/ 23260 w 322584"/>
                  <a:gd name="connsiteY13" fmla="*/ 308761 h 32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2584" h="322584">
                    <a:moveTo>
                      <a:pt x="50513" y="331787"/>
                    </a:moveTo>
                    <a:cubicBezTo>
                      <a:pt x="33383" y="331787"/>
                      <a:pt x="20368" y="330785"/>
                      <a:pt x="13916" y="330118"/>
                    </a:cubicBezTo>
                    <a:lnTo>
                      <a:pt x="11692" y="330118"/>
                    </a:lnTo>
                    <a:cubicBezTo>
                      <a:pt x="6585" y="329541"/>
                      <a:pt x="2538" y="325540"/>
                      <a:pt x="1903" y="320440"/>
                    </a:cubicBezTo>
                    <a:cubicBezTo>
                      <a:pt x="1124" y="313877"/>
                      <a:pt x="-16006" y="158369"/>
                      <a:pt x="69534" y="71160"/>
                    </a:cubicBezTo>
                    <a:cubicBezTo>
                      <a:pt x="155075" y="-16049"/>
                      <a:pt x="307469" y="1081"/>
                      <a:pt x="314143" y="1860"/>
                    </a:cubicBezTo>
                    <a:cubicBezTo>
                      <a:pt x="319243" y="2496"/>
                      <a:pt x="323243" y="6542"/>
                      <a:pt x="323820" y="11649"/>
                    </a:cubicBezTo>
                    <a:cubicBezTo>
                      <a:pt x="324599" y="18212"/>
                      <a:pt x="341729" y="173609"/>
                      <a:pt x="256189" y="260929"/>
                    </a:cubicBezTo>
                    <a:cubicBezTo>
                      <a:pt x="196232" y="322220"/>
                      <a:pt x="103573" y="331787"/>
                      <a:pt x="50513" y="331787"/>
                    </a:cubicBezTo>
                    <a:close/>
                    <a:moveTo>
                      <a:pt x="23260" y="308538"/>
                    </a:moveTo>
                    <a:cubicBezTo>
                      <a:pt x="55185" y="310763"/>
                      <a:pt x="173095" y="313655"/>
                      <a:pt x="240282" y="245134"/>
                    </a:cubicBezTo>
                    <a:cubicBezTo>
                      <a:pt x="307469" y="176612"/>
                      <a:pt x="304688" y="56588"/>
                      <a:pt x="302463" y="22661"/>
                    </a:cubicBezTo>
                    <a:cubicBezTo>
                      <a:pt x="269315" y="20993"/>
                      <a:pt x="151738" y="18434"/>
                      <a:pt x="84996" y="87067"/>
                    </a:cubicBezTo>
                    <a:cubicBezTo>
                      <a:pt x="18254" y="155700"/>
                      <a:pt x="21035" y="275279"/>
                      <a:pt x="23260" y="308761"/>
                    </a:cubicBezTo>
                    <a:close/>
                  </a:path>
                </a:pathLst>
              </a:custGeom>
              <a:grpFill/>
              <a:ln w="11049"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18" name="Freeform: Shape 217">
                <a:extLst>
                  <a:ext uri="{FF2B5EF4-FFF2-40B4-BE49-F238E27FC236}">
                    <a16:creationId xmlns:a16="http://schemas.microsoft.com/office/drawing/2014/main" id="{AD5156E3-614B-4710-835E-967C3C3BFEB0}"/>
                  </a:ext>
                </a:extLst>
              </p:cNvPr>
              <p:cNvSpPr/>
              <p:nvPr/>
            </p:nvSpPr>
            <p:spPr>
              <a:xfrm>
                <a:off x="2139644" y="2688681"/>
                <a:ext cx="322585" cy="322585"/>
              </a:xfrm>
              <a:custGeom>
                <a:avLst/>
                <a:gdLst>
                  <a:gd name="connsiteX0" fmla="*/ 15029 w 322584"/>
                  <a:gd name="connsiteY0" fmla="*/ 330295 h 322584"/>
                  <a:gd name="connsiteX1" fmla="*/ 13583 w 322584"/>
                  <a:gd name="connsiteY1" fmla="*/ 330295 h 322584"/>
                  <a:gd name="connsiteX2" fmla="*/ 11692 w 322584"/>
                  <a:gd name="connsiteY2" fmla="*/ 330295 h 322584"/>
                  <a:gd name="connsiteX3" fmla="*/ 1903 w 322584"/>
                  <a:gd name="connsiteY3" fmla="*/ 320617 h 322584"/>
                  <a:gd name="connsiteX4" fmla="*/ 69534 w 322584"/>
                  <a:gd name="connsiteY4" fmla="*/ 71337 h 322584"/>
                  <a:gd name="connsiteX5" fmla="*/ 314143 w 322584"/>
                  <a:gd name="connsiteY5" fmla="*/ 1814 h 322584"/>
                  <a:gd name="connsiteX6" fmla="*/ 323847 w 322584"/>
                  <a:gd name="connsiteY6" fmla="*/ 14196 h 322584"/>
                  <a:gd name="connsiteX7" fmla="*/ 322040 w 322584"/>
                  <a:gd name="connsiteY7" fmla="*/ 19056 h 322584"/>
                  <a:gd name="connsiteX8" fmla="*/ 181327 w 322584"/>
                  <a:gd name="connsiteY8" fmla="*/ 189915 h 322584"/>
                  <a:gd name="connsiteX9" fmla="*/ 21480 w 322584"/>
                  <a:gd name="connsiteY9" fmla="*/ 328292 h 322584"/>
                  <a:gd name="connsiteX10" fmla="*/ 15029 w 322584"/>
                  <a:gd name="connsiteY10" fmla="*/ 330295 h 322584"/>
                  <a:gd name="connsiteX11" fmla="*/ 276990 w 322584"/>
                  <a:gd name="connsiteY11" fmla="*/ 22393 h 322584"/>
                  <a:gd name="connsiteX12" fmla="*/ 84996 w 322584"/>
                  <a:gd name="connsiteY12" fmla="*/ 87021 h 322584"/>
                  <a:gd name="connsiteX13" fmla="*/ 22370 w 322584"/>
                  <a:gd name="connsiteY13" fmla="*/ 300261 h 322584"/>
                  <a:gd name="connsiteX14" fmla="*/ 165420 w 322584"/>
                  <a:gd name="connsiteY14" fmla="*/ 174342 h 322584"/>
                  <a:gd name="connsiteX15" fmla="*/ 292563 w 322584"/>
                  <a:gd name="connsiteY15" fmla="*/ 22615 h 32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2584" h="322584">
                    <a:moveTo>
                      <a:pt x="15029" y="330295"/>
                    </a:moveTo>
                    <a:lnTo>
                      <a:pt x="13583" y="330295"/>
                    </a:lnTo>
                    <a:lnTo>
                      <a:pt x="11692" y="330295"/>
                    </a:lnTo>
                    <a:cubicBezTo>
                      <a:pt x="6585" y="329717"/>
                      <a:pt x="2538" y="325717"/>
                      <a:pt x="1903" y="320617"/>
                    </a:cubicBezTo>
                    <a:cubicBezTo>
                      <a:pt x="1124" y="314054"/>
                      <a:pt x="-16006" y="158546"/>
                      <a:pt x="69534" y="71337"/>
                    </a:cubicBezTo>
                    <a:cubicBezTo>
                      <a:pt x="155075" y="-15872"/>
                      <a:pt x="307469" y="1036"/>
                      <a:pt x="314143" y="1814"/>
                    </a:cubicBezTo>
                    <a:cubicBezTo>
                      <a:pt x="320241" y="2553"/>
                      <a:pt x="324586" y="8097"/>
                      <a:pt x="323847" y="14196"/>
                    </a:cubicBezTo>
                    <a:cubicBezTo>
                      <a:pt x="323636" y="15935"/>
                      <a:pt x="323017" y="17601"/>
                      <a:pt x="322040" y="19056"/>
                    </a:cubicBezTo>
                    <a:cubicBezTo>
                      <a:pt x="280410" y="80155"/>
                      <a:pt x="233311" y="137343"/>
                      <a:pt x="181327" y="189915"/>
                    </a:cubicBezTo>
                    <a:cubicBezTo>
                      <a:pt x="132195" y="240628"/>
                      <a:pt x="78708" y="286932"/>
                      <a:pt x="21480" y="328292"/>
                    </a:cubicBezTo>
                    <a:cubicBezTo>
                      <a:pt x="19589" y="329613"/>
                      <a:pt x="17335" y="330312"/>
                      <a:pt x="15029" y="330295"/>
                    </a:cubicBezTo>
                    <a:close/>
                    <a:moveTo>
                      <a:pt x="276990" y="22393"/>
                    </a:moveTo>
                    <a:cubicBezTo>
                      <a:pt x="228602" y="22393"/>
                      <a:pt x="140614" y="30736"/>
                      <a:pt x="84996" y="87021"/>
                    </a:cubicBezTo>
                    <a:cubicBezTo>
                      <a:pt x="22926" y="150314"/>
                      <a:pt x="20590" y="257991"/>
                      <a:pt x="22370" y="300261"/>
                    </a:cubicBezTo>
                    <a:cubicBezTo>
                      <a:pt x="73285" y="262108"/>
                      <a:pt x="121116" y="220005"/>
                      <a:pt x="165420" y="174342"/>
                    </a:cubicBezTo>
                    <a:cubicBezTo>
                      <a:pt x="211852" y="127304"/>
                      <a:pt x="254374" y="76561"/>
                      <a:pt x="292563" y="22615"/>
                    </a:cubicBezTo>
                    <a:close/>
                  </a:path>
                </a:pathLst>
              </a:custGeom>
              <a:grpFill/>
              <a:ln w="11049"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19" name="Freeform: Shape 218">
                <a:extLst>
                  <a:ext uri="{FF2B5EF4-FFF2-40B4-BE49-F238E27FC236}">
                    <a16:creationId xmlns:a16="http://schemas.microsoft.com/office/drawing/2014/main" id="{AC60798E-BF00-46F4-B6DA-7CD466C1D502}"/>
                  </a:ext>
                </a:extLst>
              </p:cNvPr>
              <p:cNvSpPr/>
              <p:nvPr/>
            </p:nvSpPr>
            <p:spPr>
              <a:xfrm>
                <a:off x="2139767" y="2988497"/>
                <a:ext cx="22247" cy="211349"/>
              </a:xfrm>
              <a:custGeom>
                <a:avLst/>
                <a:gdLst>
                  <a:gd name="connsiteX0" fmla="*/ 0 w 22247"/>
                  <a:gd name="connsiteY0" fmla="*/ 0 h 211348"/>
                  <a:gd name="connsiteX1" fmla="*/ 22247 w 22247"/>
                  <a:gd name="connsiteY1" fmla="*/ 0 h 211348"/>
                  <a:gd name="connsiteX2" fmla="*/ 22247 w 22247"/>
                  <a:gd name="connsiteY2" fmla="*/ 219024 h 211348"/>
                  <a:gd name="connsiteX3" fmla="*/ 0 w 22247"/>
                  <a:gd name="connsiteY3" fmla="*/ 219024 h 211348"/>
                </a:gdLst>
                <a:ahLst/>
                <a:cxnLst>
                  <a:cxn ang="0">
                    <a:pos x="connsiteX0" y="connsiteY0"/>
                  </a:cxn>
                  <a:cxn ang="0">
                    <a:pos x="connsiteX1" y="connsiteY1"/>
                  </a:cxn>
                  <a:cxn ang="0">
                    <a:pos x="connsiteX2" y="connsiteY2"/>
                  </a:cxn>
                  <a:cxn ang="0">
                    <a:pos x="connsiteX3" y="connsiteY3"/>
                  </a:cxn>
                </a:cxnLst>
                <a:rect l="l" t="t" r="r" b="b"/>
                <a:pathLst>
                  <a:path w="22247" h="211348">
                    <a:moveTo>
                      <a:pt x="0" y="0"/>
                    </a:moveTo>
                    <a:lnTo>
                      <a:pt x="22247" y="0"/>
                    </a:lnTo>
                    <a:lnTo>
                      <a:pt x="22247" y="219024"/>
                    </a:lnTo>
                    <a:lnTo>
                      <a:pt x="0" y="219024"/>
                    </a:lnTo>
                    <a:close/>
                  </a:path>
                </a:pathLst>
              </a:custGeom>
              <a:grpFill/>
              <a:ln w="11049" cap="flat">
                <a:noFill/>
                <a:prstDash val="solid"/>
                <a:miter/>
              </a:ln>
            </p:spPr>
            <p:txBody>
              <a:bodyPr rtlCol="0" anchor="ctr"/>
              <a:lstStyle/>
              <a:p>
                <a:pPr defTabSz="1828723" hangingPunct="1"/>
                <a:endParaRPr lang="en-US" sz="4000" kern="1200">
                  <a:solidFill>
                    <a:srgbClr val="FFFFFF"/>
                  </a:solidFill>
                  <a:ea typeface="+mn-ea"/>
                  <a:cs typeface="+mn-cs"/>
                </a:endParaRPr>
              </a:p>
            </p:txBody>
          </p:sp>
        </p:grpSp>
        <p:grpSp>
          <p:nvGrpSpPr>
            <p:cNvPr id="220" name="Graphic 40">
              <a:extLst>
                <a:ext uri="{FF2B5EF4-FFF2-40B4-BE49-F238E27FC236}">
                  <a16:creationId xmlns:a16="http://schemas.microsoft.com/office/drawing/2014/main" id="{26D51F54-702F-4887-8952-E775C2F8469C}"/>
                </a:ext>
              </a:extLst>
            </p:cNvPr>
            <p:cNvGrpSpPr/>
            <p:nvPr/>
          </p:nvGrpSpPr>
          <p:grpSpPr>
            <a:xfrm>
              <a:off x="7420174" y="3297882"/>
              <a:ext cx="217114" cy="312100"/>
              <a:chOff x="6256491" y="2770794"/>
              <a:chExt cx="386298" cy="555303"/>
            </a:xfrm>
            <a:solidFill>
              <a:schemeClr val="tx1">
                <a:lumMod val="65000"/>
              </a:schemeClr>
            </a:solidFill>
          </p:grpSpPr>
          <p:sp>
            <p:nvSpPr>
              <p:cNvPr id="221" name="Freeform: Shape 220">
                <a:extLst>
                  <a:ext uri="{FF2B5EF4-FFF2-40B4-BE49-F238E27FC236}">
                    <a16:creationId xmlns:a16="http://schemas.microsoft.com/office/drawing/2014/main" id="{61553CC1-0E04-41E3-BA0A-AFECA3185746}"/>
                  </a:ext>
                </a:extLst>
              </p:cNvPr>
              <p:cNvSpPr/>
              <p:nvPr/>
            </p:nvSpPr>
            <p:spPr>
              <a:xfrm>
                <a:off x="6256491" y="2770794"/>
                <a:ext cx="386298" cy="555303"/>
              </a:xfrm>
              <a:custGeom>
                <a:avLst/>
                <a:gdLst>
                  <a:gd name="connsiteX0" fmla="*/ 193149 w 386297"/>
                  <a:gd name="connsiteY0" fmla="*/ 0 h 555302"/>
                  <a:gd name="connsiteX1" fmla="*/ 0 w 386297"/>
                  <a:gd name="connsiteY1" fmla="*/ 68568 h 555302"/>
                  <a:gd name="connsiteX2" fmla="*/ 0 w 386297"/>
                  <a:gd name="connsiteY2" fmla="*/ 493737 h 555302"/>
                  <a:gd name="connsiteX3" fmla="*/ 193149 w 386297"/>
                  <a:gd name="connsiteY3" fmla="*/ 562304 h 555302"/>
                  <a:gd name="connsiteX4" fmla="*/ 386298 w 386297"/>
                  <a:gd name="connsiteY4" fmla="*/ 493737 h 555302"/>
                  <a:gd name="connsiteX5" fmla="*/ 386298 w 386297"/>
                  <a:gd name="connsiteY5" fmla="*/ 68568 h 555302"/>
                  <a:gd name="connsiteX6" fmla="*/ 193149 w 386297"/>
                  <a:gd name="connsiteY6" fmla="*/ 0 h 555302"/>
                  <a:gd name="connsiteX7" fmla="*/ 193149 w 386297"/>
                  <a:gd name="connsiteY7" fmla="*/ 24144 h 555302"/>
                  <a:gd name="connsiteX8" fmla="*/ 362154 w 386297"/>
                  <a:gd name="connsiteY8" fmla="*/ 68568 h 555302"/>
                  <a:gd name="connsiteX9" fmla="*/ 193149 w 386297"/>
                  <a:gd name="connsiteY9" fmla="*/ 113113 h 555302"/>
                  <a:gd name="connsiteX10" fmla="*/ 24144 w 386297"/>
                  <a:gd name="connsiteY10" fmla="*/ 68568 h 555302"/>
                  <a:gd name="connsiteX11" fmla="*/ 193149 w 386297"/>
                  <a:gd name="connsiteY11" fmla="*/ 24144 h 555302"/>
                  <a:gd name="connsiteX12" fmla="*/ 193149 w 386297"/>
                  <a:gd name="connsiteY12" fmla="*/ 538161 h 555302"/>
                  <a:gd name="connsiteX13" fmla="*/ 24144 w 386297"/>
                  <a:gd name="connsiteY13" fmla="*/ 493737 h 555302"/>
                  <a:gd name="connsiteX14" fmla="*/ 24144 w 386297"/>
                  <a:gd name="connsiteY14" fmla="*/ 386901 h 555302"/>
                  <a:gd name="connsiteX15" fmla="*/ 193149 w 386297"/>
                  <a:gd name="connsiteY15" fmla="*/ 420702 h 555302"/>
                  <a:gd name="connsiteX16" fmla="*/ 362154 w 386297"/>
                  <a:gd name="connsiteY16" fmla="*/ 386901 h 555302"/>
                  <a:gd name="connsiteX17" fmla="*/ 362154 w 386297"/>
                  <a:gd name="connsiteY17" fmla="*/ 493737 h 555302"/>
                  <a:gd name="connsiteX18" fmla="*/ 193149 w 386297"/>
                  <a:gd name="connsiteY18" fmla="*/ 538161 h 555302"/>
                  <a:gd name="connsiteX19" fmla="*/ 193149 w 386297"/>
                  <a:gd name="connsiteY19" fmla="*/ 396559 h 555302"/>
                  <a:gd name="connsiteX20" fmla="*/ 24144 w 386297"/>
                  <a:gd name="connsiteY20" fmla="*/ 352014 h 555302"/>
                  <a:gd name="connsiteX21" fmla="*/ 24144 w 386297"/>
                  <a:gd name="connsiteY21" fmla="*/ 244937 h 555302"/>
                  <a:gd name="connsiteX22" fmla="*/ 193149 w 386297"/>
                  <a:gd name="connsiteY22" fmla="*/ 278738 h 555302"/>
                  <a:gd name="connsiteX23" fmla="*/ 362154 w 386297"/>
                  <a:gd name="connsiteY23" fmla="*/ 244937 h 555302"/>
                  <a:gd name="connsiteX24" fmla="*/ 362154 w 386297"/>
                  <a:gd name="connsiteY24" fmla="*/ 351772 h 555302"/>
                  <a:gd name="connsiteX25" fmla="*/ 193149 w 386297"/>
                  <a:gd name="connsiteY25" fmla="*/ 396559 h 555302"/>
                  <a:gd name="connsiteX26" fmla="*/ 193149 w 386297"/>
                  <a:gd name="connsiteY26" fmla="*/ 254836 h 555302"/>
                  <a:gd name="connsiteX27" fmla="*/ 24144 w 386297"/>
                  <a:gd name="connsiteY27" fmla="*/ 210291 h 555302"/>
                  <a:gd name="connsiteX28" fmla="*/ 24144 w 386297"/>
                  <a:gd name="connsiteY28" fmla="*/ 103576 h 555302"/>
                  <a:gd name="connsiteX29" fmla="*/ 193149 w 386297"/>
                  <a:gd name="connsiteY29" fmla="*/ 137256 h 555302"/>
                  <a:gd name="connsiteX30" fmla="*/ 362154 w 386297"/>
                  <a:gd name="connsiteY30" fmla="*/ 103576 h 555302"/>
                  <a:gd name="connsiteX31" fmla="*/ 362154 w 386297"/>
                  <a:gd name="connsiteY31" fmla="*/ 210291 h 555302"/>
                  <a:gd name="connsiteX32" fmla="*/ 193149 w 386297"/>
                  <a:gd name="connsiteY32" fmla="*/ 254836 h 55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6297" h="555302">
                    <a:moveTo>
                      <a:pt x="193149" y="0"/>
                    </a:moveTo>
                    <a:cubicBezTo>
                      <a:pt x="96574" y="0"/>
                      <a:pt x="0" y="24144"/>
                      <a:pt x="0" y="68568"/>
                    </a:cubicBezTo>
                    <a:lnTo>
                      <a:pt x="0" y="493737"/>
                    </a:lnTo>
                    <a:cubicBezTo>
                      <a:pt x="0" y="538764"/>
                      <a:pt x="97419" y="562304"/>
                      <a:pt x="193149" y="562304"/>
                    </a:cubicBezTo>
                    <a:cubicBezTo>
                      <a:pt x="288878" y="562304"/>
                      <a:pt x="386298" y="538764"/>
                      <a:pt x="386298" y="493737"/>
                    </a:cubicBezTo>
                    <a:lnTo>
                      <a:pt x="386298" y="68568"/>
                    </a:lnTo>
                    <a:cubicBezTo>
                      <a:pt x="386298" y="23540"/>
                      <a:pt x="289723" y="0"/>
                      <a:pt x="193149" y="0"/>
                    </a:cubicBezTo>
                    <a:close/>
                    <a:moveTo>
                      <a:pt x="193149" y="24144"/>
                    </a:moveTo>
                    <a:cubicBezTo>
                      <a:pt x="295035" y="24144"/>
                      <a:pt x="362154" y="50943"/>
                      <a:pt x="362154" y="68568"/>
                    </a:cubicBezTo>
                    <a:cubicBezTo>
                      <a:pt x="362154" y="86193"/>
                      <a:pt x="294552" y="113113"/>
                      <a:pt x="193149" y="113113"/>
                    </a:cubicBezTo>
                    <a:cubicBezTo>
                      <a:pt x="91746" y="113113"/>
                      <a:pt x="24144" y="86313"/>
                      <a:pt x="24144" y="68568"/>
                    </a:cubicBezTo>
                    <a:cubicBezTo>
                      <a:pt x="24144" y="50822"/>
                      <a:pt x="91263" y="24144"/>
                      <a:pt x="193149" y="24144"/>
                    </a:cubicBezTo>
                    <a:close/>
                    <a:moveTo>
                      <a:pt x="193149" y="538161"/>
                    </a:moveTo>
                    <a:cubicBezTo>
                      <a:pt x="91263" y="538161"/>
                      <a:pt x="24144" y="511361"/>
                      <a:pt x="24144" y="493737"/>
                    </a:cubicBezTo>
                    <a:lnTo>
                      <a:pt x="24144" y="386901"/>
                    </a:lnTo>
                    <a:cubicBezTo>
                      <a:pt x="59031" y="409113"/>
                      <a:pt x="126512" y="420702"/>
                      <a:pt x="193149" y="420702"/>
                    </a:cubicBezTo>
                    <a:cubicBezTo>
                      <a:pt x="259785" y="420702"/>
                      <a:pt x="327749" y="408630"/>
                      <a:pt x="362154" y="386901"/>
                    </a:cubicBezTo>
                    <a:lnTo>
                      <a:pt x="362154" y="493737"/>
                    </a:lnTo>
                    <a:cubicBezTo>
                      <a:pt x="362154" y="511361"/>
                      <a:pt x="295035" y="538161"/>
                      <a:pt x="193149" y="538161"/>
                    </a:cubicBezTo>
                    <a:close/>
                    <a:moveTo>
                      <a:pt x="193149" y="396559"/>
                    </a:moveTo>
                    <a:cubicBezTo>
                      <a:pt x="91263" y="396559"/>
                      <a:pt x="24144" y="369759"/>
                      <a:pt x="24144" y="352014"/>
                    </a:cubicBezTo>
                    <a:lnTo>
                      <a:pt x="24144" y="244937"/>
                    </a:lnTo>
                    <a:cubicBezTo>
                      <a:pt x="59031" y="267149"/>
                      <a:pt x="126512" y="278738"/>
                      <a:pt x="193149" y="278738"/>
                    </a:cubicBezTo>
                    <a:cubicBezTo>
                      <a:pt x="259785" y="278738"/>
                      <a:pt x="327749" y="266666"/>
                      <a:pt x="362154" y="244937"/>
                    </a:cubicBezTo>
                    <a:lnTo>
                      <a:pt x="362154" y="351772"/>
                    </a:lnTo>
                    <a:cubicBezTo>
                      <a:pt x="362154" y="369759"/>
                      <a:pt x="295035" y="396559"/>
                      <a:pt x="193149" y="396559"/>
                    </a:cubicBezTo>
                    <a:close/>
                    <a:moveTo>
                      <a:pt x="193149" y="254836"/>
                    </a:moveTo>
                    <a:cubicBezTo>
                      <a:pt x="81847" y="254836"/>
                      <a:pt x="24144" y="225863"/>
                      <a:pt x="24144" y="210291"/>
                    </a:cubicBezTo>
                    <a:lnTo>
                      <a:pt x="24144" y="103576"/>
                    </a:lnTo>
                    <a:cubicBezTo>
                      <a:pt x="59031" y="125788"/>
                      <a:pt x="126512" y="137256"/>
                      <a:pt x="193149" y="137256"/>
                    </a:cubicBezTo>
                    <a:cubicBezTo>
                      <a:pt x="259785" y="137256"/>
                      <a:pt x="327749" y="125788"/>
                      <a:pt x="362154" y="103576"/>
                    </a:cubicBezTo>
                    <a:lnTo>
                      <a:pt x="362154" y="210291"/>
                    </a:lnTo>
                    <a:cubicBezTo>
                      <a:pt x="362154" y="225863"/>
                      <a:pt x="304451" y="254836"/>
                      <a:pt x="193149" y="254836"/>
                    </a:cubicBezTo>
                    <a:close/>
                  </a:path>
                </a:pathLst>
              </a:custGeom>
              <a:grpFill/>
              <a:ln w="12002"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22" name="Freeform: Shape 221">
                <a:extLst>
                  <a:ext uri="{FF2B5EF4-FFF2-40B4-BE49-F238E27FC236}">
                    <a16:creationId xmlns:a16="http://schemas.microsoft.com/office/drawing/2014/main" id="{AFD9527B-92C0-4864-A845-B9ACE2466C6E}"/>
                  </a:ext>
                </a:extLst>
              </p:cNvPr>
              <p:cNvSpPr/>
              <p:nvPr/>
            </p:nvSpPr>
            <p:spPr>
              <a:xfrm>
                <a:off x="6312021" y="2941489"/>
                <a:ext cx="24144" cy="24144"/>
              </a:xfrm>
              <a:custGeom>
                <a:avLst/>
                <a:gdLst>
                  <a:gd name="connsiteX0" fmla="*/ 0 w 24143"/>
                  <a:gd name="connsiteY0" fmla="*/ 0 h 24143"/>
                  <a:gd name="connsiteX1" fmla="*/ 28610 w 24143"/>
                  <a:gd name="connsiteY1" fmla="*/ 0 h 24143"/>
                  <a:gd name="connsiteX2" fmla="*/ 28610 w 24143"/>
                  <a:gd name="connsiteY2" fmla="*/ 24144 h 24143"/>
                  <a:gd name="connsiteX3" fmla="*/ 0 w 24143"/>
                  <a:gd name="connsiteY3" fmla="*/ 24144 h 24143"/>
                </a:gdLst>
                <a:ahLst/>
                <a:cxnLst>
                  <a:cxn ang="0">
                    <a:pos x="connsiteX0" y="connsiteY0"/>
                  </a:cxn>
                  <a:cxn ang="0">
                    <a:pos x="connsiteX1" y="connsiteY1"/>
                  </a:cxn>
                  <a:cxn ang="0">
                    <a:pos x="connsiteX2" y="connsiteY2"/>
                  </a:cxn>
                  <a:cxn ang="0">
                    <a:pos x="connsiteX3" y="connsiteY3"/>
                  </a:cxn>
                </a:cxnLst>
                <a:rect l="l" t="t" r="r" b="b"/>
                <a:pathLst>
                  <a:path w="24143" h="24143">
                    <a:moveTo>
                      <a:pt x="0" y="0"/>
                    </a:moveTo>
                    <a:lnTo>
                      <a:pt x="28610" y="0"/>
                    </a:lnTo>
                    <a:lnTo>
                      <a:pt x="28610" y="24144"/>
                    </a:lnTo>
                    <a:lnTo>
                      <a:pt x="0" y="24144"/>
                    </a:lnTo>
                    <a:close/>
                  </a:path>
                </a:pathLst>
              </a:custGeom>
              <a:grpFill/>
              <a:ln w="12002"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23" name="Freeform: Shape 222">
                <a:extLst>
                  <a:ext uri="{FF2B5EF4-FFF2-40B4-BE49-F238E27FC236}">
                    <a16:creationId xmlns:a16="http://schemas.microsoft.com/office/drawing/2014/main" id="{33356CF8-2EB3-4520-924A-68E5D9330495}"/>
                  </a:ext>
                </a:extLst>
              </p:cNvPr>
              <p:cNvSpPr/>
              <p:nvPr/>
            </p:nvSpPr>
            <p:spPr>
              <a:xfrm>
                <a:off x="6312021" y="3083212"/>
                <a:ext cx="24144" cy="24144"/>
              </a:xfrm>
              <a:custGeom>
                <a:avLst/>
                <a:gdLst>
                  <a:gd name="connsiteX0" fmla="*/ 0 w 24143"/>
                  <a:gd name="connsiteY0" fmla="*/ 0 h 24143"/>
                  <a:gd name="connsiteX1" fmla="*/ 28610 w 24143"/>
                  <a:gd name="connsiteY1" fmla="*/ 0 h 24143"/>
                  <a:gd name="connsiteX2" fmla="*/ 28610 w 24143"/>
                  <a:gd name="connsiteY2" fmla="*/ 24144 h 24143"/>
                  <a:gd name="connsiteX3" fmla="*/ 0 w 24143"/>
                  <a:gd name="connsiteY3" fmla="*/ 24144 h 24143"/>
                </a:gdLst>
                <a:ahLst/>
                <a:cxnLst>
                  <a:cxn ang="0">
                    <a:pos x="connsiteX0" y="connsiteY0"/>
                  </a:cxn>
                  <a:cxn ang="0">
                    <a:pos x="connsiteX1" y="connsiteY1"/>
                  </a:cxn>
                  <a:cxn ang="0">
                    <a:pos x="connsiteX2" y="connsiteY2"/>
                  </a:cxn>
                  <a:cxn ang="0">
                    <a:pos x="connsiteX3" y="connsiteY3"/>
                  </a:cxn>
                </a:cxnLst>
                <a:rect l="l" t="t" r="r" b="b"/>
                <a:pathLst>
                  <a:path w="24143" h="24143">
                    <a:moveTo>
                      <a:pt x="0" y="0"/>
                    </a:moveTo>
                    <a:lnTo>
                      <a:pt x="28610" y="0"/>
                    </a:lnTo>
                    <a:lnTo>
                      <a:pt x="28610" y="24144"/>
                    </a:lnTo>
                    <a:lnTo>
                      <a:pt x="0" y="24144"/>
                    </a:lnTo>
                    <a:close/>
                  </a:path>
                </a:pathLst>
              </a:custGeom>
              <a:grpFill/>
              <a:ln w="12002"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24" name="Freeform: Shape 223">
                <a:extLst>
                  <a:ext uri="{FF2B5EF4-FFF2-40B4-BE49-F238E27FC236}">
                    <a16:creationId xmlns:a16="http://schemas.microsoft.com/office/drawing/2014/main" id="{16CF64B8-0798-4710-8E57-3D763125E0E4}"/>
                  </a:ext>
                </a:extLst>
              </p:cNvPr>
              <p:cNvSpPr/>
              <p:nvPr/>
            </p:nvSpPr>
            <p:spPr>
              <a:xfrm>
                <a:off x="6312021" y="3224935"/>
                <a:ext cx="24144" cy="24144"/>
              </a:xfrm>
              <a:custGeom>
                <a:avLst/>
                <a:gdLst>
                  <a:gd name="connsiteX0" fmla="*/ 0 w 24143"/>
                  <a:gd name="connsiteY0" fmla="*/ 0 h 24143"/>
                  <a:gd name="connsiteX1" fmla="*/ 28610 w 24143"/>
                  <a:gd name="connsiteY1" fmla="*/ 0 h 24143"/>
                  <a:gd name="connsiteX2" fmla="*/ 28610 w 24143"/>
                  <a:gd name="connsiteY2" fmla="*/ 24144 h 24143"/>
                  <a:gd name="connsiteX3" fmla="*/ 0 w 24143"/>
                  <a:gd name="connsiteY3" fmla="*/ 24144 h 24143"/>
                </a:gdLst>
                <a:ahLst/>
                <a:cxnLst>
                  <a:cxn ang="0">
                    <a:pos x="connsiteX0" y="connsiteY0"/>
                  </a:cxn>
                  <a:cxn ang="0">
                    <a:pos x="connsiteX1" y="connsiteY1"/>
                  </a:cxn>
                  <a:cxn ang="0">
                    <a:pos x="connsiteX2" y="connsiteY2"/>
                  </a:cxn>
                  <a:cxn ang="0">
                    <a:pos x="connsiteX3" y="connsiteY3"/>
                  </a:cxn>
                </a:cxnLst>
                <a:rect l="l" t="t" r="r" b="b"/>
                <a:pathLst>
                  <a:path w="24143" h="24143">
                    <a:moveTo>
                      <a:pt x="0" y="0"/>
                    </a:moveTo>
                    <a:lnTo>
                      <a:pt x="28610" y="0"/>
                    </a:lnTo>
                    <a:lnTo>
                      <a:pt x="28610" y="24144"/>
                    </a:lnTo>
                    <a:lnTo>
                      <a:pt x="0" y="24144"/>
                    </a:lnTo>
                    <a:close/>
                  </a:path>
                </a:pathLst>
              </a:custGeom>
              <a:grpFill/>
              <a:ln w="12002"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25" name="Freeform: Shape 224">
                <a:extLst>
                  <a:ext uri="{FF2B5EF4-FFF2-40B4-BE49-F238E27FC236}">
                    <a16:creationId xmlns:a16="http://schemas.microsoft.com/office/drawing/2014/main" id="{9F876CA9-CC83-4A97-A206-633B06A9DAC0}"/>
                  </a:ext>
                </a:extLst>
              </p:cNvPr>
              <p:cNvSpPr/>
              <p:nvPr/>
            </p:nvSpPr>
            <p:spPr>
              <a:xfrm>
                <a:off x="6354514" y="2941489"/>
                <a:ext cx="48287" cy="24144"/>
              </a:xfrm>
              <a:custGeom>
                <a:avLst/>
                <a:gdLst>
                  <a:gd name="connsiteX0" fmla="*/ 0 w 48287"/>
                  <a:gd name="connsiteY0" fmla="*/ 0 h 24143"/>
                  <a:gd name="connsiteX1" fmla="*/ 50460 w 48287"/>
                  <a:gd name="connsiteY1" fmla="*/ 0 h 24143"/>
                  <a:gd name="connsiteX2" fmla="*/ 50460 w 48287"/>
                  <a:gd name="connsiteY2" fmla="*/ 24144 h 24143"/>
                  <a:gd name="connsiteX3" fmla="*/ 0 w 48287"/>
                  <a:gd name="connsiteY3" fmla="*/ 24144 h 24143"/>
                </a:gdLst>
                <a:ahLst/>
                <a:cxnLst>
                  <a:cxn ang="0">
                    <a:pos x="connsiteX0" y="connsiteY0"/>
                  </a:cxn>
                  <a:cxn ang="0">
                    <a:pos x="connsiteX1" y="connsiteY1"/>
                  </a:cxn>
                  <a:cxn ang="0">
                    <a:pos x="connsiteX2" y="connsiteY2"/>
                  </a:cxn>
                  <a:cxn ang="0">
                    <a:pos x="connsiteX3" y="connsiteY3"/>
                  </a:cxn>
                </a:cxnLst>
                <a:rect l="l" t="t" r="r" b="b"/>
                <a:pathLst>
                  <a:path w="48287" h="24143">
                    <a:moveTo>
                      <a:pt x="0" y="0"/>
                    </a:moveTo>
                    <a:lnTo>
                      <a:pt x="50460" y="0"/>
                    </a:lnTo>
                    <a:lnTo>
                      <a:pt x="50460" y="24144"/>
                    </a:lnTo>
                    <a:lnTo>
                      <a:pt x="0" y="24144"/>
                    </a:lnTo>
                    <a:close/>
                  </a:path>
                </a:pathLst>
              </a:custGeom>
              <a:grpFill/>
              <a:ln w="12002"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26" name="Freeform: Shape 225">
                <a:extLst>
                  <a:ext uri="{FF2B5EF4-FFF2-40B4-BE49-F238E27FC236}">
                    <a16:creationId xmlns:a16="http://schemas.microsoft.com/office/drawing/2014/main" id="{35AE3EA5-0AC8-49B9-A2C2-CFAF45DDBE69}"/>
                  </a:ext>
                </a:extLst>
              </p:cNvPr>
              <p:cNvSpPr/>
              <p:nvPr/>
            </p:nvSpPr>
            <p:spPr>
              <a:xfrm>
                <a:off x="6354514" y="3083212"/>
                <a:ext cx="48287" cy="24144"/>
              </a:xfrm>
              <a:custGeom>
                <a:avLst/>
                <a:gdLst>
                  <a:gd name="connsiteX0" fmla="*/ 0 w 48287"/>
                  <a:gd name="connsiteY0" fmla="*/ 0 h 24143"/>
                  <a:gd name="connsiteX1" fmla="*/ 50460 w 48287"/>
                  <a:gd name="connsiteY1" fmla="*/ 0 h 24143"/>
                  <a:gd name="connsiteX2" fmla="*/ 50460 w 48287"/>
                  <a:gd name="connsiteY2" fmla="*/ 24144 h 24143"/>
                  <a:gd name="connsiteX3" fmla="*/ 0 w 48287"/>
                  <a:gd name="connsiteY3" fmla="*/ 24144 h 24143"/>
                </a:gdLst>
                <a:ahLst/>
                <a:cxnLst>
                  <a:cxn ang="0">
                    <a:pos x="connsiteX0" y="connsiteY0"/>
                  </a:cxn>
                  <a:cxn ang="0">
                    <a:pos x="connsiteX1" y="connsiteY1"/>
                  </a:cxn>
                  <a:cxn ang="0">
                    <a:pos x="connsiteX2" y="connsiteY2"/>
                  </a:cxn>
                  <a:cxn ang="0">
                    <a:pos x="connsiteX3" y="connsiteY3"/>
                  </a:cxn>
                </a:cxnLst>
                <a:rect l="l" t="t" r="r" b="b"/>
                <a:pathLst>
                  <a:path w="48287" h="24143">
                    <a:moveTo>
                      <a:pt x="0" y="0"/>
                    </a:moveTo>
                    <a:lnTo>
                      <a:pt x="50460" y="0"/>
                    </a:lnTo>
                    <a:lnTo>
                      <a:pt x="50460" y="24144"/>
                    </a:lnTo>
                    <a:lnTo>
                      <a:pt x="0" y="24144"/>
                    </a:lnTo>
                    <a:close/>
                  </a:path>
                </a:pathLst>
              </a:custGeom>
              <a:grpFill/>
              <a:ln w="12002"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27" name="Freeform: Shape 226">
                <a:extLst>
                  <a:ext uri="{FF2B5EF4-FFF2-40B4-BE49-F238E27FC236}">
                    <a16:creationId xmlns:a16="http://schemas.microsoft.com/office/drawing/2014/main" id="{7DE5E14B-2BCB-4E93-8370-835D631117F8}"/>
                  </a:ext>
                </a:extLst>
              </p:cNvPr>
              <p:cNvSpPr/>
              <p:nvPr/>
            </p:nvSpPr>
            <p:spPr>
              <a:xfrm>
                <a:off x="6354514" y="3224935"/>
                <a:ext cx="48287" cy="24144"/>
              </a:xfrm>
              <a:custGeom>
                <a:avLst/>
                <a:gdLst>
                  <a:gd name="connsiteX0" fmla="*/ 0 w 48287"/>
                  <a:gd name="connsiteY0" fmla="*/ 0 h 24143"/>
                  <a:gd name="connsiteX1" fmla="*/ 50460 w 48287"/>
                  <a:gd name="connsiteY1" fmla="*/ 0 h 24143"/>
                  <a:gd name="connsiteX2" fmla="*/ 50460 w 48287"/>
                  <a:gd name="connsiteY2" fmla="*/ 24144 h 24143"/>
                  <a:gd name="connsiteX3" fmla="*/ 0 w 48287"/>
                  <a:gd name="connsiteY3" fmla="*/ 24144 h 24143"/>
                </a:gdLst>
                <a:ahLst/>
                <a:cxnLst>
                  <a:cxn ang="0">
                    <a:pos x="connsiteX0" y="connsiteY0"/>
                  </a:cxn>
                  <a:cxn ang="0">
                    <a:pos x="connsiteX1" y="connsiteY1"/>
                  </a:cxn>
                  <a:cxn ang="0">
                    <a:pos x="connsiteX2" y="connsiteY2"/>
                  </a:cxn>
                  <a:cxn ang="0">
                    <a:pos x="connsiteX3" y="connsiteY3"/>
                  </a:cxn>
                </a:cxnLst>
                <a:rect l="l" t="t" r="r" b="b"/>
                <a:pathLst>
                  <a:path w="48287" h="24143">
                    <a:moveTo>
                      <a:pt x="0" y="0"/>
                    </a:moveTo>
                    <a:lnTo>
                      <a:pt x="50460" y="0"/>
                    </a:lnTo>
                    <a:lnTo>
                      <a:pt x="50460" y="24144"/>
                    </a:lnTo>
                    <a:lnTo>
                      <a:pt x="0" y="24144"/>
                    </a:lnTo>
                    <a:close/>
                  </a:path>
                </a:pathLst>
              </a:custGeom>
              <a:grpFill/>
              <a:ln w="12002" cap="flat">
                <a:noFill/>
                <a:prstDash val="solid"/>
                <a:miter/>
              </a:ln>
            </p:spPr>
            <p:txBody>
              <a:bodyPr rtlCol="0" anchor="ctr"/>
              <a:lstStyle/>
              <a:p>
                <a:pPr defTabSz="1828723" hangingPunct="1"/>
                <a:endParaRPr lang="en-US" sz="4000" kern="1200">
                  <a:solidFill>
                    <a:srgbClr val="FFFFFF"/>
                  </a:solidFill>
                  <a:ea typeface="+mn-ea"/>
                  <a:cs typeface="+mn-cs"/>
                </a:endParaRPr>
              </a:p>
            </p:txBody>
          </p:sp>
        </p:grpSp>
        <p:grpSp>
          <p:nvGrpSpPr>
            <p:cNvPr id="228" name="Graphic 27">
              <a:extLst>
                <a:ext uri="{FF2B5EF4-FFF2-40B4-BE49-F238E27FC236}">
                  <a16:creationId xmlns:a16="http://schemas.microsoft.com/office/drawing/2014/main" id="{A6648D95-3646-42DB-9C0C-8623D1EE8523}"/>
                </a:ext>
              </a:extLst>
            </p:cNvPr>
            <p:cNvGrpSpPr/>
            <p:nvPr/>
          </p:nvGrpSpPr>
          <p:grpSpPr>
            <a:xfrm>
              <a:off x="6525377" y="3327927"/>
              <a:ext cx="254224" cy="252010"/>
              <a:chOff x="13637645" y="2866371"/>
              <a:chExt cx="452319" cy="448383"/>
            </a:xfrm>
            <a:solidFill>
              <a:schemeClr val="tx1">
                <a:lumMod val="65000"/>
              </a:schemeClr>
            </a:solidFill>
          </p:grpSpPr>
          <p:sp>
            <p:nvSpPr>
              <p:cNvPr id="229" name="Freeform: Shape 228">
                <a:extLst>
                  <a:ext uri="{FF2B5EF4-FFF2-40B4-BE49-F238E27FC236}">
                    <a16:creationId xmlns:a16="http://schemas.microsoft.com/office/drawing/2014/main" id="{1C7C2FA5-99E1-42E1-926E-ED45E4E8405B}"/>
                  </a:ext>
                </a:extLst>
              </p:cNvPr>
              <p:cNvSpPr/>
              <p:nvPr/>
            </p:nvSpPr>
            <p:spPr>
              <a:xfrm>
                <a:off x="13640816" y="3097443"/>
                <a:ext cx="273404" cy="185915"/>
              </a:xfrm>
              <a:custGeom>
                <a:avLst/>
                <a:gdLst>
                  <a:gd name="connsiteX0" fmla="*/ 264764 w 273404"/>
                  <a:gd name="connsiteY0" fmla="*/ 187126 h 185914"/>
                  <a:gd name="connsiteX1" fmla="*/ 104003 w 273404"/>
                  <a:gd name="connsiteY1" fmla="*/ 26365 h 185914"/>
                  <a:gd name="connsiteX2" fmla="*/ 15529 w 273404"/>
                  <a:gd name="connsiteY2" fmla="*/ 114838 h 185914"/>
                  <a:gd name="connsiteX3" fmla="*/ 0 w 273404"/>
                  <a:gd name="connsiteY3" fmla="*/ 99418 h 185914"/>
                  <a:gd name="connsiteX4" fmla="*/ 96238 w 273404"/>
                  <a:gd name="connsiteY4" fmla="*/ 3180 h 185914"/>
                  <a:gd name="connsiteX5" fmla="*/ 111658 w 273404"/>
                  <a:gd name="connsiteY5" fmla="*/ 3180 h 185914"/>
                  <a:gd name="connsiteX6" fmla="*/ 280184 w 273404"/>
                  <a:gd name="connsiteY6" fmla="*/ 171706 h 185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404" h="185914">
                    <a:moveTo>
                      <a:pt x="264764" y="187126"/>
                    </a:moveTo>
                    <a:lnTo>
                      <a:pt x="104003" y="26365"/>
                    </a:lnTo>
                    <a:lnTo>
                      <a:pt x="15529" y="114838"/>
                    </a:lnTo>
                    <a:lnTo>
                      <a:pt x="0" y="99418"/>
                    </a:lnTo>
                    <a:lnTo>
                      <a:pt x="96238" y="3180"/>
                    </a:lnTo>
                    <a:cubicBezTo>
                      <a:pt x="100504" y="-1060"/>
                      <a:pt x="107393" y="-1060"/>
                      <a:pt x="111658" y="3180"/>
                    </a:cubicBezTo>
                    <a:lnTo>
                      <a:pt x="280184" y="171706"/>
                    </a:lnTo>
                    <a:close/>
                  </a:path>
                </a:pathLst>
              </a:custGeom>
              <a:grpFill/>
              <a:ln w="10859"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30" name="Freeform: Shape 229">
                <a:extLst>
                  <a:ext uri="{FF2B5EF4-FFF2-40B4-BE49-F238E27FC236}">
                    <a16:creationId xmlns:a16="http://schemas.microsoft.com/office/drawing/2014/main" id="{511A0ACB-DB57-4495-AE15-5761BE81B51A}"/>
                  </a:ext>
                </a:extLst>
              </p:cNvPr>
              <p:cNvSpPr/>
              <p:nvPr/>
            </p:nvSpPr>
            <p:spPr>
              <a:xfrm>
                <a:off x="13816560" y="3042872"/>
                <a:ext cx="273404" cy="142170"/>
              </a:xfrm>
              <a:custGeom>
                <a:avLst/>
                <a:gdLst>
                  <a:gd name="connsiteX0" fmla="*/ 261702 w 273404"/>
                  <a:gd name="connsiteY0" fmla="*/ 150709 h 142170"/>
                  <a:gd name="connsiteX1" fmla="*/ 137358 w 273404"/>
                  <a:gd name="connsiteY1" fmla="*/ 26365 h 142170"/>
                  <a:gd name="connsiteX2" fmla="*/ 15420 w 273404"/>
                  <a:gd name="connsiteY2" fmla="*/ 148303 h 142170"/>
                  <a:gd name="connsiteX3" fmla="*/ 0 w 273404"/>
                  <a:gd name="connsiteY3" fmla="*/ 132883 h 142170"/>
                  <a:gd name="connsiteX4" fmla="*/ 129703 w 273404"/>
                  <a:gd name="connsiteY4" fmla="*/ 3180 h 142170"/>
                  <a:gd name="connsiteX5" fmla="*/ 145123 w 273404"/>
                  <a:gd name="connsiteY5" fmla="*/ 3180 h 142170"/>
                  <a:gd name="connsiteX6" fmla="*/ 277232 w 273404"/>
                  <a:gd name="connsiteY6" fmla="*/ 135289 h 142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404" h="142170">
                    <a:moveTo>
                      <a:pt x="261702" y="150709"/>
                    </a:moveTo>
                    <a:lnTo>
                      <a:pt x="137358" y="26365"/>
                    </a:lnTo>
                    <a:lnTo>
                      <a:pt x="15420" y="148303"/>
                    </a:lnTo>
                    <a:lnTo>
                      <a:pt x="0" y="132883"/>
                    </a:lnTo>
                    <a:lnTo>
                      <a:pt x="129703" y="3180"/>
                    </a:lnTo>
                    <a:cubicBezTo>
                      <a:pt x="133968" y="-1060"/>
                      <a:pt x="140857" y="-1060"/>
                      <a:pt x="145123" y="3180"/>
                    </a:cubicBezTo>
                    <a:lnTo>
                      <a:pt x="277232" y="135289"/>
                    </a:lnTo>
                    <a:close/>
                  </a:path>
                </a:pathLst>
              </a:custGeom>
              <a:grpFill/>
              <a:ln w="10859"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31" name="Freeform: Shape 230">
                <a:extLst>
                  <a:ext uri="{FF2B5EF4-FFF2-40B4-BE49-F238E27FC236}">
                    <a16:creationId xmlns:a16="http://schemas.microsoft.com/office/drawing/2014/main" id="{61276F04-B637-4C44-A02D-F7D8E182CB3B}"/>
                  </a:ext>
                </a:extLst>
              </p:cNvPr>
              <p:cNvSpPr/>
              <p:nvPr/>
            </p:nvSpPr>
            <p:spPr>
              <a:xfrm>
                <a:off x="13774019" y="2980216"/>
                <a:ext cx="98425" cy="98425"/>
              </a:xfrm>
              <a:custGeom>
                <a:avLst/>
                <a:gdLst>
                  <a:gd name="connsiteX0" fmla="*/ 51290 w 98425"/>
                  <a:gd name="connsiteY0" fmla="*/ 102362 h 98425"/>
                  <a:gd name="connsiteX1" fmla="*/ 0 w 98425"/>
                  <a:gd name="connsiteY1" fmla="*/ 51290 h 98425"/>
                  <a:gd name="connsiteX2" fmla="*/ 51072 w 98425"/>
                  <a:gd name="connsiteY2" fmla="*/ 0 h 98425"/>
                  <a:gd name="connsiteX3" fmla="*/ 102362 w 98425"/>
                  <a:gd name="connsiteY3" fmla="*/ 51072 h 98425"/>
                  <a:gd name="connsiteX4" fmla="*/ 102362 w 98425"/>
                  <a:gd name="connsiteY4" fmla="*/ 51290 h 98425"/>
                  <a:gd name="connsiteX5" fmla="*/ 51290 w 98425"/>
                  <a:gd name="connsiteY5" fmla="*/ 102362 h 98425"/>
                  <a:gd name="connsiteX6" fmla="*/ 51290 w 98425"/>
                  <a:gd name="connsiteY6" fmla="*/ 21982 h 98425"/>
                  <a:gd name="connsiteX7" fmla="*/ 21872 w 98425"/>
                  <a:gd name="connsiteY7" fmla="*/ 51181 h 98425"/>
                  <a:gd name="connsiteX8" fmla="*/ 51072 w 98425"/>
                  <a:gd name="connsiteY8" fmla="*/ 80599 h 98425"/>
                  <a:gd name="connsiteX9" fmla="*/ 80490 w 98425"/>
                  <a:gd name="connsiteY9" fmla="*/ 51400 h 98425"/>
                  <a:gd name="connsiteX10" fmla="*/ 80490 w 98425"/>
                  <a:gd name="connsiteY10" fmla="*/ 51290 h 98425"/>
                  <a:gd name="connsiteX11" fmla="*/ 51290 w 98425"/>
                  <a:gd name="connsiteY11" fmla="*/ 21982 h 9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425" h="98425">
                    <a:moveTo>
                      <a:pt x="51290" y="102362"/>
                    </a:moveTo>
                    <a:cubicBezTo>
                      <a:pt x="23024" y="102423"/>
                      <a:pt x="60" y="79557"/>
                      <a:pt x="0" y="51290"/>
                    </a:cubicBezTo>
                    <a:cubicBezTo>
                      <a:pt x="-60" y="23024"/>
                      <a:pt x="22805" y="60"/>
                      <a:pt x="51072" y="0"/>
                    </a:cubicBezTo>
                    <a:cubicBezTo>
                      <a:pt x="79339" y="-60"/>
                      <a:pt x="102302" y="22805"/>
                      <a:pt x="102362" y="51072"/>
                    </a:cubicBezTo>
                    <a:cubicBezTo>
                      <a:pt x="102363" y="51145"/>
                      <a:pt x="102363" y="51218"/>
                      <a:pt x="102362" y="51290"/>
                    </a:cubicBezTo>
                    <a:cubicBezTo>
                      <a:pt x="102302" y="79472"/>
                      <a:pt x="79472" y="102302"/>
                      <a:pt x="51290" y="102362"/>
                    </a:cubicBezTo>
                    <a:close/>
                    <a:moveTo>
                      <a:pt x="51290" y="21982"/>
                    </a:moveTo>
                    <a:cubicBezTo>
                      <a:pt x="35104" y="21921"/>
                      <a:pt x="21933" y="34994"/>
                      <a:pt x="21872" y="51181"/>
                    </a:cubicBezTo>
                    <a:cubicBezTo>
                      <a:pt x="21812" y="67368"/>
                      <a:pt x="34885" y="80539"/>
                      <a:pt x="51072" y="80599"/>
                    </a:cubicBezTo>
                    <a:cubicBezTo>
                      <a:pt x="67259" y="80659"/>
                      <a:pt x="80429" y="67586"/>
                      <a:pt x="80490" y="51400"/>
                    </a:cubicBezTo>
                    <a:cubicBezTo>
                      <a:pt x="80490" y="51363"/>
                      <a:pt x="80490" y="51327"/>
                      <a:pt x="80490" y="51290"/>
                    </a:cubicBezTo>
                    <a:cubicBezTo>
                      <a:pt x="80490" y="35146"/>
                      <a:pt x="67435" y="22042"/>
                      <a:pt x="51290" y="21982"/>
                    </a:cubicBezTo>
                    <a:close/>
                  </a:path>
                </a:pathLst>
              </a:custGeom>
              <a:grpFill/>
              <a:ln w="10859"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32" name="Freeform: Shape 231">
                <a:extLst>
                  <a:ext uri="{FF2B5EF4-FFF2-40B4-BE49-F238E27FC236}">
                    <a16:creationId xmlns:a16="http://schemas.microsoft.com/office/drawing/2014/main" id="{656E5BB6-E242-4584-A64A-1BE09BE43903}"/>
                  </a:ext>
                </a:extLst>
              </p:cNvPr>
              <p:cNvSpPr/>
              <p:nvPr/>
            </p:nvSpPr>
            <p:spPr>
              <a:xfrm>
                <a:off x="13637645" y="2866371"/>
                <a:ext cx="448383" cy="448383"/>
              </a:xfrm>
              <a:custGeom>
                <a:avLst/>
                <a:gdLst>
                  <a:gd name="connsiteX0" fmla="*/ 444664 w 448382"/>
                  <a:gd name="connsiteY0" fmla="*/ 455600 h 448382"/>
                  <a:gd name="connsiteX1" fmla="*/ 10936 w 448382"/>
                  <a:gd name="connsiteY1" fmla="*/ 455600 h 448382"/>
                  <a:gd name="connsiteX2" fmla="*/ 0 w 448382"/>
                  <a:gd name="connsiteY2" fmla="*/ 444664 h 448382"/>
                  <a:gd name="connsiteX3" fmla="*/ 0 w 448382"/>
                  <a:gd name="connsiteY3" fmla="*/ 10936 h 448382"/>
                  <a:gd name="connsiteX4" fmla="*/ 10936 w 448382"/>
                  <a:gd name="connsiteY4" fmla="*/ 0 h 448382"/>
                  <a:gd name="connsiteX5" fmla="*/ 444664 w 448382"/>
                  <a:gd name="connsiteY5" fmla="*/ 0 h 448382"/>
                  <a:gd name="connsiteX6" fmla="*/ 455600 w 448382"/>
                  <a:gd name="connsiteY6" fmla="*/ 10936 h 448382"/>
                  <a:gd name="connsiteX7" fmla="*/ 455600 w 448382"/>
                  <a:gd name="connsiteY7" fmla="*/ 444664 h 448382"/>
                  <a:gd name="connsiteX8" fmla="*/ 444664 w 448382"/>
                  <a:gd name="connsiteY8" fmla="*/ 455600 h 448382"/>
                  <a:gd name="connsiteX9" fmla="*/ 21872 w 448382"/>
                  <a:gd name="connsiteY9" fmla="*/ 433728 h 448382"/>
                  <a:gd name="connsiteX10" fmla="*/ 433728 w 448382"/>
                  <a:gd name="connsiteY10" fmla="*/ 433728 h 448382"/>
                  <a:gd name="connsiteX11" fmla="*/ 433728 w 448382"/>
                  <a:gd name="connsiteY11" fmla="*/ 21872 h 448382"/>
                  <a:gd name="connsiteX12" fmla="*/ 21872 w 448382"/>
                  <a:gd name="connsiteY12" fmla="*/ 21872 h 448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82" h="448382">
                    <a:moveTo>
                      <a:pt x="444664" y="455600"/>
                    </a:moveTo>
                    <a:lnTo>
                      <a:pt x="10936" y="455600"/>
                    </a:lnTo>
                    <a:cubicBezTo>
                      <a:pt x="4896" y="455600"/>
                      <a:pt x="0" y="450704"/>
                      <a:pt x="0" y="444664"/>
                    </a:cubicBezTo>
                    <a:lnTo>
                      <a:pt x="0" y="10936"/>
                    </a:lnTo>
                    <a:cubicBezTo>
                      <a:pt x="0" y="4896"/>
                      <a:pt x="4896" y="0"/>
                      <a:pt x="10936" y="0"/>
                    </a:cubicBezTo>
                    <a:lnTo>
                      <a:pt x="444664" y="0"/>
                    </a:lnTo>
                    <a:cubicBezTo>
                      <a:pt x="450704" y="0"/>
                      <a:pt x="455600" y="4896"/>
                      <a:pt x="455600" y="10936"/>
                    </a:cubicBezTo>
                    <a:lnTo>
                      <a:pt x="455600" y="444664"/>
                    </a:lnTo>
                    <a:cubicBezTo>
                      <a:pt x="455600" y="450704"/>
                      <a:pt x="450704" y="455600"/>
                      <a:pt x="444664" y="455600"/>
                    </a:cubicBezTo>
                    <a:close/>
                    <a:moveTo>
                      <a:pt x="21872" y="433728"/>
                    </a:moveTo>
                    <a:lnTo>
                      <a:pt x="433728" y="433728"/>
                    </a:lnTo>
                    <a:lnTo>
                      <a:pt x="433728" y="21872"/>
                    </a:lnTo>
                    <a:lnTo>
                      <a:pt x="21872" y="21872"/>
                    </a:lnTo>
                    <a:close/>
                  </a:path>
                </a:pathLst>
              </a:custGeom>
              <a:grpFill/>
              <a:ln w="10859" cap="flat">
                <a:noFill/>
                <a:prstDash val="solid"/>
                <a:miter/>
              </a:ln>
            </p:spPr>
            <p:txBody>
              <a:bodyPr rtlCol="0" anchor="ctr"/>
              <a:lstStyle/>
              <a:p>
                <a:pPr defTabSz="1828723" hangingPunct="1"/>
                <a:endParaRPr lang="en-US" sz="4000" kern="1200">
                  <a:solidFill>
                    <a:srgbClr val="FFFFFF"/>
                  </a:solidFill>
                  <a:ea typeface="+mn-ea"/>
                  <a:cs typeface="+mn-cs"/>
                </a:endParaRPr>
              </a:p>
            </p:txBody>
          </p:sp>
        </p:grpSp>
        <p:grpSp>
          <p:nvGrpSpPr>
            <p:cNvPr id="233" name="Graphic 53">
              <a:extLst>
                <a:ext uri="{FF2B5EF4-FFF2-40B4-BE49-F238E27FC236}">
                  <a16:creationId xmlns:a16="http://schemas.microsoft.com/office/drawing/2014/main" id="{434E986E-B376-472A-998F-8547A658A604}"/>
                </a:ext>
              </a:extLst>
            </p:cNvPr>
            <p:cNvGrpSpPr/>
            <p:nvPr/>
          </p:nvGrpSpPr>
          <p:grpSpPr>
            <a:xfrm>
              <a:off x="7825636" y="3293795"/>
              <a:ext cx="279390" cy="320274"/>
              <a:chOff x="9454898" y="2699074"/>
              <a:chExt cx="497100" cy="569846"/>
            </a:xfrm>
            <a:solidFill>
              <a:schemeClr val="tx1">
                <a:lumMod val="65000"/>
              </a:schemeClr>
            </a:solidFill>
          </p:grpSpPr>
          <p:sp>
            <p:nvSpPr>
              <p:cNvPr id="234" name="Freeform: Shape 233">
                <a:extLst>
                  <a:ext uri="{FF2B5EF4-FFF2-40B4-BE49-F238E27FC236}">
                    <a16:creationId xmlns:a16="http://schemas.microsoft.com/office/drawing/2014/main" id="{8B41E0FC-5AB1-4E34-8C88-02E2214A35F5}"/>
                  </a:ext>
                </a:extLst>
              </p:cNvPr>
              <p:cNvSpPr/>
              <p:nvPr/>
            </p:nvSpPr>
            <p:spPr>
              <a:xfrm>
                <a:off x="9454898" y="2699074"/>
                <a:ext cx="497100" cy="569846"/>
              </a:xfrm>
              <a:custGeom>
                <a:avLst/>
                <a:gdLst>
                  <a:gd name="connsiteX0" fmla="*/ 249884 w 497099"/>
                  <a:gd name="connsiteY0" fmla="*/ 573410 h 569845"/>
                  <a:gd name="connsiteX1" fmla="*/ 243821 w 497099"/>
                  <a:gd name="connsiteY1" fmla="*/ 571713 h 569845"/>
                  <a:gd name="connsiteX2" fmla="*/ 6062 w 497099"/>
                  <a:gd name="connsiteY2" fmla="*/ 434465 h 569845"/>
                  <a:gd name="connsiteX3" fmla="*/ 0 w 497099"/>
                  <a:gd name="connsiteY3" fmla="*/ 423917 h 569845"/>
                  <a:gd name="connsiteX4" fmla="*/ 0 w 497099"/>
                  <a:gd name="connsiteY4" fmla="*/ 149421 h 569845"/>
                  <a:gd name="connsiteX5" fmla="*/ 6062 w 497099"/>
                  <a:gd name="connsiteY5" fmla="*/ 138872 h 569845"/>
                  <a:gd name="connsiteX6" fmla="*/ 243821 w 497099"/>
                  <a:gd name="connsiteY6" fmla="*/ 1624 h 569845"/>
                  <a:gd name="connsiteX7" fmla="*/ 255946 w 497099"/>
                  <a:gd name="connsiteY7" fmla="*/ 1624 h 569845"/>
                  <a:gd name="connsiteX8" fmla="*/ 493705 w 497099"/>
                  <a:gd name="connsiteY8" fmla="*/ 138872 h 569845"/>
                  <a:gd name="connsiteX9" fmla="*/ 499767 w 497099"/>
                  <a:gd name="connsiteY9" fmla="*/ 149421 h 569845"/>
                  <a:gd name="connsiteX10" fmla="*/ 499767 w 497099"/>
                  <a:gd name="connsiteY10" fmla="*/ 423917 h 569845"/>
                  <a:gd name="connsiteX11" fmla="*/ 493705 w 497099"/>
                  <a:gd name="connsiteY11" fmla="*/ 434465 h 569845"/>
                  <a:gd name="connsiteX12" fmla="*/ 255946 w 497099"/>
                  <a:gd name="connsiteY12" fmla="*/ 571713 h 569845"/>
                  <a:gd name="connsiteX13" fmla="*/ 249884 w 497099"/>
                  <a:gd name="connsiteY13" fmla="*/ 573410 h 569845"/>
                  <a:gd name="connsiteX14" fmla="*/ 24249 w 497099"/>
                  <a:gd name="connsiteY14" fmla="*/ 417006 h 569845"/>
                  <a:gd name="connsiteX15" fmla="*/ 249884 w 497099"/>
                  <a:gd name="connsiteY15" fmla="*/ 547222 h 569845"/>
                  <a:gd name="connsiteX16" fmla="*/ 475518 w 497099"/>
                  <a:gd name="connsiteY16" fmla="*/ 417006 h 569845"/>
                  <a:gd name="connsiteX17" fmla="*/ 475518 w 497099"/>
                  <a:gd name="connsiteY17" fmla="*/ 156331 h 569845"/>
                  <a:gd name="connsiteX18" fmla="*/ 249884 w 497099"/>
                  <a:gd name="connsiteY18" fmla="*/ 26116 h 569845"/>
                  <a:gd name="connsiteX19" fmla="*/ 24249 w 497099"/>
                  <a:gd name="connsiteY19" fmla="*/ 156331 h 569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7099" h="569845">
                    <a:moveTo>
                      <a:pt x="249884" y="573410"/>
                    </a:moveTo>
                    <a:cubicBezTo>
                      <a:pt x="247749" y="573388"/>
                      <a:pt x="245657" y="572802"/>
                      <a:pt x="243821" y="571713"/>
                    </a:cubicBezTo>
                    <a:lnTo>
                      <a:pt x="6062" y="434465"/>
                    </a:lnTo>
                    <a:cubicBezTo>
                      <a:pt x="2296" y="432290"/>
                      <a:pt x="-17" y="428265"/>
                      <a:pt x="0" y="423917"/>
                    </a:cubicBezTo>
                    <a:lnTo>
                      <a:pt x="0" y="149421"/>
                    </a:lnTo>
                    <a:cubicBezTo>
                      <a:pt x="-17" y="145072"/>
                      <a:pt x="2296" y="141047"/>
                      <a:pt x="6062" y="138872"/>
                    </a:cubicBezTo>
                    <a:lnTo>
                      <a:pt x="243821" y="1624"/>
                    </a:lnTo>
                    <a:cubicBezTo>
                      <a:pt x="247573" y="-541"/>
                      <a:pt x="252194" y="-541"/>
                      <a:pt x="255946" y="1624"/>
                    </a:cubicBezTo>
                    <a:lnTo>
                      <a:pt x="493705" y="138872"/>
                    </a:lnTo>
                    <a:cubicBezTo>
                      <a:pt x="497471" y="141047"/>
                      <a:pt x="499784" y="145072"/>
                      <a:pt x="499767" y="149421"/>
                    </a:cubicBezTo>
                    <a:lnTo>
                      <a:pt x="499767" y="423917"/>
                    </a:lnTo>
                    <a:cubicBezTo>
                      <a:pt x="499784" y="428265"/>
                      <a:pt x="497471" y="432290"/>
                      <a:pt x="493705" y="434465"/>
                    </a:cubicBezTo>
                    <a:lnTo>
                      <a:pt x="255946" y="571713"/>
                    </a:lnTo>
                    <a:cubicBezTo>
                      <a:pt x="254110" y="572802"/>
                      <a:pt x="252019" y="573388"/>
                      <a:pt x="249884" y="573410"/>
                    </a:cubicBezTo>
                    <a:close/>
                    <a:moveTo>
                      <a:pt x="24249" y="417006"/>
                    </a:moveTo>
                    <a:lnTo>
                      <a:pt x="249884" y="547222"/>
                    </a:lnTo>
                    <a:lnTo>
                      <a:pt x="475518" y="417006"/>
                    </a:lnTo>
                    <a:lnTo>
                      <a:pt x="475518" y="156331"/>
                    </a:lnTo>
                    <a:lnTo>
                      <a:pt x="249884" y="26116"/>
                    </a:lnTo>
                    <a:lnTo>
                      <a:pt x="24249" y="156331"/>
                    </a:lnTo>
                    <a:close/>
                  </a:path>
                </a:pathLst>
              </a:custGeom>
              <a:grpFill/>
              <a:ln w="12002"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35" name="Freeform: Shape 234">
                <a:extLst>
                  <a:ext uri="{FF2B5EF4-FFF2-40B4-BE49-F238E27FC236}">
                    <a16:creationId xmlns:a16="http://schemas.microsoft.com/office/drawing/2014/main" id="{407B0400-2BD6-4799-B048-5BBB0E56B68C}"/>
                  </a:ext>
                </a:extLst>
              </p:cNvPr>
              <p:cNvSpPr/>
              <p:nvPr/>
            </p:nvSpPr>
            <p:spPr>
              <a:xfrm>
                <a:off x="9460960" y="2843524"/>
                <a:ext cx="484975" cy="157617"/>
              </a:xfrm>
              <a:custGeom>
                <a:avLst/>
                <a:gdLst>
                  <a:gd name="connsiteX0" fmla="*/ 243821 w 484975"/>
                  <a:gd name="connsiteY0" fmla="*/ 160163 h 157616"/>
                  <a:gd name="connsiteX1" fmla="*/ 237759 w 484975"/>
                  <a:gd name="connsiteY1" fmla="*/ 158466 h 157616"/>
                  <a:gd name="connsiteX2" fmla="*/ 0 w 484975"/>
                  <a:gd name="connsiteY2" fmla="*/ 20975 h 157616"/>
                  <a:gd name="connsiteX3" fmla="*/ 12124 w 484975"/>
                  <a:gd name="connsiteY3" fmla="*/ 0 h 157616"/>
                  <a:gd name="connsiteX4" fmla="*/ 243821 w 484975"/>
                  <a:gd name="connsiteY4" fmla="*/ 133974 h 157616"/>
                  <a:gd name="connsiteX5" fmla="*/ 475518 w 484975"/>
                  <a:gd name="connsiteY5" fmla="*/ 606 h 157616"/>
                  <a:gd name="connsiteX6" fmla="*/ 487643 w 484975"/>
                  <a:gd name="connsiteY6" fmla="*/ 21581 h 157616"/>
                  <a:gd name="connsiteX7" fmla="*/ 249883 w 484975"/>
                  <a:gd name="connsiteY7" fmla="*/ 158466 h 157616"/>
                  <a:gd name="connsiteX8" fmla="*/ 243821 w 484975"/>
                  <a:gd name="connsiteY8" fmla="*/ 160163 h 15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4975" h="157616">
                    <a:moveTo>
                      <a:pt x="243821" y="160163"/>
                    </a:moveTo>
                    <a:cubicBezTo>
                      <a:pt x="241686" y="160141"/>
                      <a:pt x="239595" y="159555"/>
                      <a:pt x="237759" y="158466"/>
                    </a:cubicBezTo>
                    <a:lnTo>
                      <a:pt x="0" y="20975"/>
                    </a:lnTo>
                    <a:lnTo>
                      <a:pt x="12124" y="0"/>
                    </a:lnTo>
                    <a:lnTo>
                      <a:pt x="243821" y="133974"/>
                    </a:lnTo>
                    <a:lnTo>
                      <a:pt x="475518" y="606"/>
                    </a:lnTo>
                    <a:lnTo>
                      <a:pt x="487643" y="21581"/>
                    </a:lnTo>
                    <a:lnTo>
                      <a:pt x="249883" y="158466"/>
                    </a:lnTo>
                    <a:cubicBezTo>
                      <a:pt x="248047" y="159555"/>
                      <a:pt x="245956" y="160141"/>
                      <a:pt x="243821" y="160163"/>
                    </a:cubicBezTo>
                    <a:close/>
                  </a:path>
                </a:pathLst>
              </a:custGeom>
              <a:grpFill/>
              <a:ln w="12002"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36" name="Freeform: Shape 235">
                <a:extLst>
                  <a:ext uri="{FF2B5EF4-FFF2-40B4-BE49-F238E27FC236}">
                    <a16:creationId xmlns:a16="http://schemas.microsoft.com/office/drawing/2014/main" id="{1427C91D-E0D3-49EE-B525-4AD42914C0E1}"/>
                  </a:ext>
                </a:extLst>
              </p:cNvPr>
              <p:cNvSpPr/>
              <p:nvPr/>
            </p:nvSpPr>
            <p:spPr>
              <a:xfrm>
                <a:off x="9692657" y="2995321"/>
                <a:ext cx="24249" cy="254612"/>
              </a:xfrm>
              <a:custGeom>
                <a:avLst/>
                <a:gdLst>
                  <a:gd name="connsiteX0" fmla="*/ 0 w 24248"/>
                  <a:gd name="connsiteY0" fmla="*/ 0 h 254611"/>
                  <a:gd name="connsiteX1" fmla="*/ 24249 w 24248"/>
                  <a:gd name="connsiteY1" fmla="*/ 0 h 254611"/>
                  <a:gd name="connsiteX2" fmla="*/ 24249 w 24248"/>
                  <a:gd name="connsiteY2" fmla="*/ 261402 h 254611"/>
                  <a:gd name="connsiteX3" fmla="*/ 0 w 24248"/>
                  <a:gd name="connsiteY3" fmla="*/ 261402 h 254611"/>
                </a:gdLst>
                <a:ahLst/>
                <a:cxnLst>
                  <a:cxn ang="0">
                    <a:pos x="connsiteX0" y="connsiteY0"/>
                  </a:cxn>
                  <a:cxn ang="0">
                    <a:pos x="connsiteX1" y="connsiteY1"/>
                  </a:cxn>
                  <a:cxn ang="0">
                    <a:pos x="connsiteX2" y="connsiteY2"/>
                  </a:cxn>
                  <a:cxn ang="0">
                    <a:pos x="connsiteX3" y="connsiteY3"/>
                  </a:cxn>
                </a:cxnLst>
                <a:rect l="l" t="t" r="r" b="b"/>
                <a:pathLst>
                  <a:path w="24248" h="254611">
                    <a:moveTo>
                      <a:pt x="0" y="0"/>
                    </a:moveTo>
                    <a:lnTo>
                      <a:pt x="24249" y="0"/>
                    </a:lnTo>
                    <a:lnTo>
                      <a:pt x="24249" y="261402"/>
                    </a:lnTo>
                    <a:lnTo>
                      <a:pt x="0" y="261402"/>
                    </a:lnTo>
                    <a:close/>
                  </a:path>
                </a:pathLst>
              </a:custGeom>
              <a:grpFill/>
              <a:ln w="12002" cap="flat">
                <a:noFill/>
                <a:prstDash val="solid"/>
                <a:miter/>
              </a:ln>
            </p:spPr>
            <p:txBody>
              <a:bodyPr rtlCol="0" anchor="ctr"/>
              <a:lstStyle/>
              <a:p>
                <a:pPr defTabSz="1828723" hangingPunct="1"/>
                <a:endParaRPr lang="en-US" sz="4000" kern="1200">
                  <a:solidFill>
                    <a:srgbClr val="FFFFFF"/>
                  </a:solidFill>
                  <a:ea typeface="+mn-ea"/>
                  <a:cs typeface="+mn-cs"/>
                </a:endParaRPr>
              </a:p>
            </p:txBody>
          </p:sp>
        </p:grpSp>
        <p:grpSp>
          <p:nvGrpSpPr>
            <p:cNvPr id="237" name="Graphic 9">
              <a:extLst>
                <a:ext uri="{FF2B5EF4-FFF2-40B4-BE49-F238E27FC236}">
                  <a16:creationId xmlns:a16="http://schemas.microsoft.com/office/drawing/2014/main" id="{AC598D8A-C9D0-4219-81C5-7EAA40F59F1D}"/>
                </a:ext>
              </a:extLst>
            </p:cNvPr>
            <p:cNvGrpSpPr/>
            <p:nvPr/>
          </p:nvGrpSpPr>
          <p:grpSpPr>
            <a:xfrm>
              <a:off x="6967201" y="3321881"/>
              <a:ext cx="264102" cy="264102"/>
              <a:chOff x="3383412" y="2712595"/>
              <a:chExt cx="469900" cy="469900"/>
            </a:xfrm>
            <a:solidFill>
              <a:schemeClr val="tx1">
                <a:lumMod val="65000"/>
              </a:schemeClr>
            </a:solidFill>
          </p:grpSpPr>
          <p:sp>
            <p:nvSpPr>
              <p:cNvPr id="238" name="Freeform: Shape 237">
                <a:extLst>
                  <a:ext uri="{FF2B5EF4-FFF2-40B4-BE49-F238E27FC236}">
                    <a16:creationId xmlns:a16="http://schemas.microsoft.com/office/drawing/2014/main" id="{105D2E48-6BBD-4E64-B80F-69CA0ED59FBA}"/>
                  </a:ext>
                </a:extLst>
              </p:cNvPr>
              <p:cNvSpPr/>
              <p:nvPr/>
            </p:nvSpPr>
            <p:spPr>
              <a:xfrm>
                <a:off x="3397509" y="2726692"/>
                <a:ext cx="441706" cy="441706"/>
              </a:xfrm>
              <a:custGeom>
                <a:avLst/>
                <a:gdLst>
                  <a:gd name="connsiteX0" fmla="*/ 220853 w 441706"/>
                  <a:gd name="connsiteY0" fmla="*/ 441706 h 441706"/>
                  <a:gd name="connsiteX1" fmla="*/ 0 w 441706"/>
                  <a:gd name="connsiteY1" fmla="*/ 220853 h 441706"/>
                  <a:gd name="connsiteX2" fmla="*/ 220853 w 441706"/>
                  <a:gd name="connsiteY2" fmla="*/ 0 h 441706"/>
                  <a:gd name="connsiteX3" fmla="*/ 441706 w 441706"/>
                  <a:gd name="connsiteY3" fmla="*/ 220853 h 441706"/>
                  <a:gd name="connsiteX4" fmla="*/ 220853 w 441706"/>
                  <a:gd name="connsiteY4" fmla="*/ 441706 h 441706"/>
                  <a:gd name="connsiteX5" fmla="*/ 220853 w 441706"/>
                  <a:gd name="connsiteY5" fmla="*/ 18796 h 441706"/>
                  <a:gd name="connsiteX6" fmla="*/ 18796 w 441706"/>
                  <a:gd name="connsiteY6" fmla="*/ 220853 h 441706"/>
                  <a:gd name="connsiteX7" fmla="*/ 220853 w 441706"/>
                  <a:gd name="connsiteY7" fmla="*/ 422910 h 441706"/>
                  <a:gd name="connsiteX8" fmla="*/ 422910 w 441706"/>
                  <a:gd name="connsiteY8" fmla="*/ 220853 h 441706"/>
                  <a:gd name="connsiteX9" fmla="*/ 220853 w 441706"/>
                  <a:gd name="connsiteY9" fmla="*/ 18796 h 44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1706" h="441706">
                    <a:moveTo>
                      <a:pt x="220853" y="441706"/>
                    </a:moveTo>
                    <a:cubicBezTo>
                      <a:pt x="98879" y="441706"/>
                      <a:pt x="0" y="342827"/>
                      <a:pt x="0" y="220853"/>
                    </a:cubicBezTo>
                    <a:cubicBezTo>
                      <a:pt x="0" y="98879"/>
                      <a:pt x="98879" y="0"/>
                      <a:pt x="220853" y="0"/>
                    </a:cubicBezTo>
                    <a:cubicBezTo>
                      <a:pt x="342827" y="0"/>
                      <a:pt x="441706" y="98879"/>
                      <a:pt x="441706" y="220853"/>
                    </a:cubicBezTo>
                    <a:cubicBezTo>
                      <a:pt x="441602" y="342784"/>
                      <a:pt x="342784" y="441602"/>
                      <a:pt x="220853" y="441706"/>
                    </a:cubicBezTo>
                    <a:close/>
                    <a:moveTo>
                      <a:pt x="220853" y="18796"/>
                    </a:moveTo>
                    <a:cubicBezTo>
                      <a:pt x="109260" y="18796"/>
                      <a:pt x="18796" y="109260"/>
                      <a:pt x="18796" y="220853"/>
                    </a:cubicBezTo>
                    <a:cubicBezTo>
                      <a:pt x="18796" y="332446"/>
                      <a:pt x="109260" y="422910"/>
                      <a:pt x="220853" y="422910"/>
                    </a:cubicBezTo>
                    <a:cubicBezTo>
                      <a:pt x="332446" y="422910"/>
                      <a:pt x="422910" y="332446"/>
                      <a:pt x="422910" y="220853"/>
                    </a:cubicBezTo>
                    <a:cubicBezTo>
                      <a:pt x="422806" y="109303"/>
                      <a:pt x="332403" y="18900"/>
                      <a:pt x="220853" y="18796"/>
                    </a:cubicBezTo>
                    <a:close/>
                  </a:path>
                </a:pathLst>
              </a:custGeom>
              <a:grpFill/>
              <a:ln w="9335"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39" name="Freeform: Shape 238">
                <a:extLst>
                  <a:ext uri="{FF2B5EF4-FFF2-40B4-BE49-F238E27FC236}">
                    <a16:creationId xmlns:a16="http://schemas.microsoft.com/office/drawing/2014/main" id="{0969ACED-4625-4F82-B02C-4CF2A73E9E8D}"/>
                  </a:ext>
                </a:extLst>
              </p:cNvPr>
              <p:cNvSpPr/>
              <p:nvPr/>
            </p:nvSpPr>
            <p:spPr>
              <a:xfrm>
                <a:off x="3520811" y="2849994"/>
                <a:ext cx="187960" cy="187960"/>
              </a:xfrm>
              <a:custGeom>
                <a:avLst/>
                <a:gdLst>
                  <a:gd name="connsiteX0" fmla="*/ 97551 w 187960"/>
                  <a:gd name="connsiteY0" fmla="*/ 195102 h 187960"/>
                  <a:gd name="connsiteX1" fmla="*/ 0 w 187960"/>
                  <a:gd name="connsiteY1" fmla="*/ 97551 h 187960"/>
                  <a:gd name="connsiteX2" fmla="*/ 97551 w 187960"/>
                  <a:gd name="connsiteY2" fmla="*/ 0 h 187960"/>
                  <a:gd name="connsiteX3" fmla="*/ 195102 w 187960"/>
                  <a:gd name="connsiteY3" fmla="*/ 97551 h 187960"/>
                  <a:gd name="connsiteX4" fmla="*/ 97551 w 187960"/>
                  <a:gd name="connsiteY4" fmla="*/ 195102 h 187960"/>
                  <a:gd name="connsiteX5" fmla="*/ 97551 w 187960"/>
                  <a:gd name="connsiteY5" fmla="*/ 18890 h 187960"/>
                  <a:gd name="connsiteX6" fmla="*/ 18796 w 187960"/>
                  <a:gd name="connsiteY6" fmla="*/ 97645 h 187960"/>
                  <a:gd name="connsiteX7" fmla="*/ 97551 w 187960"/>
                  <a:gd name="connsiteY7" fmla="*/ 176400 h 187960"/>
                  <a:gd name="connsiteX8" fmla="*/ 176307 w 187960"/>
                  <a:gd name="connsiteY8" fmla="*/ 97645 h 187960"/>
                  <a:gd name="connsiteX9" fmla="*/ 176306 w 187960"/>
                  <a:gd name="connsiteY9" fmla="*/ 97551 h 187960"/>
                  <a:gd name="connsiteX10" fmla="*/ 97645 w 187960"/>
                  <a:gd name="connsiteY10" fmla="*/ 18890 h 187960"/>
                  <a:gd name="connsiteX11" fmla="*/ 97551 w 187960"/>
                  <a:gd name="connsiteY11" fmla="*/ 18890 h 187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60" h="187960">
                    <a:moveTo>
                      <a:pt x="97551" y="195102"/>
                    </a:moveTo>
                    <a:cubicBezTo>
                      <a:pt x="43675" y="195102"/>
                      <a:pt x="0" y="151427"/>
                      <a:pt x="0" y="97551"/>
                    </a:cubicBezTo>
                    <a:cubicBezTo>
                      <a:pt x="0" y="43675"/>
                      <a:pt x="43675" y="0"/>
                      <a:pt x="97551" y="0"/>
                    </a:cubicBezTo>
                    <a:cubicBezTo>
                      <a:pt x="151427" y="0"/>
                      <a:pt x="195102" y="43675"/>
                      <a:pt x="195102" y="97551"/>
                    </a:cubicBezTo>
                    <a:cubicBezTo>
                      <a:pt x="195051" y="151406"/>
                      <a:pt x="151406" y="195051"/>
                      <a:pt x="97551" y="195102"/>
                    </a:cubicBezTo>
                    <a:close/>
                    <a:moveTo>
                      <a:pt x="97551" y="18890"/>
                    </a:moveTo>
                    <a:cubicBezTo>
                      <a:pt x="54056" y="18890"/>
                      <a:pt x="18796" y="54150"/>
                      <a:pt x="18796" y="97645"/>
                    </a:cubicBezTo>
                    <a:cubicBezTo>
                      <a:pt x="18796" y="141141"/>
                      <a:pt x="54056" y="176400"/>
                      <a:pt x="97551" y="176400"/>
                    </a:cubicBezTo>
                    <a:cubicBezTo>
                      <a:pt x="141047" y="176400"/>
                      <a:pt x="176307" y="141140"/>
                      <a:pt x="176307" y="97645"/>
                    </a:cubicBezTo>
                    <a:cubicBezTo>
                      <a:pt x="176307" y="97614"/>
                      <a:pt x="176307" y="97583"/>
                      <a:pt x="176306" y="97551"/>
                    </a:cubicBezTo>
                    <a:cubicBezTo>
                      <a:pt x="176307" y="54108"/>
                      <a:pt x="141089" y="18890"/>
                      <a:pt x="97645" y="18890"/>
                    </a:cubicBezTo>
                    <a:cubicBezTo>
                      <a:pt x="97614" y="18890"/>
                      <a:pt x="97583" y="18890"/>
                      <a:pt x="97551" y="18890"/>
                    </a:cubicBezTo>
                    <a:close/>
                  </a:path>
                </a:pathLst>
              </a:custGeom>
              <a:grpFill/>
              <a:ln w="9335"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40" name="Freeform: Shape 239">
                <a:extLst>
                  <a:ext uri="{FF2B5EF4-FFF2-40B4-BE49-F238E27FC236}">
                    <a16:creationId xmlns:a16="http://schemas.microsoft.com/office/drawing/2014/main" id="{60AF30EE-032F-46B4-8CCC-A890B08835C9}"/>
                  </a:ext>
                </a:extLst>
              </p:cNvPr>
              <p:cNvSpPr/>
              <p:nvPr/>
            </p:nvSpPr>
            <p:spPr>
              <a:xfrm>
                <a:off x="3564887" y="2894070"/>
                <a:ext cx="103378" cy="103378"/>
              </a:xfrm>
              <a:custGeom>
                <a:avLst/>
                <a:gdLst>
                  <a:gd name="connsiteX0" fmla="*/ 53475 w 103378"/>
                  <a:gd name="connsiteY0" fmla="*/ 106949 h 103378"/>
                  <a:gd name="connsiteX1" fmla="*/ 0 w 103378"/>
                  <a:gd name="connsiteY1" fmla="*/ 53475 h 103378"/>
                  <a:gd name="connsiteX2" fmla="*/ 53475 w 103378"/>
                  <a:gd name="connsiteY2" fmla="*/ 0 h 103378"/>
                  <a:gd name="connsiteX3" fmla="*/ 106949 w 103378"/>
                  <a:gd name="connsiteY3" fmla="*/ 53475 h 103378"/>
                  <a:gd name="connsiteX4" fmla="*/ 53475 w 103378"/>
                  <a:gd name="connsiteY4" fmla="*/ 106949 h 103378"/>
                  <a:gd name="connsiteX5" fmla="*/ 53475 w 103378"/>
                  <a:gd name="connsiteY5" fmla="*/ 18796 h 103378"/>
                  <a:gd name="connsiteX6" fmla="*/ 18796 w 103378"/>
                  <a:gd name="connsiteY6" fmla="*/ 53475 h 103378"/>
                  <a:gd name="connsiteX7" fmla="*/ 53475 w 103378"/>
                  <a:gd name="connsiteY7" fmla="*/ 88153 h 103378"/>
                  <a:gd name="connsiteX8" fmla="*/ 88153 w 103378"/>
                  <a:gd name="connsiteY8" fmla="*/ 53475 h 103378"/>
                  <a:gd name="connsiteX9" fmla="*/ 53475 w 103378"/>
                  <a:gd name="connsiteY9" fmla="*/ 18796 h 103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378" h="103378">
                    <a:moveTo>
                      <a:pt x="53475" y="106949"/>
                    </a:moveTo>
                    <a:cubicBezTo>
                      <a:pt x="23941" y="106949"/>
                      <a:pt x="0" y="83008"/>
                      <a:pt x="0" y="53475"/>
                    </a:cubicBezTo>
                    <a:cubicBezTo>
                      <a:pt x="0" y="23941"/>
                      <a:pt x="23941" y="0"/>
                      <a:pt x="53475" y="0"/>
                    </a:cubicBezTo>
                    <a:cubicBezTo>
                      <a:pt x="83008" y="0"/>
                      <a:pt x="106949" y="23941"/>
                      <a:pt x="106949" y="53475"/>
                    </a:cubicBezTo>
                    <a:cubicBezTo>
                      <a:pt x="106949" y="83008"/>
                      <a:pt x="83008" y="106949"/>
                      <a:pt x="53475" y="106949"/>
                    </a:cubicBezTo>
                    <a:close/>
                    <a:moveTo>
                      <a:pt x="53475" y="18796"/>
                    </a:moveTo>
                    <a:cubicBezTo>
                      <a:pt x="34322" y="18796"/>
                      <a:pt x="18796" y="34322"/>
                      <a:pt x="18796" y="53475"/>
                    </a:cubicBezTo>
                    <a:cubicBezTo>
                      <a:pt x="18796" y="72627"/>
                      <a:pt x="34322" y="88153"/>
                      <a:pt x="53475" y="88153"/>
                    </a:cubicBezTo>
                    <a:cubicBezTo>
                      <a:pt x="72627" y="88153"/>
                      <a:pt x="88153" y="72627"/>
                      <a:pt x="88153" y="53475"/>
                    </a:cubicBezTo>
                    <a:cubicBezTo>
                      <a:pt x="88102" y="34344"/>
                      <a:pt x="72606" y="18848"/>
                      <a:pt x="53475" y="18796"/>
                    </a:cubicBezTo>
                    <a:close/>
                  </a:path>
                </a:pathLst>
              </a:custGeom>
              <a:grpFill/>
              <a:ln w="9335" cap="flat">
                <a:noFill/>
                <a:prstDash val="solid"/>
                <a:miter/>
              </a:ln>
            </p:spPr>
            <p:txBody>
              <a:bodyPr rtlCol="0" anchor="ctr"/>
              <a:lstStyle/>
              <a:p>
                <a:pPr defTabSz="1828723" hangingPunct="1"/>
                <a:endParaRPr lang="en-US" sz="4000" kern="1200">
                  <a:solidFill>
                    <a:srgbClr val="FFFFFF"/>
                  </a:solidFill>
                  <a:ea typeface="+mn-ea"/>
                  <a:cs typeface="+mn-cs"/>
                </a:endParaRPr>
              </a:p>
            </p:txBody>
          </p:sp>
        </p:grpSp>
        <p:grpSp>
          <p:nvGrpSpPr>
            <p:cNvPr id="241" name="Graphic 39">
              <a:extLst>
                <a:ext uri="{FF2B5EF4-FFF2-40B4-BE49-F238E27FC236}">
                  <a16:creationId xmlns:a16="http://schemas.microsoft.com/office/drawing/2014/main" id="{31EDBCAF-65F9-4334-85E7-8888BD53341F}"/>
                </a:ext>
              </a:extLst>
            </p:cNvPr>
            <p:cNvGrpSpPr/>
            <p:nvPr/>
          </p:nvGrpSpPr>
          <p:grpSpPr>
            <a:xfrm>
              <a:off x="8223209" y="3814307"/>
              <a:ext cx="288890" cy="288888"/>
              <a:chOff x="2666966" y="2296037"/>
              <a:chExt cx="514000" cy="514000"/>
            </a:xfrm>
            <a:solidFill>
              <a:srgbClr val="7C7C7C"/>
            </a:solidFill>
          </p:grpSpPr>
          <p:sp>
            <p:nvSpPr>
              <p:cNvPr id="242" name="Freeform: Shape 241">
                <a:extLst>
                  <a:ext uri="{FF2B5EF4-FFF2-40B4-BE49-F238E27FC236}">
                    <a16:creationId xmlns:a16="http://schemas.microsoft.com/office/drawing/2014/main" id="{6DAC086A-747B-4346-9128-FE74AFD817E9}"/>
                  </a:ext>
                </a:extLst>
              </p:cNvPr>
              <p:cNvSpPr/>
              <p:nvPr/>
            </p:nvSpPr>
            <p:spPr>
              <a:xfrm>
                <a:off x="2717919" y="2346991"/>
                <a:ext cx="412851" cy="412852"/>
              </a:xfrm>
              <a:custGeom>
                <a:avLst/>
                <a:gdLst>
                  <a:gd name="connsiteX0" fmla="*/ 419588 w 412851"/>
                  <a:gd name="connsiteY0" fmla="*/ 419588 h 412851"/>
                  <a:gd name="connsiteX1" fmla="*/ 0 w 412851"/>
                  <a:gd name="connsiteY1" fmla="*/ 419588 h 412851"/>
                  <a:gd name="connsiteX2" fmla="*/ 0 w 412851"/>
                  <a:gd name="connsiteY2" fmla="*/ 0 h 412851"/>
                  <a:gd name="connsiteX3" fmla="*/ 419588 w 412851"/>
                  <a:gd name="connsiteY3" fmla="*/ 0 h 412851"/>
                  <a:gd name="connsiteX4" fmla="*/ 21729 w 412851"/>
                  <a:gd name="connsiteY4" fmla="*/ 397859 h 412851"/>
                  <a:gd name="connsiteX5" fmla="*/ 397859 w 412851"/>
                  <a:gd name="connsiteY5" fmla="*/ 397859 h 412851"/>
                  <a:gd name="connsiteX6" fmla="*/ 397859 w 412851"/>
                  <a:gd name="connsiteY6" fmla="*/ 21729 h 412851"/>
                  <a:gd name="connsiteX7" fmla="*/ 21729 w 412851"/>
                  <a:gd name="connsiteY7" fmla="*/ 21729 h 41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2851" h="412851">
                    <a:moveTo>
                      <a:pt x="419588" y="419588"/>
                    </a:moveTo>
                    <a:lnTo>
                      <a:pt x="0" y="419588"/>
                    </a:lnTo>
                    <a:lnTo>
                      <a:pt x="0" y="0"/>
                    </a:lnTo>
                    <a:lnTo>
                      <a:pt x="419588" y="0"/>
                    </a:lnTo>
                    <a:close/>
                    <a:moveTo>
                      <a:pt x="21729" y="397859"/>
                    </a:moveTo>
                    <a:lnTo>
                      <a:pt x="397859" y="397859"/>
                    </a:lnTo>
                    <a:lnTo>
                      <a:pt x="397859" y="21729"/>
                    </a:lnTo>
                    <a:lnTo>
                      <a:pt x="21729" y="21729"/>
                    </a:lnTo>
                    <a:close/>
                  </a:path>
                </a:pathLst>
              </a:custGeom>
              <a:grpFill/>
              <a:ln w="10859"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43" name="Freeform: Shape 242">
                <a:extLst>
                  <a:ext uri="{FF2B5EF4-FFF2-40B4-BE49-F238E27FC236}">
                    <a16:creationId xmlns:a16="http://schemas.microsoft.com/office/drawing/2014/main" id="{7BB9CDC2-FE42-46BF-A8BB-C106BBCD97CB}"/>
                  </a:ext>
                </a:extLst>
              </p:cNvPr>
              <p:cNvSpPr/>
              <p:nvPr/>
            </p:nvSpPr>
            <p:spPr>
              <a:xfrm>
                <a:off x="2777892" y="2296037"/>
                <a:ext cx="21730" cy="54324"/>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44" name="Freeform: Shape 243">
                <a:extLst>
                  <a:ext uri="{FF2B5EF4-FFF2-40B4-BE49-F238E27FC236}">
                    <a16:creationId xmlns:a16="http://schemas.microsoft.com/office/drawing/2014/main" id="{C5E81C8A-8BE9-4A54-BD95-F0FDB03C6EA8}"/>
                  </a:ext>
                </a:extLst>
              </p:cNvPr>
              <p:cNvSpPr/>
              <p:nvPr/>
            </p:nvSpPr>
            <p:spPr>
              <a:xfrm>
                <a:off x="2846013" y="2296037"/>
                <a:ext cx="21730" cy="54324"/>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45" name="Freeform: Shape 244">
                <a:extLst>
                  <a:ext uri="{FF2B5EF4-FFF2-40B4-BE49-F238E27FC236}">
                    <a16:creationId xmlns:a16="http://schemas.microsoft.com/office/drawing/2014/main" id="{CF7E9F5B-EDC4-4CDE-9EBD-3635BBAD4EEE}"/>
                  </a:ext>
                </a:extLst>
              </p:cNvPr>
              <p:cNvSpPr/>
              <p:nvPr/>
            </p:nvSpPr>
            <p:spPr>
              <a:xfrm>
                <a:off x="2914243" y="2296037"/>
                <a:ext cx="21730" cy="54324"/>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46" name="Freeform: Shape 245">
                <a:extLst>
                  <a:ext uri="{FF2B5EF4-FFF2-40B4-BE49-F238E27FC236}">
                    <a16:creationId xmlns:a16="http://schemas.microsoft.com/office/drawing/2014/main" id="{72125F95-A7CE-4252-A077-8DCB1D594BEB}"/>
                  </a:ext>
                </a:extLst>
              </p:cNvPr>
              <p:cNvSpPr/>
              <p:nvPr/>
            </p:nvSpPr>
            <p:spPr>
              <a:xfrm>
                <a:off x="2982470" y="2296037"/>
                <a:ext cx="21730" cy="54324"/>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47" name="Freeform: Shape 246">
                <a:extLst>
                  <a:ext uri="{FF2B5EF4-FFF2-40B4-BE49-F238E27FC236}">
                    <a16:creationId xmlns:a16="http://schemas.microsoft.com/office/drawing/2014/main" id="{0300B077-9DB5-4052-8EEF-E0B00B4A7D0C}"/>
                  </a:ext>
                </a:extLst>
              </p:cNvPr>
              <p:cNvSpPr/>
              <p:nvPr/>
            </p:nvSpPr>
            <p:spPr>
              <a:xfrm>
                <a:off x="3050700" y="2296037"/>
                <a:ext cx="21730" cy="54324"/>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48" name="Freeform: Shape 247">
                <a:extLst>
                  <a:ext uri="{FF2B5EF4-FFF2-40B4-BE49-F238E27FC236}">
                    <a16:creationId xmlns:a16="http://schemas.microsoft.com/office/drawing/2014/main" id="{02A7AE07-24E9-41DF-9BE5-80945377B400}"/>
                  </a:ext>
                </a:extLst>
              </p:cNvPr>
              <p:cNvSpPr/>
              <p:nvPr/>
            </p:nvSpPr>
            <p:spPr>
              <a:xfrm>
                <a:off x="2777892" y="2755713"/>
                <a:ext cx="21730" cy="54324"/>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49" name="Freeform: Shape 248">
                <a:extLst>
                  <a:ext uri="{FF2B5EF4-FFF2-40B4-BE49-F238E27FC236}">
                    <a16:creationId xmlns:a16="http://schemas.microsoft.com/office/drawing/2014/main" id="{298A1495-8CCC-487F-AD5E-EC880F988C09}"/>
                  </a:ext>
                </a:extLst>
              </p:cNvPr>
              <p:cNvSpPr/>
              <p:nvPr/>
            </p:nvSpPr>
            <p:spPr>
              <a:xfrm>
                <a:off x="2846013" y="2755713"/>
                <a:ext cx="21730" cy="54324"/>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50" name="Freeform: Shape 249">
                <a:extLst>
                  <a:ext uri="{FF2B5EF4-FFF2-40B4-BE49-F238E27FC236}">
                    <a16:creationId xmlns:a16="http://schemas.microsoft.com/office/drawing/2014/main" id="{CD08CEA4-6F71-4C0C-8B3C-6BDC745423B8}"/>
                  </a:ext>
                </a:extLst>
              </p:cNvPr>
              <p:cNvSpPr/>
              <p:nvPr/>
            </p:nvSpPr>
            <p:spPr>
              <a:xfrm>
                <a:off x="2914243" y="2755713"/>
                <a:ext cx="21730" cy="54324"/>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51" name="Freeform: Shape 250">
                <a:extLst>
                  <a:ext uri="{FF2B5EF4-FFF2-40B4-BE49-F238E27FC236}">
                    <a16:creationId xmlns:a16="http://schemas.microsoft.com/office/drawing/2014/main" id="{A5F21D97-7673-4E23-995E-02A0D1630795}"/>
                  </a:ext>
                </a:extLst>
              </p:cNvPr>
              <p:cNvSpPr/>
              <p:nvPr/>
            </p:nvSpPr>
            <p:spPr>
              <a:xfrm>
                <a:off x="2982470" y="2755713"/>
                <a:ext cx="21730" cy="54324"/>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52" name="Freeform: Shape 251">
                <a:extLst>
                  <a:ext uri="{FF2B5EF4-FFF2-40B4-BE49-F238E27FC236}">
                    <a16:creationId xmlns:a16="http://schemas.microsoft.com/office/drawing/2014/main" id="{A99DB5F3-9286-445F-8038-B02B21EE5820}"/>
                  </a:ext>
                </a:extLst>
              </p:cNvPr>
              <p:cNvSpPr/>
              <p:nvPr/>
            </p:nvSpPr>
            <p:spPr>
              <a:xfrm>
                <a:off x="3050700" y="2755713"/>
                <a:ext cx="21730" cy="54324"/>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53" name="Freeform: Shape 252">
                <a:extLst>
                  <a:ext uri="{FF2B5EF4-FFF2-40B4-BE49-F238E27FC236}">
                    <a16:creationId xmlns:a16="http://schemas.microsoft.com/office/drawing/2014/main" id="{9DE9DDCE-2603-41AD-A9F4-B50223C6ABD7}"/>
                  </a:ext>
                </a:extLst>
              </p:cNvPr>
              <p:cNvSpPr/>
              <p:nvPr/>
            </p:nvSpPr>
            <p:spPr>
              <a:xfrm>
                <a:off x="3126643" y="2409572"/>
                <a:ext cx="54323" cy="21730"/>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54" name="Freeform: Shape 253">
                <a:extLst>
                  <a:ext uri="{FF2B5EF4-FFF2-40B4-BE49-F238E27FC236}">
                    <a16:creationId xmlns:a16="http://schemas.microsoft.com/office/drawing/2014/main" id="{D59D63F9-869D-44E8-B4BC-3FB39911B04E}"/>
                  </a:ext>
                </a:extLst>
              </p:cNvPr>
              <p:cNvSpPr/>
              <p:nvPr/>
            </p:nvSpPr>
            <p:spPr>
              <a:xfrm>
                <a:off x="3126643" y="2477692"/>
                <a:ext cx="54323" cy="21730"/>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55" name="Freeform: Shape 254">
                <a:extLst>
                  <a:ext uri="{FF2B5EF4-FFF2-40B4-BE49-F238E27FC236}">
                    <a16:creationId xmlns:a16="http://schemas.microsoft.com/office/drawing/2014/main" id="{D93FA921-258A-4E17-8CFB-AC99B598A8E1}"/>
                  </a:ext>
                </a:extLst>
              </p:cNvPr>
              <p:cNvSpPr/>
              <p:nvPr/>
            </p:nvSpPr>
            <p:spPr>
              <a:xfrm>
                <a:off x="3126643" y="2545920"/>
                <a:ext cx="54323" cy="21730"/>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56" name="Freeform: Shape 255">
                <a:extLst>
                  <a:ext uri="{FF2B5EF4-FFF2-40B4-BE49-F238E27FC236}">
                    <a16:creationId xmlns:a16="http://schemas.microsoft.com/office/drawing/2014/main" id="{864C6EB5-A815-488A-9B87-63D4B7CE9490}"/>
                  </a:ext>
                </a:extLst>
              </p:cNvPr>
              <p:cNvSpPr/>
              <p:nvPr/>
            </p:nvSpPr>
            <p:spPr>
              <a:xfrm>
                <a:off x="3126643" y="2614150"/>
                <a:ext cx="54323" cy="21730"/>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57" name="Freeform: Shape 256">
                <a:extLst>
                  <a:ext uri="{FF2B5EF4-FFF2-40B4-BE49-F238E27FC236}">
                    <a16:creationId xmlns:a16="http://schemas.microsoft.com/office/drawing/2014/main" id="{C4246069-126B-45A9-B15F-7CEFF86CD916}"/>
                  </a:ext>
                </a:extLst>
              </p:cNvPr>
              <p:cNvSpPr/>
              <p:nvPr/>
            </p:nvSpPr>
            <p:spPr>
              <a:xfrm>
                <a:off x="3126643" y="2682270"/>
                <a:ext cx="54323" cy="21730"/>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58" name="Freeform: Shape 257">
                <a:extLst>
                  <a:ext uri="{FF2B5EF4-FFF2-40B4-BE49-F238E27FC236}">
                    <a16:creationId xmlns:a16="http://schemas.microsoft.com/office/drawing/2014/main" id="{FD9B8D7A-8E54-4516-8F26-55B4015A9CD0}"/>
                  </a:ext>
                </a:extLst>
              </p:cNvPr>
              <p:cNvSpPr/>
              <p:nvPr/>
            </p:nvSpPr>
            <p:spPr>
              <a:xfrm>
                <a:off x="2666966" y="2409572"/>
                <a:ext cx="54323" cy="21730"/>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59" name="Freeform: Shape 258">
                <a:extLst>
                  <a:ext uri="{FF2B5EF4-FFF2-40B4-BE49-F238E27FC236}">
                    <a16:creationId xmlns:a16="http://schemas.microsoft.com/office/drawing/2014/main" id="{61E47992-77A1-42C7-B6CE-4F7D1D33D3AC}"/>
                  </a:ext>
                </a:extLst>
              </p:cNvPr>
              <p:cNvSpPr/>
              <p:nvPr/>
            </p:nvSpPr>
            <p:spPr>
              <a:xfrm>
                <a:off x="2666966" y="2477692"/>
                <a:ext cx="54323" cy="21730"/>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60" name="Freeform: Shape 259">
                <a:extLst>
                  <a:ext uri="{FF2B5EF4-FFF2-40B4-BE49-F238E27FC236}">
                    <a16:creationId xmlns:a16="http://schemas.microsoft.com/office/drawing/2014/main" id="{EE191AF8-51AC-4AF8-96DA-538EA76D81D3}"/>
                  </a:ext>
                </a:extLst>
              </p:cNvPr>
              <p:cNvSpPr/>
              <p:nvPr/>
            </p:nvSpPr>
            <p:spPr>
              <a:xfrm>
                <a:off x="2666966" y="2545920"/>
                <a:ext cx="54323" cy="21730"/>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61" name="Freeform: Shape 260">
                <a:extLst>
                  <a:ext uri="{FF2B5EF4-FFF2-40B4-BE49-F238E27FC236}">
                    <a16:creationId xmlns:a16="http://schemas.microsoft.com/office/drawing/2014/main" id="{37F85680-38E4-44C0-969B-A28756C2AE8A}"/>
                  </a:ext>
                </a:extLst>
              </p:cNvPr>
              <p:cNvSpPr/>
              <p:nvPr/>
            </p:nvSpPr>
            <p:spPr>
              <a:xfrm>
                <a:off x="2666966" y="2614150"/>
                <a:ext cx="54323" cy="21730"/>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62" name="Freeform: Shape 261">
                <a:extLst>
                  <a:ext uri="{FF2B5EF4-FFF2-40B4-BE49-F238E27FC236}">
                    <a16:creationId xmlns:a16="http://schemas.microsoft.com/office/drawing/2014/main" id="{B67B3CD4-E679-4F13-82ED-07A2D8924E89}"/>
                  </a:ext>
                </a:extLst>
              </p:cNvPr>
              <p:cNvSpPr/>
              <p:nvPr/>
            </p:nvSpPr>
            <p:spPr>
              <a:xfrm>
                <a:off x="2666966" y="2682270"/>
                <a:ext cx="54323" cy="21730"/>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noFill/>
                <a:prstDash val="solid"/>
                <a:miter/>
              </a:ln>
            </p:spPr>
            <p:txBody>
              <a:bodyPr rtlCol="0" anchor="ctr"/>
              <a:lstStyle/>
              <a:p>
                <a:pPr defTabSz="1828723" hangingPunct="1"/>
                <a:endParaRPr lang="en-US" sz="4000" kern="1200">
                  <a:solidFill>
                    <a:srgbClr val="FFFFFF"/>
                  </a:solidFill>
                  <a:ea typeface="+mn-ea"/>
                  <a:cs typeface="+mn-cs"/>
                </a:endParaRPr>
              </a:p>
            </p:txBody>
          </p:sp>
        </p:grpSp>
        <p:grpSp>
          <p:nvGrpSpPr>
            <p:cNvPr id="263" name="Graphic 39">
              <a:extLst>
                <a:ext uri="{FF2B5EF4-FFF2-40B4-BE49-F238E27FC236}">
                  <a16:creationId xmlns:a16="http://schemas.microsoft.com/office/drawing/2014/main" id="{2908AD74-56CF-4BBF-B9CE-BECA5EF3CE63}"/>
                </a:ext>
              </a:extLst>
            </p:cNvPr>
            <p:cNvGrpSpPr/>
            <p:nvPr/>
          </p:nvGrpSpPr>
          <p:grpSpPr>
            <a:xfrm>
              <a:off x="6139413" y="4356393"/>
              <a:ext cx="288890" cy="288888"/>
              <a:chOff x="2666966" y="2296037"/>
              <a:chExt cx="514000" cy="514001"/>
            </a:xfrm>
            <a:solidFill>
              <a:srgbClr val="7C7C7C"/>
            </a:solidFill>
          </p:grpSpPr>
          <p:sp>
            <p:nvSpPr>
              <p:cNvPr id="264" name="Freeform: Shape 263">
                <a:extLst>
                  <a:ext uri="{FF2B5EF4-FFF2-40B4-BE49-F238E27FC236}">
                    <a16:creationId xmlns:a16="http://schemas.microsoft.com/office/drawing/2014/main" id="{9D54264F-CA61-47F2-974C-FBD0E361DB57}"/>
                  </a:ext>
                </a:extLst>
              </p:cNvPr>
              <p:cNvSpPr/>
              <p:nvPr/>
            </p:nvSpPr>
            <p:spPr>
              <a:xfrm>
                <a:off x="2717919" y="2346991"/>
                <a:ext cx="412851" cy="412853"/>
              </a:xfrm>
              <a:custGeom>
                <a:avLst/>
                <a:gdLst>
                  <a:gd name="connsiteX0" fmla="*/ 419588 w 412851"/>
                  <a:gd name="connsiteY0" fmla="*/ 419588 h 412851"/>
                  <a:gd name="connsiteX1" fmla="*/ 0 w 412851"/>
                  <a:gd name="connsiteY1" fmla="*/ 419588 h 412851"/>
                  <a:gd name="connsiteX2" fmla="*/ 0 w 412851"/>
                  <a:gd name="connsiteY2" fmla="*/ 0 h 412851"/>
                  <a:gd name="connsiteX3" fmla="*/ 419588 w 412851"/>
                  <a:gd name="connsiteY3" fmla="*/ 0 h 412851"/>
                  <a:gd name="connsiteX4" fmla="*/ 21729 w 412851"/>
                  <a:gd name="connsiteY4" fmla="*/ 397859 h 412851"/>
                  <a:gd name="connsiteX5" fmla="*/ 397859 w 412851"/>
                  <a:gd name="connsiteY5" fmla="*/ 397859 h 412851"/>
                  <a:gd name="connsiteX6" fmla="*/ 397859 w 412851"/>
                  <a:gd name="connsiteY6" fmla="*/ 21729 h 412851"/>
                  <a:gd name="connsiteX7" fmla="*/ 21729 w 412851"/>
                  <a:gd name="connsiteY7" fmla="*/ 21729 h 41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2851" h="412851">
                    <a:moveTo>
                      <a:pt x="419588" y="419588"/>
                    </a:moveTo>
                    <a:lnTo>
                      <a:pt x="0" y="419588"/>
                    </a:lnTo>
                    <a:lnTo>
                      <a:pt x="0" y="0"/>
                    </a:lnTo>
                    <a:lnTo>
                      <a:pt x="419588" y="0"/>
                    </a:lnTo>
                    <a:close/>
                    <a:moveTo>
                      <a:pt x="21729" y="397859"/>
                    </a:moveTo>
                    <a:lnTo>
                      <a:pt x="397859" y="397859"/>
                    </a:lnTo>
                    <a:lnTo>
                      <a:pt x="397859" y="21729"/>
                    </a:lnTo>
                    <a:lnTo>
                      <a:pt x="21729" y="21729"/>
                    </a:lnTo>
                    <a:close/>
                  </a:path>
                </a:pathLst>
              </a:custGeom>
              <a:grpFill/>
              <a:ln w="10859"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65" name="Freeform: Shape 264">
                <a:extLst>
                  <a:ext uri="{FF2B5EF4-FFF2-40B4-BE49-F238E27FC236}">
                    <a16:creationId xmlns:a16="http://schemas.microsoft.com/office/drawing/2014/main" id="{B4356405-3E09-4670-9EE3-2D4A0CB830FE}"/>
                  </a:ext>
                </a:extLst>
              </p:cNvPr>
              <p:cNvSpPr/>
              <p:nvPr/>
            </p:nvSpPr>
            <p:spPr>
              <a:xfrm>
                <a:off x="2777892" y="2296037"/>
                <a:ext cx="21730" cy="54324"/>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66" name="Freeform: Shape 265">
                <a:extLst>
                  <a:ext uri="{FF2B5EF4-FFF2-40B4-BE49-F238E27FC236}">
                    <a16:creationId xmlns:a16="http://schemas.microsoft.com/office/drawing/2014/main" id="{3E973C0A-C203-422E-A52E-346781FDBB01}"/>
                  </a:ext>
                </a:extLst>
              </p:cNvPr>
              <p:cNvSpPr/>
              <p:nvPr/>
            </p:nvSpPr>
            <p:spPr>
              <a:xfrm>
                <a:off x="2846013" y="2296037"/>
                <a:ext cx="21730" cy="54324"/>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67" name="Freeform: Shape 266">
                <a:extLst>
                  <a:ext uri="{FF2B5EF4-FFF2-40B4-BE49-F238E27FC236}">
                    <a16:creationId xmlns:a16="http://schemas.microsoft.com/office/drawing/2014/main" id="{662C8401-64B4-4514-A820-326641C5C04A}"/>
                  </a:ext>
                </a:extLst>
              </p:cNvPr>
              <p:cNvSpPr/>
              <p:nvPr/>
            </p:nvSpPr>
            <p:spPr>
              <a:xfrm>
                <a:off x="2914243" y="2296037"/>
                <a:ext cx="21730" cy="54324"/>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68" name="Freeform: Shape 267">
                <a:extLst>
                  <a:ext uri="{FF2B5EF4-FFF2-40B4-BE49-F238E27FC236}">
                    <a16:creationId xmlns:a16="http://schemas.microsoft.com/office/drawing/2014/main" id="{F452A455-D760-4089-9DA8-149BEBB183AC}"/>
                  </a:ext>
                </a:extLst>
              </p:cNvPr>
              <p:cNvSpPr/>
              <p:nvPr/>
            </p:nvSpPr>
            <p:spPr>
              <a:xfrm>
                <a:off x="2982470" y="2296037"/>
                <a:ext cx="21730" cy="54324"/>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69" name="Freeform: Shape 268">
                <a:extLst>
                  <a:ext uri="{FF2B5EF4-FFF2-40B4-BE49-F238E27FC236}">
                    <a16:creationId xmlns:a16="http://schemas.microsoft.com/office/drawing/2014/main" id="{741F4AD2-59A6-4902-892D-7A36EA3FBB3A}"/>
                  </a:ext>
                </a:extLst>
              </p:cNvPr>
              <p:cNvSpPr/>
              <p:nvPr/>
            </p:nvSpPr>
            <p:spPr>
              <a:xfrm>
                <a:off x="3050700" y="2296037"/>
                <a:ext cx="21730" cy="54324"/>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70" name="Freeform: Shape 269">
                <a:extLst>
                  <a:ext uri="{FF2B5EF4-FFF2-40B4-BE49-F238E27FC236}">
                    <a16:creationId xmlns:a16="http://schemas.microsoft.com/office/drawing/2014/main" id="{E647BE76-60D2-4D77-BDE8-EC5F2EB59315}"/>
                  </a:ext>
                </a:extLst>
              </p:cNvPr>
              <p:cNvSpPr/>
              <p:nvPr/>
            </p:nvSpPr>
            <p:spPr>
              <a:xfrm>
                <a:off x="2777892" y="2755714"/>
                <a:ext cx="21730" cy="54324"/>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71" name="Freeform: Shape 270">
                <a:extLst>
                  <a:ext uri="{FF2B5EF4-FFF2-40B4-BE49-F238E27FC236}">
                    <a16:creationId xmlns:a16="http://schemas.microsoft.com/office/drawing/2014/main" id="{B19896B4-1C2F-4CF2-8856-7E64FEC3A04B}"/>
                  </a:ext>
                </a:extLst>
              </p:cNvPr>
              <p:cNvSpPr/>
              <p:nvPr/>
            </p:nvSpPr>
            <p:spPr>
              <a:xfrm>
                <a:off x="2846013" y="2755714"/>
                <a:ext cx="21730" cy="54324"/>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72" name="Freeform: Shape 271">
                <a:extLst>
                  <a:ext uri="{FF2B5EF4-FFF2-40B4-BE49-F238E27FC236}">
                    <a16:creationId xmlns:a16="http://schemas.microsoft.com/office/drawing/2014/main" id="{D5ECEB53-ACCA-45E1-BE9B-4134B1B59B7C}"/>
                  </a:ext>
                </a:extLst>
              </p:cNvPr>
              <p:cNvSpPr/>
              <p:nvPr/>
            </p:nvSpPr>
            <p:spPr>
              <a:xfrm>
                <a:off x="2914243" y="2755714"/>
                <a:ext cx="21730" cy="54324"/>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73" name="Freeform: Shape 272">
                <a:extLst>
                  <a:ext uri="{FF2B5EF4-FFF2-40B4-BE49-F238E27FC236}">
                    <a16:creationId xmlns:a16="http://schemas.microsoft.com/office/drawing/2014/main" id="{8FC43FF3-9D4D-4F8C-A6A9-05CEB2424C02}"/>
                  </a:ext>
                </a:extLst>
              </p:cNvPr>
              <p:cNvSpPr/>
              <p:nvPr/>
            </p:nvSpPr>
            <p:spPr>
              <a:xfrm>
                <a:off x="2982470" y="2755714"/>
                <a:ext cx="21730" cy="54324"/>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74" name="Freeform: Shape 273">
                <a:extLst>
                  <a:ext uri="{FF2B5EF4-FFF2-40B4-BE49-F238E27FC236}">
                    <a16:creationId xmlns:a16="http://schemas.microsoft.com/office/drawing/2014/main" id="{DBF9681C-40DE-416D-8BE1-67751464485E}"/>
                  </a:ext>
                </a:extLst>
              </p:cNvPr>
              <p:cNvSpPr/>
              <p:nvPr/>
            </p:nvSpPr>
            <p:spPr>
              <a:xfrm>
                <a:off x="3050700" y="2755714"/>
                <a:ext cx="21730" cy="54324"/>
              </a:xfrm>
              <a:custGeom>
                <a:avLst/>
                <a:gdLst>
                  <a:gd name="connsiteX0" fmla="*/ 0 w 21729"/>
                  <a:gd name="connsiteY0" fmla="*/ 0 h 54322"/>
                  <a:gd name="connsiteX1" fmla="*/ 21729 w 21729"/>
                  <a:gd name="connsiteY1" fmla="*/ 0 h 54322"/>
                  <a:gd name="connsiteX2" fmla="*/ 21729 w 21729"/>
                  <a:gd name="connsiteY2" fmla="*/ 61819 h 54322"/>
                  <a:gd name="connsiteX3" fmla="*/ 0 w 21729"/>
                  <a:gd name="connsiteY3" fmla="*/ 61819 h 54322"/>
                </a:gdLst>
                <a:ahLst/>
                <a:cxnLst>
                  <a:cxn ang="0">
                    <a:pos x="connsiteX0" y="connsiteY0"/>
                  </a:cxn>
                  <a:cxn ang="0">
                    <a:pos x="connsiteX1" y="connsiteY1"/>
                  </a:cxn>
                  <a:cxn ang="0">
                    <a:pos x="connsiteX2" y="connsiteY2"/>
                  </a:cxn>
                  <a:cxn ang="0">
                    <a:pos x="connsiteX3" y="connsiteY3"/>
                  </a:cxn>
                </a:cxnLst>
                <a:rect l="l" t="t" r="r" b="b"/>
                <a:pathLst>
                  <a:path w="21729" h="54322">
                    <a:moveTo>
                      <a:pt x="0" y="0"/>
                    </a:moveTo>
                    <a:lnTo>
                      <a:pt x="21729" y="0"/>
                    </a:lnTo>
                    <a:lnTo>
                      <a:pt x="21729" y="61819"/>
                    </a:lnTo>
                    <a:lnTo>
                      <a:pt x="0" y="61819"/>
                    </a:lnTo>
                    <a:close/>
                  </a:path>
                </a:pathLst>
              </a:custGeom>
              <a:grpFill/>
              <a:ln w="10859"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75" name="Freeform: Shape 274">
                <a:extLst>
                  <a:ext uri="{FF2B5EF4-FFF2-40B4-BE49-F238E27FC236}">
                    <a16:creationId xmlns:a16="http://schemas.microsoft.com/office/drawing/2014/main" id="{25F99A4A-8C30-476E-AB83-EB71487B8F0F}"/>
                  </a:ext>
                </a:extLst>
              </p:cNvPr>
              <p:cNvSpPr/>
              <p:nvPr/>
            </p:nvSpPr>
            <p:spPr>
              <a:xfrm>
                <a:off x="3126643" y="2409570"/>
                <a:ext cx="54323" cy="21730"/>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76" name="Freeform: Shape 275">
                <a:extLst>
                  <a:ext uri="{FF2B5EF4-FFF2-40B4-BE49-F238E27FC236}">
                    <a16:creationId xmlns:a16="http://schemas.microsoft.com/office/drawing/2014/main" id="{1F84D4F5-1A35-424F-9F7E-37E68420AE4E}"/>
                  </a:ext>
                </a:extLst>
              </p:cNvPr>
              <p:cNvSpPr/>
              <p:nvPr/>
            </p:nvSpPr>
            <p:spPr>
              <a:xfrm>
                <a:off x="3126643" y="2477692"/>
                <a:ext cx="54323" cy="21730"/>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77" name="Freeform: Shape 276">
                <a:extLst>
                  <a:ext uri="{FF2B5EF4-FFF2-40B4-BE49-F238E27FC236}">
                    <a16:creationId xmlns:a16="http://schemas.microsoft.com/office/drawing/2014/main" id="{782AE4BA-7AAB-4EC8-8EE9-A1DD2EA5643B}"/>
                  </a:ext>
                </a:extLst>
              </p:cNvPr>
              <p:cNvSpPr/>
              <p:nvPr/>
            </p:nvSpPr>
            <p:spPr>
              <a:xfrm>
                <a:off x="3126643" y="2545920"/>
                <a:ext cx="54323" cy="21730"/>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78" name="Freeform: Shape 277">
                <a:extLst>
                  <a:ext uri="{FF2B5EF4-FFF2-40B4-BE49-F238E27FC236}">
                    <a16:creationId xmlns:a16="http://schemas.microsoft.com/office/drawing/2014/main" id="{B4044E76-4120-4265-B82B-AB80012C3C4B}"/>
                  </a:ext>
                </a:extLst>
              </p:cNvPr>
              <p:cNvSpPr/>
              <p:nvPr/>
            </p:nvSpPr>
            <p:spPr>
              <a:xfrm>
                <a:off x="3126643" y="2614151"/>
                <a:ext cx="54323" cy="21730"/>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79" name="Freeform: Shape 278">
                <a:extLst>
                  <a:ext uri="{FF2B5EF4-FFF2-40B4-BE49-F238E27FC236}">
                    <a16:creationId xmlns:a16="http://schemas.microsoft.com/office/drawing/2014/main" id="{CFD77C58-71DE-408E-8FB0-581BBAF0DA17}"/>
                  </a:ext>
                </a:extLst>
              </p:cNvPr>
              <p:cNvSpPr/>
              <p:nvPr/>
            </p:nvSpPr>
            <p:spPr>
              <a:xfrm>
                <a:off x="3126643" y="2682270"/>
                <a:ext cx="54323" cy="21730"/>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80" name="Freeform: Shape 279">
                <a:extLst>
                  <a:ext uri="{FF2B5EF4-FFF2-40B4-BE49-F238E27FC236}">
                    <a16:creationId xmlns:a16="http://schemas.microsoft.com/office/drawing/2014/main" id="{6E97A915-9C46-4A0D-BF23-8ADB67753406}"/>
                  </a:ext>
                </a:extLst>
              </p:cNvPr>
              <p:cNvSpPr/>
              <p:nvPr/>
            </p:nvSpPr>
            <p:spPr>
              <a:xfrm>
                <a:off x="2666966" y="2409570"/>
                <a:ext cx="54323" cy="21730"/>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81" name="Freeform: Shape 280">
                <a:extLst>
                  <a:ext uri="{FF2B5EF4-FFF2-40B4-BE49-F238E27FC236}">
                    <a16:creationId xmlns:a16="http://schemas.microsoft.com/office/drawing/2014/main" id="{5BB7CD8D-1807-4DE0-B358-51C69E6A9204}"/>
                  </a:ext>
                </a:extLst>
              </p:cNvPr>
              <p:cNvSpPr/>
              <p:nvPr/>
            </p:nvSpPr>
            <p:spPr>
              <a:xfrm>
                <a:off x="2666966" y="2477692"/>
                <a:ext cx="54323" cy="21730"/>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82" name="Freeform: Shape 281">
                <a:extLst>
                  <a:ext uri="{FF2B5EF4-FFF2-40B4-BE49-F238E27FC236}">
                    <a16:creationId xmlns:a16="http://schemas.microsoft.com/office/drawing/2014/main" id="{F8BF80E0-1BA9-4E8E-A720-CE9484031891}"/>
                  </a:ext>
                </a:extLst>
              </p:cNvPr>
              <p:cNvSpPr/>
              <p:nvPr/>
            </p:nvSpPr>
            <p:spPr>
              <a:xfrm>
                <a:off x="2666966" y="2545920"/>
                <a:ext cx="54323" cy="21730"/>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83" name="Freeform: Shape 282">
                <a:extLst>
                  <a:ext uri="{FF2B5EF4-FFF2-40B4-BE49-F238E27FC236}">
                    <a16:creationId xmlns:a16="http://schemas.microsoft.com/office/drawing/2014/main" id="{FCE0D31F-583C-42F3-B5BC-12F0E9084189}"/>
                  </a:ext>
                </a:extLst>
              </p:cNvPr>
              <p:cNvSpPr/>
              <p:nvPr/>
            </p:nvSpPr>
            <p:spPr>
              <a:xfrm>
                <a:off x="2666966" y="2614151"/>
                <a:ext cx="54323" cy="21730"/>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84" name="Freeform: Shape 283">
                <a:extLst>
                  <a:ext uri="{FF2B5EF4-FFF2-40B4-BE49-F238E27FC236}">
                    <a16:creationId xmlns:a16="http://schemas.microsoft.com/office/drawing/2014/main" id="{15F97FAB-C658-448B-B3A4-FB1DEB83EF08}"/>
                  </a:ext>
                </a:extLst>
              </p:cNvPr>
              <p:cNvSpPr/>
              <p:nvPr/>
            </p:nvSpPr>
            <p:spPr>
              <a:xfrm>
                <a:off x="2666966" y="2682270"/>
                <a:ext cx="54323" cy="21730"/>
              </a:xfrm>
              <a:custGeom>
                <a:avLst/>
                <a:gdLst>
                  <a:gd name="connsiteX0" fmla="*/ 0 w 54322"/>
                  <a:gd name="connsiteY0" fmla="*/ 0 h 21729"/>
                  <a:gd name="connsiteX1" fmla="*/ 61819 w 54322"/>
                  <a:gd name="connsiteY1" fmla="*/ 0 h 21729"/>
                  <a:gd name="connsiteX2" fmla="*/ 61819 w 54322"/>
                  <a:gd name="connsiteY2" fmla="*/ 21729 h 21729"/>
                  <a:gd name="connsiteX3" fmla="*/ 0 w 54322"/>
                  <a:gd name="connsiteY3" fmla="*/ 21729 h 21729"/>
                </a:gdLst>
                <a:ahLst/>
                <a:cxnLst>
                  <a:cxn ang="0">
                    <a:pos x="connsiteX0" y="connsiteY0"/>
                  </a:cxn>
                  <a:cxn ang="0">
                    <a:pos x="connsiteX1" y="connsiteY1"/>
                  </a:cxn>
                  <a:cxn ang="0">
                    <a:pos x="connsiteX2" y="connsiteY2"/>
                  </a:cxn>
                  <a:cxn ang="0">
                    <a:pos x="connsiteX3" y="connsiteY3"/>
                  </a:cxn>
                </a:cxnLst>
                <a:rect l="l" t="t" r="r" b="b"/>
                <a:pathLst>
                  <a:path w="54322" h="21729">
                    <a:moveTo>
                      <a:pt x="0" y="0"/>
                    </a:moveTo>
                    <a:lnTo>
                      <a:pt x="61819" y="0"/>
                    </a:lnTo>
                    <a:lnTo>
                      <a:pt x="61819" y="21729"/>
                    </a:lnTo>
                    <a:lnTo>
                      <a:pt x="0" y="21729"/>
                    </a:lnTo>
                    <a:close/>
                  </a:path>
                </a:pathLst>
              </a:custGeom>
              <a:grpFill/>
              <a:ln w="10859" cap="flat">
                <a:noFill/>
                <a:prstDash val="solid"/>
                <a:miter/>
              </a:ln>
            </p:spPr>
            <p:txBody>
              <a:bodyPr rtlCol="0" anchor="ctr"/>
              <a:lstStyle/>
              <a:p>
                <a:pPr defTabSz="1828723" hangingPunct="1"/>
                <a:endParaRPr lang="en-US" sz="4000" kern="1200">
                  <a:solidFill>
                    <a:srgbClr val="FFFFFF"/>
                  </a:solidFill>
                  <a:ea typeface="+mn-ea"/>
                  <a:cs typeface="+mn-cs"/>
                </a:endParaRPr>
              </a:p>
            </p:txBody>
          </p:sp>
        </p:grpSp>
        <p:grpSp>
          <p:nvGrpSpPr>
            <p:cNvPr id="285" name="Graphic 28">
              <a:extLst>
                <a:ext uri="{FF2B5EF4-FFF2-40B4-BE49-F238E27FC236}">
                  <a16:creationId xmlns:a16="http://schemas.microsoft.com/office/drawing/2014/main" id="{35174FCD-044D-4895-8FE7-FB2F101AA812}"/>
                </a:ext>
              </a:extLst>
            </p:cNvPr>
            <p:cNvGrpSpPr/>
            <p:nvPr/>
          </p:nvGrpSpPr>
          <p:grpSpPr>
            <a:xfrm>
              <a:off x="6632771" y="4335395"/>
              <a:ext cx="328062" cy="330888"/>
              <a:chOff x="1307536" y="2681790"/>
              <a:chExt cx="600580" cy="605755"/>
            </a:xfrm>
            <a:solidFill>
              <a:schemeClr val="tx1">
                <a:lumMod val="65000"/>
              </a:schemeClr>
            </a:solidFill>
          </p:grpSpPr>
          <p:sp>
            <p:nvSpPr>
              <p:cNvPr id="286" name="Freeform: Shape 285">
                <a:extLst>
                  <a:ext uri="{FF2B5EF4-FFF2-40B4-BE49-F238E27FC236}">
                    <a16:creationId xmlns:a16="http://schemas.microsoft.com/office/drawing/2014/main" id="{66C774C5-88FD-4924-BC14-96CCD85C2372}"/>
                  </a:ext>
                </a:extLst>
              </p:cNvPr>
              <p:cNvSpPr/>
              <p:nvPr/>
            </p:nvSpPr>
            <p:spPr>
              <a:xfrm>
                <a:off x="1419667" y="2681790"/>
                <a:ext cx="24644" cy="61611"/>
              </a:xfrm>
              <a:custGeom>
                <a:avLst/>
                <a:gdLst>
                  <a:gd name="connsiteX0" fmla="*/ 0 w 24644"/>
                  <a:gd name="connsiteY0" fmla="*/ 0 h 61610"/>
                  <a:gd name="connsiteX1" fmla="*/ 24644 w 24644"/>
                  <a:gd name="connsiteY1" fmla="*/ 0 h 61610"/>
                  <a:gd name="connsiteX2" fmla="*/ 24644 w 24644"/>
                  <a:gd name="connsiteY2" fmla="*/ 63212 h 61610"/>
                  <a:gd name="connsiteX3" fmla="*/ 0 w 24644"/>
                  <a:gd name="connsiteY3" fmla="*/ 63212 h 61610"/>
                </a:gdLst>
                <a:ahLst/>
                <a:cxnLst>
                  <a:cxn ang="0">
                    <a:pos x="connsiteX0" y="connsiteY0"/>
                  </a:cxn>
                  <a:cxn ang="0">
                    <a:pos x="connsiteX1" y="connsiteY1"/>
                  </a:cxn>
                  <a:cxn ang="0">
                    <a:pos x="connsiteX2" y="connsiteY2"/>
                  </a:cxn>
                  <a:cxn ang="0">
                    <a:pos x="connsiteX3" y="connsiteY3"/>
                  </a:cxn>
                </a:cxnLst>
                <a:rect l="l" t="t" r="r" b="b"/>
                <a:pathLst>
                  <a:path w="24644" h="61610">
                    <a:moveTo>
                      <a:pt x="0" y="0"/>
                    </a:moveTo>
                    <a:lnTo>
                      <a:pt x="24644" y="0"/>
                    </a:lnTo>
                    <a:lnTo>
                      <a:pt x="24644" y="63212"/>
                    </a:lnTo>
                    <a:lnTo>
                      <a:pt x="0" y="63212"/>
                    </a:lnTo>
                    <a:close/>
                  </a:path>
                </a:pathLst>
              </a:custGeom>
              <a:grpFill/>
              <a:ln w="12192"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87" name="Freeform: Shape 286">
                <a:extLst>
                  <a:ext uri="{FF2B5EF4-FFF2-40B4-BE49-F238E27FC236}">
                    <a16:creationId xmlns:a16="http://schemas.microsoft.com/office/drawing/2014/main" id="{373CF760-680F-408D-8373-D426F7EC551D}"/>
                  </a:ext>
                </a:extLst>
              </p:cNvPr>
              <p:cNvSpPr/>
              <p:nvPr/>
            </p:nvSpPr>
            <p:spPr>
              <a:xfrm>
                <a:off x="1489287" y="2681790"/>
                <a:ext cx="24644" cy="61611"/>
              </a:xfrm>
              <a:custGeom>
                <a:avLst/>
                <a:gdLst>
                  <a:gd name="connsiteX0" fmla="*/ 0 w 24644"/>
                  <a:gd name="connsiteY0" fmla="*/ 0 h 61610"/>
                  <a:gd name="connsiteX1" fmla="*/ 24644 w 24644"/>
                  <a:gd name="connsiteY1" fmla="*/ 0 h 61610"/>
                  <a:gd name="connsiteX2" fmla="*/ 24644 w 24644"/>
                  <a:gd name="connsiteY2" fmla="*/ 63212 h 61610"/>
                  <a:gd name="connsiteX3" fmla="*/ 0 w 24644"/>
                  <a:gd name="connsiteY3" fmla="*/ 63212 h 61610"/>
                </a:gdLst>
                <a:ahLst/>
                <a:cxnLst>
                  <a:cxn ang="0">
                    <a:pos x="connsiteX0" y="connsiteY0"/>
                  </a:cxn>
                  <a:cxn ang="0">
                    <a:pos x="connsiteX1" y="connsiteY1"/>
                  </a:cxn>
                  <a:cxn ang="0">
                    <a:pos x="connsiteX2" y="connsiteY2"/>
                  </a:cxn>
                  <a:cxn ang="0">
                    <a:pos x="connsiteX3" y="connsiteY3"/>
                  </a:cxn>
                </a:cxnLst>
                <a:rect l="l" t="t" r="r" b="b"/>
                <a:pathLst>
                  <a:path w="24644" h="61610">
                    <a:moveTo>
                      <a:pt x="0" y="0"/>
                    </a:moveTo>
                    <a:lnTo>
                      <a:pt x="24644" y="0"/>
                    </a:lnTo>
                    <a:lnTo>
                      <a:pt x="24644" y="63212"/>
                    </a:lnTo>
                    <a:lnTo>
                      <a:pt x="0" y="63212"/>
                    </a:lnTo>
                    <a:close/>
                  </a:path>
                </a:pathLst>
              </a:custGeom>
              <a:grpFill/>
              <a:ln w="12192"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88" name="Freeform: Shape 287">
                <a:extLst>
                  <a:ext uri="{FF2B5EF4-FFF2-40B4-BE49-F238E27FC236}">
                    <a16:creationId xmlns:a16="http://schemas.microsoft.com/office/drawing/2014/main" id="{6BF3326D-AF62-47E8-AD0E-A051B784C21C}"/>
                  </a:ext>
                </a:extLst>
              </p:cNvPr>
              <p:cNvSpPr/>
              <p:nvPr/>
            </p:nvSpPr>
            <p:spPr>
              <a:xfrm>
                <a:off x="1559030" y="2681790"/>
                <a:ext cx="24644" cy="61611"/>
              </a:xfrm>
              <a:custGeom>
                <a:avLst/>
                <a:gdLst>
                  <a:gd name="connsiteX0" fmla="*/ 0 w 24644"/>
                  <a:gd name="connsiteY0" fmla="*/ 0 h 61610"/>
                  <a:gd name="connsiteX1" fmla="*/ 24644 w 24644"/>
                  <a:gd name="connsiteY1" fmla="*/ 0 h 61610"/>
                  <a:gd name="connsiteX2" fmla="*/ 24644 w 24644"/>
                  <a:gd name="connsiteY2" fmla="*/ 63212 h 61610"/>
                  <a:gd name="connsiteX3" fmla="*/ 0 w 24644"/>
                  <a:gd name="connsiteY3" fmla="*/ 63212 h 61610"/>
                </a:gdLst>
                <a:ahLst/>
                <a:cxnLst>
                  <a:cxn ang="0">
                    <a:pos x="connsiteX0" y="connsiteY0"/>
                  </a:cxn>
                  <a:cxn ang="0">
                    <a:pos x="connsiteX1" y="connsiteY1"/>
                  </a:cxn>
                  <a:cxn ang="0">
                    <a:pos x="connsiteX2" y="connsiteY2"/>
                  </a:cxn>
                  <a:cxn ang="0">
                    <a:pos x="connsiteX3" y="connsiteY3"/>
                  </a:cxn>
                </a:cxnLst>
                <a:rect l="l" t="t" r="r" b="b"/>
                <a:pathLst>
                  <a:path w="24644" h="61610">
                    <a:moveTo>
                      <a:pt x="0" y="0"/>
                    </a:moveTo>
                    <a:lnTo>
                      <a:pt x="24644" y="0"/>
                    </a:lnTo>
                    <a:lnTo>
                      <a:pt x="24644" y="63212"/>
                    </a:lnTo>
                    <a:lnTo>
                      <a:pt x="0" y="63212"/>
                    </a:lnTo>
                    <a:close/>
                  </a:path>
                </a:pathLst>
              </a:custGeom>
              <a:grpFill/>
              <a:ln w="12192"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89" name="Freeform: Shape 288">
                <a:extLst>
                  <a:ext uri="{FF2B5EF4-FFF2-40B4-BE49-F238E27FC236}">
                    <a16:creationId xmlns:a16="http://schemas.microsoft.com/office/drawing/2014/main" id="{8896BE59-49FE-49FE-8538-9004E55B5BF4}"/>
                  </a:ext>
                </a:extLst>
              </p:cNvPr>
              <p:cNvSpPr/>
              <p:nvPr/>
            </p:nvSpPr>
            <p:spPr>
              <a:xfrm>
                <a:off x="1628773" y="2681790"/>
                <a:ext cx="24644" cy="61611"/>
              </a:xfrm>
              <a:custGeom>
                <a:avLst/>
                <a:gdLst>
                  <a:gd name="connsiteX0" fmla="*/ 0 w 24644"/>
                  <a:gd name="connsiteY0" fmla="*/ 0 h 61610"/>
                  <a:gd name="connsiteX1" fmla="*/ 24644 w 24644"/>
                  <a:gd name="connsiteY1" fmla="*/ 0 h 61610"/>
                  <a:gd name="connsiteX2" fmla="*/ 24644 w 24644"/>
                  <a:gd name="connsiteY2" fmla="*/ 63212 h 61610"/>
                  <a:gd name="connsiteX3" fmla="*/ 0 w 24644"/>
                  <a:gd name="connsiteY3" fmla="*/ 63212 h 61610"/>
                </a:gdLst>
                <a:ahLst/>
                <a:cxnLst>
                  <a:cxn ang="0">
                    <a:pos x="connsiteX0" y="connsiteY0"/>
                  </a:cxn>
                  <a:cxn ang="0">
                    <a:pos x="connsiteX1" y="connsiteY1"/>
                  </a:cxn>
                  <a:cxn ang="0">
                    <a:pos x="connsiteX2" y="connsiteY2"/>
                  </a:cxn>
                  <a:cxn ang="0">
                    <a:pos x="connsiteX3" y="connsiteY3"/>
                  </a:cxn>
                </a:cxnLst>
                <a:rect l="l" t="t" r="r" b="b"/>
                <a:pathLst>
                  <a:path w="24644" h="61610">
                    <a:moveTo>
                      <a:pt x="0" y="0"/>
                    </a:moveTo>
                    <a:lnTo>
                      <a:pt x="24644" y="0"/>
                    </a:lnTo>
                    <a:lnTo>
                      <a:pt x="24644" y="63212"/>
                    </a:lnTo>
                    <a:lnTo>
                      <a:pt x="0" y="63212"/>
                    </a:lnTo>
                    <a:close/>
                  </a:path>
                </a:pathLst>
              </a:custGeom>
              <a:grpFill/>
              <a:ln w="12192"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90" name="Freeform: Shape 289">
                <a:extLst>
                  <a:ext uri="{FF2B5EF4-FFF2-40B4-BE49-F238E27FC236}">
                    <a16:creationId xmlns:a16="http://schemas.microsoft.com/office/drawing/2014/main" id="{739D4DB3-8273-4BBA-8F0D-E5D5ED60E784}"/>
                  </a:ext>
                </a:extLst>
              </p:cNvPr>
              <p:cNvSpPr/>
              <p:nvPr/>
            </p:nvSpPr>
            <p:spPr>
              <a:xfrm>
                <a:off x="1698516" y="2681790"/>
                <a:ext cx="24644" cy="61611"/>
              </a:xfrm>
              <a:custGeom>
                <a:avLst/>
                <a:gdLst>
                  <a:gd name="connsiteX0" fmla="*/ 0 w 24644"/>
                  <a:gd name="connsiteY0" fmla="*/ 0 h 61610"/>
                  <a:gd name="connsiteX1" fmla="*/ 24644 w 24644"/>
                  <a:gd name="connsiteY1" fmla="*/ 0 h 61610"/>
                  <a:gd name="connsiteX2" fmla="*/ 24644 w 24644"/>
                  <a:gd name="connsiteY2" fmla="*/ 63212 h 61610"/>
                  <a:gd name="connsiteX3" fmla="*/ 0 w 24644"/>
                  <a:gd name="connsiteY3" fmla="*/ 63212 h 61610"/>
                </a:gdLst>
                <a:ahLst/>
                <a:cxnLst>
                  <a:cxn ang="0">
                    <a:pos x="connsiteX0" y="connsiteY0"/>
                  </a:cxn>
                  <a:cxn ang="0">
                    <a:pos x="connsiteX1" y="connsiteY1"/>
                  </a:cxn>
                  <a:cxn ang="0">
                    <a:pos x="connsiteX2" y="connsiteY2"/>
                  </a:cxn>
                  <a:cxn ang="0">
                    <a:pos x="connsiteX3" y="connsiteY3"/>
                  </a:cxn>
                </a:cxnLst>
                <a:rect l="l" t="t" r="r" b="b"/>
                <a:pathLst>
                  <a:path w="24644" h="61610">
                    <a:moveTo>
                      <a:pt x="0" y="0"/>
                    </a:moveTo>
                    <a:lnTo>
                      <a:pt x="24644" y="0"/>
                    </a:lnTo>
                    <a:lnTo>
                      <a:pt x="24644" y="63212"/>
                    </a:lnTo>
                    <a:lnTo>
                      <a:pt x="0" y="63212"/>
                    </a:lnTo>
                    <a:close/>
                  </a:path>
                </a:pathLst>
              </a:custGeom>
              <a:grpFill/>
              <a:ln w="12192"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91" name="Freeform: Shape 290">
                <a:extLst>
                  <a:ext uri="{FF2B5EF4-FFF2-40B4-BE49-F238E27FC236}">
                    <a16:creationId xmlns:a16="http://schemas.microsoft.com/office/drawing/2014/main" id="{35786CE8-FB2E-4D0A-A636-99603DD9092C}"/>
                  </a:ext>
                </a:extLst>
              </p:cNvPr>
              <p:cNvSpPr/>
              <p:nvPr/>
            </p:nvSpPr>
            <p:spPr>
              <a:xfrm>
                <a:off x="1419667" y="3151632"/>
                <a:ext cx="24644" cy="61611"/>
              </a:xfrm>
              <a:custGeom>
                <a:avLst/>
                <a:gdLst>
                  <a:gd name="connsiteX0" fmla="*/ 0 w 24644"/>
                  <a:gd name="connsiteY0" fmla="*/ 0 h 61610"/>
                  <a:gd name="connsiteX1" fmla="*/ 24644 w 24644"/>
                  <a:gd name="connsiteY1" fmla="*/ 0 h 61610"/>
                  <a:gd name="connsiteX2" fmla="*/ 24644 w 24644"/>
                  <a:gd name="connsiteY2" fmla="*/ 63212 h 61610"/>
                  <a:gd name="connsiteX3" fmla="*/ 0 w 24644"/>
                  <a:gd name="connsiteY3" fmla="*/ 63212 h 61610"/>
                </a:gdLst>
                <a:ahLst/>
                <a:cxnLst>
                  <a:cxn ang="0">
                    <a:pos x="connsiteX0" y="connsiteY0"/>
                  </a:cxn>
                  <a:cxn ang="0">
                    <a:pos x="connsiteX1" y="connsiteY1"/>
                  </a:cxn>
                  <a:cxn ang="0">
                    <a:pos x="connsiteX2" y="connsiteY2"/>
                  </a:cxn>
                  <a:cxn ang="0">
                    <a:pos x="connsiteX3" y="connsiteY3"/>
                  </a:cxn>
                </a:cxnLst>
                <a:rect l="l" t="t" r="r" b="b"/>
                <a:pathLst>
                  <a:path w="24644" h="61610">
                    <a:moveTo>
                      <a:pt x="0" y="0"/>
                    </a:moveTo>
                    <a:lnTo>
                      <a:pt x="24644" y="0"/>
                    </a:lnTo>
                    <a:lnTo>
                      <a:pt x="24644" y="63212"/>
                    </a:lnTo>
                    <a:lnTo>
                      <a:pt x="0" y="63212"/>
                    </a:lnTo>
                    <a:close/>
                  </a:path>
                </a:pathLst>
              </a:custGeom>
              <a:grpFill/>
              <a:ln w="12192"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92" name="Freeform: Shape 291">
                <a:extLst>
                  <a:ext uri="{FF2B5EF4-FFF2-40B4-BE49-F238E27FC236}">
                    <a16:creationId xmlns:a16="http://schemas.microsoft.com/office/drawing/2014/main" id="{A780C764-83E0-4B0E-8828-2ACEA2862FB2}"/>
                  </a:ext>
                </a:extLst>
              </p:cNvPr>
              <p:cNvSpPr/>
              <p:nvPr/>
            </p:nvSpPr>
            <p:spPr>
              <a:xfrm>
                <a:off x="1489287" y="3151632"/>
                <a:ext cx="24644" cy="61611"/>
              </a:xfrm>
              <a:custGeom>
                <a:avLst/>
                <a:gdLst>
                  <a:gd name="connsiteX0" fmla="*/ 0 w 24644"/>
                  <a:gd name="connsiteY0" fmla="*/ 0 h 61610"/>
                  <a:gd name="connsiteX1" fmla="*/ 24644 w 24644"/>
                  <a:gd name="connsiteY1" fmla="*/ 0 h 61610"/>
                  <a:gd name="connsiteX2" fmla="*/ 24644 w 24644"/>
                  <a:gd name="connsiteY2" fmla="*/ 63212 h 61610"/>
                  <a:gd name="connsiteX3" fmla="*/ 0 w 24644"/>
                  <a:gd name="connsiteY3" fmla="*/ 63212 h 61610"/>
                </a:gdLst>
                <a:ahLst/>
                <a:cxnLst>
                  <a:cxn ang="0">
                    <a:pos x="connsiteX0" y="connsiteY0"/>
                  </a:cxn>
                  <a:cxn ang="0">
                    <a:pos x="connsiteX1" y="connsiteY1"/>
                  </a:cxn>
                  <a:cxn ang="0">
                    <a:pos x="connsiteX2" y="connsiteY2"/>
                  </a:cxn>
                  <a:cxn ang="0">
                    <a:pos x="connsiteX3" y="connsiteY3"/>
                  </a:cxn>
                </a:cxnLst>
                <a:rect l="l" t="t" r="r" b="b"/>
                <a:pathLst>
                  <a:path w="24644" h="61610">
                    <a:moveTo>
                      <a:pt x="0" y="0"/>
                    </a:moveTo>
                    <a:lnTo>
                      <a:pt x="24644" y="0"/>
                    </a:lnTo>
                    <a:lnTo>
                      <a:pt x="24644" y="63212"/>
                    </a:lnTo>
                    <a:lnTo>
                      <a:pt x="0" y="63212"/>
                    </a:lnTo>
                    <a:close/>
                  </a:path>
                </a:pathLst>
              </a:custGeom>
              <a:grpFill/>
              <a:ln w="12192"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93" name="Freeform: Shape 292">
                <a:extLst>
                  <a:ext uri="{FF2B5EF4-FFF2-40B4-BE49-F238E27FC236}">
                    <a16:creationId xmlns:a16="http://schemas.microsoft.com/office/drawing/2014/main" id="{C6E19A4B-3E32-4D87-9211-1A7513450A14}"/>
                  </a:ext>
                </a:extLst>
              </p:cNvPr>
              <p:cNvSpPr/>
              <p:nvPr/>
            </p:nvSpPr>
            <p:spPr>
              <a:xfrm>
                <a:off x="1559030" y="3151632"/>
                <a:ext cx="24644" cy="61611"/>
              </a:xfrm>
              <a:custGeom>
                <a:avLst/>
                <a:gdLst>
                  <a:gd name="connsiteX0" fmla="*/ 0 w 24644"/>
                  <a:gd name="connsiteY0" fmla="*/ 0 h 61610"/>
                  <a:gd name="connsiteX1" fmla="*/ 24644 w 24644"/>
                  <a:gd name="connsiteY1" fmla="*/ 0 h 61610"/>
                  <a:gd name="connsiteX2" fmla="*/ 24644 w 24644"/>
                  <a:gd name="connsiteY2" fmla="*/ 63212 h 61610"/>
                  <a:gd name="connsiteX3" fmla="*/ 0 w 24644"/>
                  <a:gd name="connsiteY3" fmla="*/ 63212 h 61610"/>
                </a:gdLst>
                <a:ahLst/>
                <a:cxnLst>
                  <a:cxn ang="0">
                    <a:pos x="connsiteX0" y="connsiteY0"/>
                  </a:cxn>
                  <a:cxn ang="0">
                    <a:pos x="connsiteX1" y="connsiteY1"/>
                  </a:cxn>
                  <a:cxn ang="0">
                    <a:pos x="connsiteX2" y="connsiteY2"/>
                  </a:cxn>
                  <a:cxn ang="0">
                    <a:pos x="connsiteX3" y="connsiteY3"/>
                  </a:cxn>
                </a:cxnLst>
                <a:rect l="l" t="t" r="r" b="b"/>
                <a:pathLst>
                  <a:path w="24644" h="61610">
                    <a:moveTo>
                      <a:pt x="0" y="0"/>
                    </a:moveTo>
                    <a:lnTo>
                      <a:pt x="24644" y="0"/>
                    </a:lnTo>
                    <a:lnTo>
                      <a:pt x="24644" y="63212"/>
                    </a:lnTo>
                    <a:lnTo>
                      <a:pt x="0" y="63212"/>
                    </a:lnTo>
                    <a:close/>
                  </a:path>
                </a:pathLst>
              </a:custGeom>
              <a:grpFill/>
              <a:ln w="12192"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94" name="Freeform: Shape 293">
                <a:extLst>
                  <a:ext uri="{FF2B5EF4-FFF2-40B4-BE49-F238E27FC236}">
                    <a16:creationId xmlns:a16="http://schemas.microsoft.com/office/drawing/2014/main" id="{8425ADAE-571D-45C6-87D8-26F9E84BBD62}"/>
                  </a:ext>
                </a:extLst>
              </p:cNvPr>
              <p:cNvSpPr/>
              <p:nvPr/>
            </p:nvSpPr>
            <p:spPr>
              <a:xfrm>
                <a:off x="1777255" y="2796632"/>
                <a:ext cx="61611" cy="24644"/>
              </a:xfrm>
              <a:custGeom>
                <a:avLst/>
                <a:gdLst>
                  <a:gd name="connsiteX0" fmla="*/ 0 w 61610"/>
                  <a:gd name="connsiteY0" fmla="*/ 0 h 24644"/>
                  <a:gd name="connsiteX1" fmla="*/ 63212 w 61610"/>
                  <a:gd name="connsiteY1" fmla="*/ 0 h 24644"/>
                  <a:gd name="connsiteX2" fmla="*/ 63212 w 61610"/>
                  <a:gd name="connsiteY2" fmla="*/ 24644 h 24644"/>
                  <a:gd name="connsiteX3" fmla="*/ 0 w 61610"/>
                  <a:gd name="connsiteY3" fmla="*/ 24644 h 24644"/>
                </a:gdLst>
                <a:ahLst/>
                <a:cxnLst>
                  <a:cxn ang="0">
                    <a:pos x="connsiteX0" y="connsiteY0"/>
                  </a:cxn>
                  <a:cxn ang="0">
                    <a:pos x="connsiteX1" y="connsiteY1"/>
                  </a:cxn>
                  <a:cxn ang="0">
                    <a:pos x="connsiteX2" y="connsiteY2"/>
                  </a:cxn>
                  <a:cxn ang="0">
                    <a:pos x="connsiteX3" y="connsiteY3"/>
                  </a:cxn>
                </a:cxnLst>
                <a:rect l="l" t="t" r="r" b="b"/>
                <a:pathLst>
                  <a:path w="61610" h="24644">
                    <a:moveTo>
                      <a:pt x="0" y="0"/>
                    </a:moveTo>
                    <a:lnTo>
                      <a:pt x="63212" y="0"/>
                    </a:lnTo>
                    <a:lnTo>
                      <a:pt x="63212" y="24644"/>
                    </a:lnTo>
                    <a:lnTo>
                      <a:pt x="0" y="24644"/>
                    </a:lnTo>
                    <a:close/>
                  </a:path>
                </a:pathLst>
              </a:custGeom>
              <a:grpFill/>
              <a:ln w="12192"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95" name="Freeform: Shape 294">
                <a:extLst>
                  <a:ext uri="{FF2B5EF4-FFF2-40B4-BE49-F238E27FC236}">
                    <a16:creationId xmlns:a16="http://schemas.microsoft.com/office/drawing/2014/main" id="{51144185-D700-4B6F-8332-82E30AB2053C}"/>
                  </a:ext>
                </a:extLst>
              </p:cNvPr>
              <p:cNvSpPr/>
              <p:nvPr/>
            </p:nvSpPr>
            <p:spPr>
              <a:xfrm>
                <a:off x="1777255" y="2866375"/>
                <a:ext cx="61611" cy="24644"/>
              </a:xfrm>
              <a:custGeom>
                <a:avLst/>
                <a:gdLst>
                  <a:gd name="connsiteX0" fmla="*/ 0 w 61610"/>
                  <a:gd name="connsiteY0" fmla="*/ 0 h 24644"/>
                  <a:gd name="connsiteX1" fmla="*/ 63212 w 61610"/>
                  <a:gd name="connsiteY1" fmla="*/ 0 h 24644"/>
                  <a:gd name="connsiteX2" fmla="*/ 63212 w 61610"/>
                  <a:gd name="connsiteY2" fmla="*/ 24644 h 24644"/>
                  <a:gd name="connsiteX3" fmla="*/ 0 w 61610"/>
                  <a:gd name="connsiteY3" fmla="*/ 24644 h 24644"/>
                </a:gdLst>
                <a:ahLst/>
                <a:cxnLst>
                  <a:cxn ang="0">
                    <a:pos x="connsiteX0" y="connsiteY0"/>
                  </a:cxn>
                  <a:cxn ang="0">
                    <a:pos x="connsiteX1" y="connsiteY1"/>
                  </a:cxn>
                  <a:cxn ang="0">
                    <a:pos x="connsiteX2" y="connsiteY2"/>
                  </a:cxn>
                  <a:cxn ang="0">
                    <a:pos x="connsiteX3" y="connsiteY3"/>
                  </a:cxn>
                </a:cxnLst>
                <a:rect l="l" t="t" r="r" b="b"/>
                <a:pathLst>
                  <a:path w="61610" h="24644">
                    <a:moveTo>
                      <a:pt x="0" y="0"/>
                    </a:moveTo>
                    <a:lnTo>
                      <a:pt x="63212" y="0"/>
                    </a:lnTo>
                    <a:lnTo>
                      <a:pt x="63212" y="24644"/>
                    </a:lnTo>
                    <a:lnTo>
                      <a:pt x="0" y="24644"/>
                    </a:lnTo>
                    <a:close/>
                  </a:path>
                </a:pathLst>
              </a:custGeom>
              <a:grpFill/>
              <a:ln w="12192"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96" name="Freeform: Shape 295">
                <a:extLst>
                  <a:ext uri="{FF2B5EF4-FFF2-40B4-BE49-F238E27FC236}">
                    <a16:creationId xmlns:a16="http://schemas.microsoft.com/office/drawing/2014/main" id="{B2EB3A26-EF6B-4A83-83E9-221C181580D1}"/>
                  </a:ext>
                </a:extLst>
              </p:cNvPr>
              <p:cNvSpPr/>
              <p:nvPr/>
            </p:nvSpPr>
            <p:spPr>
              <a:xfrm>
                <a:off x="1358426" y="2732803"/>
                <a:ext cx="480563" cy="480563"/>
              </a:xfrm>
              <a:custGeom>
                <a:avLst/>
                <a:gdLst>
                  <a:gd name="connsiteX0" fmla="*/ 294992 w 480562"/>
                  <a:gd name="connsiteY0" fmla="*/ 482041 h 480562"/>
                  <a:gd name="connsiteX1" fmla="*/ 270347 w 480562"/>
                  <a:gd name="connsiteY1" fmla="*/ 482041 h 480562"/>
                  <a:gd name="connsiteX2" fmla="*/ 270347 w 480562"/>
                  <a:gd name="connsiteY2" fmla="*/ 431151 h 480562"/>
                  <a:gd name="connsiteX3" fmla="*/ 0 w 480562"/>
                  <a:gd name="connsiteY3" fmla="*/ 431151 h 480562"/>
                  <a:gd name="connsiteX4" fmla="*/ 0 w 480562"/>
                  <a:gd name="connsiteY4" fmla="*/ 0 h 480562"/>
                  <a:gd name="connsiteX5" fmla="*/ 431151 w 480562"/>
                  <a:gd name="connsiteY5" fmla="*/ 0 h 480562"/>
                  <a:gd name="connsiteX6" fmla="*/ 431151 w 480562"/>
                  <a:gd name="connsiteY6" fmla="*/ 203192 h 480562"/>
                  <a:gd name="connsiteX7" fmla="*/ 482041 w 480562"/>
                  <a:gd name="connsiteY7" fmla="*/ 203192 h 480562"/>
                  <a:gd name="connsiteX8" fmla="*/ 482041 w 480562"/>
                  <a:gd name="connsiteY8" fmla="*/ 227836 h 480562"/>
                  <a:gd name="connsiteX9" fmla="*/ 406507 w 480562"/>
                  <a:gd name="connsiteY9" fmla="*/ 227836 h 480562"/>
                  <a:gd name="connsiteX10" fmla="*/ 406507 w 480562"/>
                  <a:gd name="connsiteY10" fmla="*/ 24644 h 480562"/>
                  <a:gd name="connsiteX11" fmla="*/ 24644 w 480562"/>
                  <a:gd name="connsiteY11" fmla="*/ 24644 h 480562"/>
                  <a:gd name="connsiteX12" fmla="*/ 24644 w 480562"/>
                  <a:gd name="connsiteY12" fmla="*/ 406507 h 480562"/>
                  <a:gd name="connsiteX13" fmla="*/ 294992 w 480562"/>
                  <a:gd name="connsiteY13" fmla="*/ 406507 h 480562"/>
                  <a:gd name="connsiteX14" fmla="*/ 294992 w 480562"/>
                  <a:gd name="connsiteY14" fmla="*/ 482041 h 48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0562" h="480562">
                    <a:moveTo>
                      <a:pt x="294992" y="482041"/>
                    </a:moveTo>
                    <a:lnTo>
                      <a:pt x="270347" y="482041"/>
                    </a:lnTo>
                    <a:lnTo>
                      <a:pt x="270347" y="431151"/>
                    </a:lnTo>
                    <a:lnTo>
                      <a:pt x="0" y="431151"/>
                    </a:lnTo>
                    <a:lnTo>
                      <a:pt x="0" y="0"/>
                    </a:lnTo>
                    <a:lnTo>
                      <a:pt x="431151" y="0"/>
                    </a:lnTo>
                    <a:lnTo>
                      <a:pt x="431151" y="203192"/>
                    </a:lnTo>
                    <a:lnTo>
                      <a:pt x="482041" y="203192"/>
                    </a:lnTo>
                    <a:lnTo>
                      <a:pt x="482041" y="227836"/>
                    </a:lnTo>
                    <a:lnTo>
                      <a:pt x="406507" y="227836"/>
                    </a:lnTo>
                    <a:lnTo>
                      <a:pt x="406507" y="24644"/>
                    </a:lnTo>
                    <a:lnTo>
                      <a:pt x="24644" y="24644"/>
                    </a:lnTo>
                    <a:lnTo>
                      <a:pt x="24644" y="406507"/>
                    </a:lnTo>
                    <a:lnTo>
                      <a:pt x="294992" y="406507"/>
                    </a:lnTo>
                    <a:lnTo>
                      <a:pt x="294992" y="482041"/>
                    </a:lnTo>
                    <a:close/>
                  </a:path>
                </a:pathLst>
              </a:custGeom>
              <a:grpFill/>
              <a:ln w="12192"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97" name="Freeform: Shape 296">
                <a:extLst>
                  <a:ext uri="{FF2B5EF4-FFF2-40B4-BE49-F238E27FC236}">
                    <a16:creationId xmlns:a16="http://schemas.microsoft.com/office/drawing/2014/main" id="{416A255B-4E04-40F5-8216-D7569C85F12B}"/>
                  </a:ext>
                </a:extLst>
              </p:cNvPr>
              <p:cNvSpPr/>
              <p:nvPr/>
            </p:nvSpPr>
            <p:spPr>
              <a:xfrm>
                <a:off x="1307536" y="2796632"/>
                <a:ext cx="61611" cy="24644"/>
              </a:xfrm>
              <a:custGeom>
                <a:avLst/>
                <a:gdLst>
                  <a:gd name="connsiteX0" fmla="*/ 0 w 61610"/>
                  <a:gd name="connsiteY0" fmla="*/ 0 h 24644"/>
                  <a:gd name="connsiteX1" fmla="*/ 63212 w 61610"/>
                  <a:gd name="connsiteY1" fmla="*/ 0 h 24644"/>
                  <a:gd name="connsiteX2" fmla="*/ 63212 w 61610"/>
                  <a:gd name="connsiteY2" fmla="*/ 24644 h 24644"/>
                  <a:gd name="connsiteX3" fmla="*/ 0 w 61610"/>
                  <a:gd name="connsiteY3" fmla="*/ 24644 h 24644"/>
                </a:gdLst>
                <a:ahLst/>
                <a:cxnLst>
                  <a:cxn ang="0">
                    <a:pos x="connsiteX0" y="connsiteY0"/>
                  </a:cxn>
                  <a:cxn ang="0">
                    <a:pos x="connsiteX1" y="connsiteY1"/>
                  </a:cxn>
                  <a:cxn ang="0">
                    <a:pos x="connsiteX2" y="connsiteY2"/>
                  </a:cxn>
                  <a:cxn ang="0">
                    <a:pos x="connsiteX3" y="connsiteY3"/>
                  </a:cxn>
                </a:cxnLst>
                <a:rect l="l" t="t" r="r" b="b"/>
                <a:pathLst>
                  <a:path w="61610" h="24644">
                    <a:moveTo>
                      <a:pt x="0" y="0"/>
                    </a:moveTo>
                    <a:lnTo>
                      <a:pt x="63212" y="0"/>
                    </a:lnTo>
                    <a:lnTo>
                      <a:pt x="63212" y="24644"/>
                    </a:lnTo>
                    <a:lnTo>
                      <a:pt x="0" y="24644"/>
                    </a:lnTo>
                    <a:close/>
                  </a:path>
                </a:pathLst>
              </a:custGeom>
              <a:grpFill/>
              <a:ln w="12192"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98" name="Freeform: Shape 297">
                <a:extLst>
                  <a:ext uri="{FF2B5EF4-FFF2-40B4-BE49-F238E27FC236}">
                    <a16:creationId xmlns:a16="http://schemas.microsoft.com/office/drawing/2014/main" id="{FE696017-2067-4D1E-B853-357EBE37F6B8}"/>
                  </a:ext>
                </a:extLst>
              </p:cNvPr>
              <p:cNvSpPr/>
              <p:nvPr/>
            </p:nvSpPr>
            <p:spPr>
              <a:xfrm>
                <a:off x="1307536" y="2866375"/>
                <a:ext cx="61611" cy="24644"/>
              </a:xfrm>
              <a:custGeom>
                <a:avLst/>
                <a:gdLst>
                  <a:gd name="connsiteX0" fmla="*/ 0 w 61610"/>
                  <a:gd name="connsiteY0" fmla="*/ 0 h 24644"/>
                  <a:gd name="connsiteX1" fmla="*/ 63212 w 61610"/>
                  <a:gd name="connsiteY1" fmla="*/ 0 h 24644"/>
                  <a:gd name="connsiteX2" fmla="*/ 63212 w 61610"/>
                  <a:gd name="connsiteY2" fmla="*/ 24644 h 24644"/>
                  <a:gd name="connsiteX3" fmla="*/ 0 w 61610"/>
                  <a:gd name="connsiteY3" fmla="*/ 24644 h 24644"/>
                </a:gdLst>
                <a:ahLst/>
                <a:cxnLst>
                  <a:cxn ang="0">
                    <a:pos x="connsiteX0" y="connsiteY0"/>
                  </a:cxn>
                  <a:cxn ang="0">
                    <a:pos x="connsiteX1" y="connsiteY1"/>
                  </a:cxn>
                  <a:cxn ang="0">
                    <a:pos x="connsiteX2" y="connsiteY2"/>
                  </a:cxn>
                  <a:cxn ang="0">
                    <a:pos x="connsiteX3" y="connsiteY3"/>
                  </a:cxn>
                </a:cxnLst>
                <a:rect l="l" t="t" r="r" b="b"/>
                <a:pathLst>
                  <a:path w="61610" h="24644">
                    <a:moveTo>
                      <a:pt x="0" y="0"/>
                    </a:moveTo>
                    <a:lnTo>
                      <a:pt x="63212" y="0"/>
                    </a:lnTo>
                    <a:lnTo>
                      <a:pt x="63212" y="24644"/>
                    </a:lnTo>
                    <a:lnTo>
                      <a:pt x="0" y="24644"/>
                    </a:lnTo>
                    <a:close/>
                  </a:path>
                </a:pathLst>
              </a:custGeom>
              <a:grpFill/>
              <a:ln w="12192"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299" name="Freeform: Shape 298">
                <a:extLst>
                  <a:ext uri="{FF2B5EF4-FFF2-40B4-BE49-F238E27FC236}">
                    <a16:creationId xmlns:a16="http://schemas.microsoft.com/office/drawing/2014/main" id="{CDDBA499-F8FB-462D-9FEF-BA2D0A9AAB62}"/>
                  </a:ext>
                </a:extLst>
              </p:cNvPr>
              <p:cNvSpPr/>
              <p:nvPr/>
            </p:nvSpPr>
            <p:spPr>
              <a:xfrm>
                <a:off x="1307536" y="2935995"/>
                <a:ext cx="61611" cy="24644"/>
              </a:xfrm>
              <a:custGeom>
                <a:avLst/>
                <a:gdLst>
                  <a:gd name="connsiteX0" fmla="*/ 0 w 61610"/>
                  <a:gd name="connsiteY0" fmla="*/ 0 h 24644"/>
                  <a:gd name="connsiteX1" fmla="*/ 63212 w 61610"/>
                  <a:gd name="connsiteY1" fmla="*/ 0 h 24644"/>
                  <a:gd name="connsiteX2" fmla="*/ 63212 w 61610"/>
                  <a:gd name="connsiteY2" fmla="*/ 24644 h 24644"/>
                  <a:gd name="connsiteX3" fmla="*/ 0 w 61610"/>
                  <a:gd name="connsiteY3" fmla="*/ 24644 h 24644"/>
                </a:gdLst>
                <a:ahLst/>
                <a:cxnLst>
                  <a:cxn ang="0">
                    <a:pos x="connsiteX0" y="connsiteY0"/>
                  </a:cxn>
                  <a:cxn ang="0">
                    <a:pos x="connsiteX1" y="connsiteY1"/>
                  </a:cxn>
                  <a:cxn ang="0">
                    <a:pos x="connsiteX2" y="connsiteY2"/>
                  </a:cxn>
                  <a:cxn ang="0">
                    <a:pos x="connsiteX3" y="connsiteY3"/>
                  </a:cxn>
                </a:cxnLst>
                <a:rect l="l" t="t" r="r" b="b"/>
                <a:pathLst>
                  <a:path w="61610" h="24644">
                    <a:moveTo>
                      <a:pt x="0" y="0"/>
                    </a:moveTo>
                    <a:lnTo>
                      <a:pt x="63212" y="0"/>
                    </a:lnTo>
                    <a:lnTo>
                      <a:pt x="63212" y="24644"/>
                    </a:lnTo>
                    <a:lnTo>
                      <a:pt x="0" y="24644"/>
                    </a:lnTo>
                    <a:close/>
                  </a:path>
                </a:pathLst>
              </a:custGeom>
              <a:grpFill/>
              <a:ln w="12192"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300" name="Freeform: Shape 299">
                <a:extLst>
                  <a:ext uri="{FF2B5EF4-FFF2-40B4-BE49-F238E27FC236}">
                    <a16:creationId xmlns:a16="http://schemas.microsoft.com/office/drawing/2014/main" id="{D5370868-449D-4355-840B-901E92CF98D6}"/>
                  </a:ext>
                </a:extLst>
              </p:cNvPr>
              <p:cNvSpPr/>
              <p:nvPr/>
            </p:nvSpPr>
            <p:spPr>
              <a:xfrm>
                <a:off x="1307536" y="3005738"/>
                <a:ext cx="61611" cy="24644"/>
              </a:xfrm>
              <a:custGeom>
                <a:avLst/>
                <a:gdLst>
                  <a:gd name="connsiteX0" fmla="*/ 0 w 61610"/>
                  <a:gd name="connsiteY0" fmla="*/ 0 h 24644"/>
                  <a:gd name="connsiteX1" fmla="*/ 63212 w 61610"/>
                  <a:gd name="connsiteY1" fmla="*/ 0 h 24644"/>
                  <a:gd name="connsiteX2" fmla="*/ 63212 w 61610"/>
                  <a:gd name="connsiteY2" fmla="*/ 24644 h 24644"/>
                  <a:gd name="connsiteX3" fmla="*/ 0 w 61610"/>
                  <a:gd name="connsiteY3" fmla="*/ 24644 h 24644"/>
                </a:gdLst>
                <a:ahLst/>
                <a:cxnLst>
                  <a:cxn ang="0">
                    <a:pos x="connsiteX0" y="connsiteY0"/>
                  </a:cxn>
                  <a:cxn ang="0">
                    <a:pos x="connsiteX1" y="connsiteY1"/>
                  </a:cxn>
                  <a:cxn ang="0">
                    <a:pos x="connsiteX2" y="connsiteY2"/>
                  </a:cxn>
                  <a:cxn ang="0">
                    <a:pos x="connsiteX3" y="connsiteY3"/>
                  </a:cxn>
                </a:cxnLst>
                <a:rect l="l" t="t" r="r" b="b"/>
                <a:pathLst>
                  <a:path w="61610" h="24644">
                    <a:moveTo>
                      <a:pt x="0" y="0"/>
                    </a:moveTo>
                    <a:lnTo>
                      <a:pt x="63212" y="0"/>
                    </a:lnTo>
                    <a:lnTo>
                      <a:pt x="63212" y="24644"/>
                    </a:lnTo>
                    <a:lnTo>
                      <a:pt x="0" y="24644"/>
                    </a:lnTo>
                    <a:close/>
                  </a:path>
                </a:pathLst>
              </a:custGeom>
              <a:grpFill/>
              <a:ln w="12192"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301" name="Freeform: Shape 300">
                <a:extLst>
                  <a:ext uri="{FF2B5EF4-FFF2-40B4-BE49-F238E27FC236}">
                    <a16:creationId xmlns:a16="http://schemas.microsoft.com/office/drawing/2014/main" id="{C68C9BE4-AE0A-4A72-A9BD-01617E328831}"/>
                  </a:ext>
                </a:extLst>
              </p:cNvPr>
              <p:cNvSpPr/>
              <p:nvPr/>
            </p:nvSpPr>
            <p:spPr>
              <a:xfrm>
                <a:off x="1307536" y="3075482"/>
                <a:ext cx="61611" cy="24644"/>
              </a:xfrm>
              <a:custGeom>
                <a:avLst/>
                <a:gdLst>
                  <a:gd name="connsiteX0" fmla="*/ 0 w 61610"/>
                  <a:gd name="connsiteY0" fmla="*/ 0 h 24644"/>
                  <a:gd name="connsiteX1" fmla="*/ 63212 w 61610"/>
                  <a:gd name="connsiteY1" fmla="*/ 0 h 24644"/>
                  <a:gd name="connsiteX2" fmla="*/ 63212 w 61610"/>
                  <a:gd name="connsiteY2" fmla="*/ 24644 h 24644"/>
                  <a:gd name="connsiteX3" fmla="*/ 0 w 61610"/>
                  <a:gd name="connsiteY3" fmla="*/ 24644 h 24644"/>
                </a:gdLst>
                <a:ahLst/>
                <a:cxnLst>
                  <a:cxn ang="0">
                    <a:pos x="connsiteX0" y="connsiteY0"/>
                  </a:cxn>
                  <a:cxn ang="0">
                    <a:pos x="connsiteX1" y="connsiteY1"/>
                  </a:cxn>
                  <a:cxn ang="0">
                    <a:pos x="connsiteX2" y="connsiteY2"/>
                  </a:cxn>
                  <a:cxn ang="0">
                    <a:pos x="connsiteX3" y="connsiteY3"/>
                  </a:cxn>
                </a:cxnLst>
                <a:rect l="l" t="t" r="r" b="b"/>
                <a:pathLst>
                  <a:path w="61610" h="24644">
                    <a:moveTo>
                      <a:pt x="0" y="0"/>
                    </a:moveTo>
                    <a:lnTo>
                      <a:pt x="63212" y="0"/>
                    </a:lnTo>
                    <a:lnTo>
                      <a:pt x="63212" y="24644"/>
                    </a:lnTo>
                    <a:lnTo>
                      <a:pt x="0" y="24644"/>
                    </a:lnTo>
                    <a:close/>
                  </a:path>
                </a:pathLst>
              </a:custGeom>
              <a:grpFill/>
              <a:ln w="12192"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302" name="Freeform: Shape 301">
                <a:extLst>
                  <a:ext uri="{FF2B5EF4-FFF2-40B4-BE49-F238E27FC236}">
                    <a16:creationId xmlns:a16="http://schemas.microsoft.com/office/drawing/2014/main" id="{52353F46-E062-4DE0-A6C7-9DF8563BD647}"/>
                  </a:ext>
                </a:extLst>
              </p:cNvPr>
              <p:cNvSpPr/>
              <p:nvPr/>
            </p:nvSpPr>
            <p:spPr>
              <a:xfrm>
                <a:off x="1686318" y="2991814"/>
                <a:ext cx="221798" cy="295731"/>
              </a:xfrm>
              <a:custGeom>
                <a:avLst/>
                <a:gdLst>
                  <a:gd name="connsiteX0" fmla="*/ 112255 w 221798"/>
                  <a:gd name="connsiteY0" fmla="*/ 298442 h 295730"/>
                  <a:gd name="connsiteX1" fmla="*/ 0 w 221798"/>
                  <a:gd name="connsiteY1" fmla="*/ 250632 h 295730"/>
                  <a:gd name="connsiteX2" fmla="*/ 0 w 221798"/>
                  <a:gd name="connsiteY2" fmla="*/ 47810 h 295730"/>
                  <a:gd name="connsiteX3" fmla="*/ 112255 w 221798"/>
                  <a:gd name="connsiteY3" fmla="*/ 0 h 295730"/>
                  <a:gd name="connsiteX4" fmla="*/ 224755 w 221798"/>
                  <a:gd name="connsiteY4" fmla="*/ 47810 h 295730"/>
                  <a:gd name="connsiteX5" fmla="*/ 224755 w 221798"/>
                  <a:gd name="connsiteY5" fmla="*/ 250632 h 295730"/>
                  <a:gd name="connsiteX6" fmla="*/ 112255 w 221798"/>
                  <a:gd name="connsiteY6" fmla="*/ 298442 h 295730"/>
                  <a:gd name="connsiteX7" fmla="*/ 112255 w 221798"/>
                  <a:gd name="connsiteY7" fmla="*/ 24644 h 295730"/>
                  <a:gd name="connsiteX8" fmla="*/ 24644 w 221798"/>
                  <a:gd name="connsiteY8" fmla="*/ 47810 h 295730"/>
                  <a:gd name="connsiteX9" fmla="*/ 24644 w 221798"/>
                  <a:gd name="connsiteY9" fmla="*/ 250632 h 295730"/>
                  <a:gd name="connsiteX10" fmla="*/ 112255 w 221798"/>
                  <a:gd name="connsiteY10" fmla="*/ 273798 h 295730"/>
                  <a:gd name="connsiteX11" fmla="*/ 200111 w 221798"/>
                  <a:gd name="connsiteY11" fmla="*/ 250632 h 295730"/>
                  <a:gd name="connsiteX12" fmla="*/ 200111 w 221798"/>
                  <a:gd name="connsiteY12" fmla="*/ 47810 h 295730"/>
                  <a:gd name="connsiteX13" fmla="*/ 112255 w 221798"/>
                  <a:gd name="connsiteY13" fmla="*/ 25014 h 29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1798" h="295730">
                    <a:moveTo>
                      <a:pt x="112255" y="298442"/>
                    </a:moveTo>
                    <a:cubicBezTo>
                      <a:pt x="58160" y="298442"/>
                      <a:pt x="0" y="283409"/>
                      <a:pt x="0" y="250632"/>
                    </a:cubicBezTo>
                    <a:lnTo>
                      <a:pt x="0" y="47810"/>
                    </a:lnTo>
                    <a:cubicBezTo>
                      <a:pt x="0" y="14910"/>
                      <a:pt x="58160" y="0"/>
                      <a:pt x="112255" y="0"/>
                    </a:cubicBezTo>
                    <a:cubicBezTo>
                      <a:pt x="166349" y="0"/>
                      <a:pt x="224755" y="14910"/>
                      <a:pt x="224755" y="47810"/>
                    </a:cubicBezTo>
                    <a:lnTo>
                      <a:pt x="224755" y="250632"/>
                    </a:lnTo>
                    <a:cubicBezTo>
                      <a:pt x="224755" y="283778"/>
                      <a:pt x="166349" y="298442"/>
                      <a:pt x="112255" y="298442"/>
                    </a:cubicBezTo>
                    <a:close/>
                    <a:moveTo>
                      <a:pt x="112255" y="24644"/>
                    </a:moveTo>
                    <a:cubicBezTo>
                      <a:pt x="54833" y="24644"/>
                      <a:pt x="24644" y="41772"/>
                      <a:pt x="24644" y="47810"/>
                    </a:cubicBezTo>
                    <a:lnTo>
                      <a:pt x="24644" y="250632"/>
                    </a:lnTo>
                    <a:cubicBezTo>
                      <a:pt x="24644" y="256547"/>
                      <a:pt x="54833" y="273798"/>
                      <a:pt x="112255" y="273798"/>
                    </a:cubicBezTo>
                    <a:cubicBezTo>
                      <a:pt x="169676" y="273798"/>
                      <a:pt x="200111" y="256547"/>
                      <a:pt x="200111" y="250632"/>
                    </a:cubicBezTo>
                    <a:lnTo>
                      <a:pt x="200111" y="47810"/>
                    </a:lnTo>
                    <a:cubicBezTo>
                      <a:pt x="200111" y="41772"/>
                      <a:pt x="169799" y="25014"/>
                      <a:pt x="112255" y="25014"/>
                    </a:cubicBezTo>
                    <a:close/>
                  </a:path>
                </a:pathLst>
              </a:custGeom>
              <a:grpFill/>
              <a:ln w="12192" cap="flat">
                <a:noFill/>
                <a:prstDash val="solid"/>
                <a:miter/>
              </a:ln>
            </p:spPr>
            <p:txBody>
              <a:bodyPr rtlCol="0" anchor="ctr"/>
              <a:lstStyle/>
              <a:p>
                <a:pPr defTabSz="1828723" hangingPunct="1"/>
                <a:endParaRPr lang="en-US" sz="4000" kern="1200">
                  <a:solidFill>
                    <a:srgbClr val="FFFFFF"/>
                  </a:solidFill>
                  <a:ea typeface="+mn-ea"/>
                  <a:cs typeface="+mn-cs"/>
                </a:endParaRPr>
              </a:p>
            </p:txBody>
          </p:sp>
          <p:sp>
            <p:nvSpPr>
              <p:cNvPr id="303" name="Freeform: Shape 302">
                <a:extLst>
                  <a:ext uri="{FF2B5EF4-FFF2-40B4-BE49-F238E27FC236}">
                    <a16:creationId xmlns:a16="http://schemas.microsoft.com/office/drawing/2014/main" id="{1D2B0463-0DFD-4EB3-A97A-AC6E9A1B744C}"/>
                  </a:ext>
                </a:extLst>
              </p:cNvPr>
              <p:cNvSpPr/>
              <p:nvPr/>
            </p:nvSpPr>
            <p:spPr>
              <a:xfrm>
                <a:off x="1686318" y="3033463"/>
                <a:ext cx="221798" cy="36966"/>
              </a:xfrm>
              <a:custGeom>
                <a:avLst/>
                <a:gdLst>
                  <a:gd name="connsiteX0" fmla="*/ 112255 w 221798"/>
                  <a:gd name="connsiteY0" fmla="*/ 47810 h 36966"/>
                  <a:gd name="connsiteX1" fmla="*/ 0 w 221798"/>
                  <a:gd name="connsiteY1" fmla="*/ 0 h 36966"/>
                  <a:gd name="connsiteX2" fmla="*/ 24644 w 221798"/>
                  <a:gd name="connsiteY2" fmla="*/ 0 h 36966"/>
                  <a:gd name="connsiteX3" fmla="*/ 112255 w 221798"/>
                  <a:gd name="connsiteY3" fmla="*/ 23166 h 36966"/>
                  <a:gd name="connsiteX4" fmla="*/ 200111 w 221798"/>
                  <a:gd name="connsiteY4" fmla="*/ 0 h 36966"/>
                  <a:gd name="connsiteX5" fmla="*/ 224755 w 221798"/>
                  <a:gd name="connsiteY5" fmla="*/ 0 h 36966"/>
                  <a:gd name="connsiteX6" fmla="*/ 112255 w 221798"/>
                  <a:gd name="connsiteY6" fmla="*/ 47810 h 36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798" h="36966">
                    <a:moveTo>
                      <a:pt x="112255" y="47810"/>
                    </a:moveTo>
                    <a:cubicBezTo>
                      <a:pt x="58160" y="47810"/>
                      <a:pt x="0" y="32777"/>
                      <a:pt x="0" y="0"/>
                    </a:cubicBezTo>
                    <a:lnTo>
                      <a:pt x="24644" y="0"/>
                    </a:lnTo>
                    <a:cubicBezTo>
                      <a:pt x="24644" y="5915"/>
                      <a:pt x="54833" y="23166"/>
                      <a:pt x="112255" y="23166"/>
                    </a:cubicBezTo>
                    <a:cubicBezTo>
                      <a:pt x="169676" y="23166"/>
                      <a:pt x="200111" y="5915"/>
                      <a:pt x="200111" y="0"/>
                    </a:cubicBezTo>
                    <a:lnTo>
                      <a:pt x="224755" y="0"/>
                    </a:lnTo>
                    <a:cubicBezTo>
                      <a:pt x="224755" y="32654"/>
                      <a:pt x="166349" y="47810"/>
                      <a:pt x="112255" y="47810"/>
                    </a:cubicBezTo>
                    <a:close/>
                  </a:path>
                </a:pathLst>
              </a:custGeom>
              <a:grpFill/>
              <a:ln w="12192" cap="flat">
                <a:noFill/>
                <a:prstDash val="solid"/>
                <a:miter/>
              </a:ln>
            </p:spPr>
            <p:txBody>
              <a:bodyPr rtlCol="0" anchor="ctr"/>
              <a:lstStyle/>
              <a:p>
                <a:pPr defTabSz="1828723" hangingPunct="1"/>
                <a:endParaRPr lang="en-US" sz="4000" kern="1200">
                  <a:solidFill>
                    <a:srgbClr val="FFFFFF"/>
                  </a:solidFill>
                  <a:ea typeface="+mn-ea"/>
                  <a:cs typeface="+mn-cs"/>
                </a:endParaRPr>
              </a:p>
            </p:txBody>
          </p:sp>
        </p:grpSp>
      </p:grpSp>
      <p:grpSp>
        <p:nvGrpSpPr>
          <p:cNvPr id="310" name="Group 309">
            <a:extLst>
              <a:ext uri="{FF2B5EF4-FFF2-40B4-BE49-F238E27FC236}">
                <a16:creationId xmlns:a16="http://schemas.microsoft.com/office/drawing/2014/main" id="{33FC8DD2-0F40-432E-8C3D-3A12E187B16C}"/>
              </a:ext>
            </a:extLst>
          </p:cNvPr>
          <p:cNvGrpSpPr/>
          <p:nvPr/>
        </p:nvGrpSpPr>
        <p:grpSpPr>
          <a:xfrm>
            <a:off x="15131985" y="7496062"/>
            <a:ext cx="7043003" cy="2436563"/>
            <a:chOff x="9079191" y="4497638"/>
            <a:chExt cx="4225802" cy="1461938"/>
          </a:xfrm>
        </p:grpSpPr>
        <p:sp>
          <p:nvSpPr>
            <p:cNvPr id="311" name="TextBox 310">
              <a:extLst>
                <a:ext uri="{FF2B5EF4-FFF2-40B4-BE49-F238E27FC236}">
                  <a16:creationId xmlns:a16="http://schemas.microsoft.com/office/drawing/2014/main" id="{74E5E39F-C475-4129-AE74-81FC2FB436EA}"/>
                </a:ext>
              </a:extLst>
            </p:cNvPr>
            <p:cNvSpPr txBox="1"/>
            <p:nvPr/>
          </p:nvSpPr>
          <p:spPr>
            <a:xfrm>
              <a:off x="9391361" y="4497638"/>
              <a:ext cx="3913632" cy="1461938"/>
            </a:xfrm>
            <a:prstGeom prst="rect">
              <a:avLst/>
            </a:prstGeom>
            <a:noFill/>
          </p:spPr>
          <p:txBody>
            <a:bodyPr wrap="square" rtlCol="0" anchor="ctr" anchorCtr="0">
              <a:spAutoFit/>
            </a:bodyPr>
            <a:lstStyle/>
            <a:p>
              <a:pPr defTabSz="1219148" hangingPunct="1">
                <a:lnSpc>
                  <a:spcPct val="90000"/>
                </a:lnSpc>
                <a:spcAft>
                  <a:spcPts val="1000"/>
                </a:spcAft>
                <a:defRPr/>
              </a:pPr>
              <a:r>
                <a:rPr lang="en-US" sz="4000" b="1" kern="1200" dirty="0">
                  <a:solidFill>
                    <a:srgbClr val="FFCE3F"/>
                  </a:solidFill>
                  <a:ea typeface="Amazon Ember" panose="020B0603020204020204" pitchFamily="34" charset="0"/>
                  <a:cs typeface="Amazon Ember" panose="020B0603020204020204" pitchFamily="34" charset="0"/>
                </a:rPr>
                <a:t>Dashboard</a:t>
              </a:r>
            </a:p>
            <a:p>
              <a:pPr defTabSz="1219148" hangingPunct="1">
                <a:lnSpc>
                  <a:spcPct val="90000"/>
                </a:lnSpc>
                <a:spcAft>
                  <a:spcPts val="1000"/>
                </a:spcAft>
                <a:defRPr/>
              </a:pPr>
              <a:r>
                <a:rPr lang="en-US" sz="4000" kern="1200" dirty="0">
                  <a:solidFill>
                    <a:srgbClr val="FFFFFF"/>
                  </a:solidFill>
                  <a:ea typeface="Amazon Ember" panose="020B0603020204020204" pitchFamily="34" charset="0"/>
                  <a:cs typeface="Amazon Ember" panose="020B0603020204020204" pitchFamily="34" charset="0"/>
                </a:rPr>
                <a:t>Continuous visibility into your multi-account environment</a:t>
              </a:r>
            </a:p>
          </p:txBody>
        </p:sp>
        <p:cxnSp>
          <p:nvCxnSpPr>
            <p:cNvPr id="312" name="Straight Connector 311">
              <a:extLst>
                <a:ext uri="{FF2B5EF4-FFF2-40B4-BE49-F238E27FC236}">
                  <a16:creationId xmlns:a16="http://schemas.microsoft.com/office/drawing/2014/main" id="{CAA0C927-F511-4C87-8639-F18F02B22D59}"/>
                </a:ext>
              </a:extLst>
            </p:cNvPr>
            <p:cNvCxnSpPr>
              <a:stCxn id="336" idx="6"/>
              <a:endCxn id="311" idx="1"/>
            </p:cNvCxnSpPr>
            <p:nvPr/>
          </p:nvCxnSpPr>
          <p:spPr>
            <a:xfrm flipV="1">
              <a:off x="9079191" y="5228607"/>
              <a:ext cx="312170" cy="3716"/>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47" name="Group 346">
            <a:extLst>
              <a:ext uri="{FF2B5EF4-FFF2-40B4-BE49-F238E27FC236}">
                <a16:creationId xmlns:a16="http://schemas.microsoft.com/office/drawing/2014/main" id="{3EC42729-31CD-44CB-B36E-64526F906D59}"/>
              </a:ext>
            </a:extLst>
          </p:cNvPr>
          <p:cNvGrpSpPr/>
          <p:nvPr/>
        </p:nvGrpSpPr>
        <p:grpSpPr>
          <a:xfrm>
            <a:off x="2209012" y="7773063"/>
            <a:ext cx="7043003" cy="1882567"/>
            <a:chOff x="1325407" y="4663837"/>
            <a:chExt cx="4225802" cy="1129540"/>
          </a:xfrm>
        </p:grpSpPr>
        <p:sp>
          <p:nvSpPr>
            <p:cNvPr id="348" name="TextBox 347">
              <a:extLst>
                <a:ext uri="{FF2B5EF4-FFF2-40B4-BE49-F238E27FC236}">
                  <a16:creationId xmlns:a16="http://schemas.microsoft.com/office/drawing/2014/main" id="{74F40450-5503-4C0C-A334-FF5E7936CDFD}"/>
                </a:ext>
              </a:extLst>
            </p:cNvPr>
            <p:cNvSpPr txBox="1"/>
            <p:nvPr/>
          </p:nvSpPr>
          <p:spPr>
            <a:xfrm>
              <a:off x="1325407" y="4663837"/>
              <a:ext cx="3914220" cy="1129540"/>
            </a:xfrm>
            <a:prstGeom prst="rect">
              <a:avLst/>
            </a:prstGeom>
            <a:noFill/>
          </p:spPr>
          <p:txBody>
            <a:bodyPr wrap="square" rtlCol="0" anchor="ctr" anchorCtr="0">
              <a:spAutoFit/>
            </a:bodyPr>
            <a:lstStyle/>
            <a:p>
              <a:pPr algn="r" defTabSz="1219148" hangingPunct="1">
                <a:lnSpc>
                  <a:spcPct val="90000"/>
                </a:lnSpc>
                <a:spcAft>
                  <a:spcPts val="1000"/>
                </a:spcAft>
                <a:defRPr/>
              </a:pPr>
              <a:r>
                <a:rPr lang="en-US" sz="4000" b="1" kern="1200" dirty="0">
                  <a:solidFill>
                    <a:srgbClr val="4861AD"/>
                  </a:solidFill>
                  <a:ea typeface="Amazon Ember" panose="020B0603020204020204" pitchFamily="34" charset="0"/>
                  <a:cs typeface="Amazon Ember" panose="020B0603020204020204" pitchFamily="34" charset="0"/>
                </a:rPr>
                <a:t>Act</a:t>
              </a:r>
            </a:p>
            <a:p>
              <a:pPr algn="r" defTabSz="1219148" hangingPunct="1">
                <a:lnSpc>
                  <a:spcPct val="90000"/>
                </a:lnSpc>
                <a:spcAft>
                  <a:spcPts val="1000"/>
                </a:spcAft>
                <a:defRPr/>
              </a:pPr>
              <a:r>
                <a:rPr lang="en-US" sz="4000" kern="1200" dirty="0">
                  <a:solidFill>
                    <a:srgbClr val="FFFFFF"/>
                  </a:solidFill>
                  <a:ea typeface="Amazon Ember" panose="020B0603020204020204" pitchFamily="34" charset="0"/>
                  <a:cs typeface="Amazon Ember" panose="020B0603020204020204" pitchFamily="34" charset="0"/>
                </a:rPr>
                <a:t>Take operational </a:t>
              </a:r>
              <a:br>
                <a:rPr lang="en-US" sz="4000" kern="1200" dirty="0">
                  <a:solidFill>
                    <a:srgbClr val="FFFFFF"/>
                  </a:solidFill>
                  <a:ea typeface="Amazon Ember" panose="020B0603020204020204" pitchFamily="34" charset="0"/>
                  <a:cs typeface="Amazon Ember" panose="020B0603020204020204" pitchFamily="34" charset="0"/>
                </a:rPr>
              </a:br>
              <a:r>
                <a:rPr lang="en-US" sz="4000" kern="1200" dirty="0">
                  <a:solidFill>
                    <a:srgbClr val="FFFFFF"/>
                  </a:solidFill>
                  <a:ea typeface="Amazon Ember" panose="020B0603020204020204" pitchFamily="34" charset="0"/>
                  <a:cs typeface="Amazon Ember" panose="020B0603020204020204" pitchFamily="34" charset="0"/>
                </a:rPr>
                <a:t>action on resources</a:t>
              </a:r>
            </a:p>
          </p:txBody>
        </p:sp>
        <p:cxnSp>
          <p:nvCxnSpPr>
            <p:cNvPr id="349" name="Straight Connector 348">
              <a:extLst>
                <a:ext uri="{FF2B5EF4-FFF2-40B4-BE49-F238E27FC236}">
                  <a16:creationId xmlns:a16="http://schemas.microsoft.com/office/drawing/2014/main" id="{54D3A58D-77B5-4D1E-8FA8-A033E7BCC340}"/>
                </a:ext>
              </a:extLst>
            </p:cNvPr>
            <p:cNvCxnSpPr>
              <a:endCxn id="348" idx="3"/>
            </p:cNvCxnSpPr>
            <p:nvPr/>
          </p:nvCxnSpPr>
          <p:spPr>
            <a:xfrm flipH="1" flipV="1">
              <a:off x="5239627" y="5228607"/>
              <a:ext cx="311582" cy="3715"/>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0" name="Group 349">
            <a:extLst>
              <a:ext uri="{FF2B5EF4-FFF2-40B4-BE49-F238E27FC236}">
                <a16:creationId xmlns:a16="http://schemas.microsoft.com/office/drawing/2014/main" id="{586D65A0-EEF8-475D-AC48-66EFB1319E51}"/>
              </a:ext>
            </a:extLst>
          </p:cNvPr>
          <p:cNvGrpSpPr/>
          <p:nvPr/>
        </p:nvGrpSpPr>
        <p:grpSpPr>
          <a:xfrm>
            <a:off x="15131985" y="4109394"/>
            <a:ext cx="7549883" cy="2436563"/>
            <a:chOff x="9079191" y="4497637"/>
            <a:chExt cx="4529930" cy="1461938"/>
          </a:xfrm>
        </p:grpSpPr>
        <p:sp>
          <p:nvSpPr>
            <p:cNvPr id="351" name="TextBox 350">
              <a:extLst>
                <a:ext uri="{FF2B5EF4-FFF2-40B4-BE49-F238E27FC236}">
                  <a16:creationId xmlns:a16="http://schemas.microsoft.com/office/drawing/2014/main" id="{552C5F57-F0F9-40ED-B920-96D283E550D6}"/>
                </a:ext>
              </a:extLst>
            </p:cNvPr>
            <p:cNvSpPr txBox="1"/>
            <p:nvPr/>
          </p:nvSpPr>
          <p:spPr>
            <a:xfrm>
              <a:off x="9391360" y="4497637"/>
              <a:ext cx="4217761" cy="1461938"/>
            </a:xfrm>
            <a:prstGeom prst="rect">
              <a:avLst/>
            </a:prstGeom>
            <a:noFill/>
          </p:spPr>
          <p:txBody>
            <a:bodyPr wrap="square" rtlCol="0" anchor="ctr" anchorCtr="0">
              <a:spAutoFit/>
            </a:bodyPr>
            <a:lstStyle/>
            <a:p>
              <a:pPr defTabSz="1219148" hangingPunct="1">
                <a:lnSpc>
                  <a:spcPct val="90000"/>
                </a:lnSpc>
                <a:spcAft>
                  <a:spcPts val="1000"/>
                </a:spcAft>
                <a:defRPr/>
              </a:pPr>
              <a:r>
                <a:rPr lang="en-US" sz="4000" b="1" kern="1200" dirty="0">
                  <a:solidFill>
                    <a:srgbClr val="FFFF00"/>
                  </a:solidFill>
                  <a:ea typeface="Amazon Ember" panose="020B0603020204020204" pitchFamily="34" charset="0"/>
                  <a:cs typeface="Amazon Ember" panose="020B0603020204020204" pitchFamily="34" charset="0"/>
                </a:rPr>
                <a:t>Audit</a:t>
              </a:r>
            </a:p>
            <a:p>
              <a:pPr defTabSz="1219148" hangingPunct="1">
                <a:lnSpc>
                  <a:spcPct val="90000"/>
                </a:lnSpc>
                <a:spcAft>
                  <a:spcPts val="1000"/>
                </a:spcAft>
                <a:defRPr/>
              </a:pPr>
              <a:r>
                <a:rPr lang="en-US" sz="4000" kern="1200" dirty="0">
                  <a:solidFill>
                    <a:srgbClr val="FFFFFF"/>
                  </a:solidFill>
                  <a:ea typeface="Amazon Ember" panose="020B0603020204020204" pitchFamily="34" charset="0"/>
                  <a:cs typeface="Amazon Ember" panose="020B0603020204020204" pitchFamily="34" charset="0"/>
                </a:rPr>
                <a:t>Audit resource configurations, user access, and policy enforcement</a:t>
              </a:r>
            </a:p>
          </p:txBody>
        </p:sp>
        <p:cxnSp>
          <p:nvCxnSpPr>
            <p:cNvPr id="352" name="Straight Connector 351">
              <a:extLst>
                <a:ext uri="{FF2B5EF4-FFF2-40B4-BE49-F238E27FC236}">
                  <a16:creationId xmlns:a16="http://schemas.microsoft.com/office/drawing/2014/main" id="{50E5AC0E-32E1-4591-87D1-839EA65A5D77}"/>
                </a:ext>
              </a:extLst>
            </p:cNvPr>
            <p:cNvCxnSpPr>
              <a:stCxn id="376" idx="6"/>
              <a:endCxn id="351" idx="1"/>
            </p:cNvCxnSpPr>
            <p:nvPr/>
          </p:nvCxnSpPr>
          <p:spPr>
            <a:xfrm flipV="1">
              <a:off x="9079191" y="5228606"/>
              <a:ext cx="312169" cy="3716"/>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87" name="Group 386">
            <a:extLst>
              <a:ext uri="{FF2B5EF4-FFF2-40B4-BE49-F238E27FC236}">
                <a16:creationId xmlns:a16="http://schemas.microsoft.com/office/drawing/2014/main" id="{D188304D-4C68-49B6-96E2-3EE237D1AE5A}"/>
              </a:ext>
            </a:extLst>
          </p:cNvPr>
          <p:cNvGrpSpPr/>
          <p:nvPr/>
        </p:nvGrpSpPr>
        <p:grpSpPr>
          <a:xfrm>
            <a:off x="2209012" y="4386396"/>
            <a:ext cx="7043003" cy="1882567"/>
            <a:chOff x="1325407" y="4663837"/>
            <a:chExt cx="4225802" cy="1129540"/>
          </a:xfrm>
        </p:grpSpPr>
        <p:sp>
          <p:nvSpPr>
            <p:cNvPr id="388" name="TextBox 387">
              <a:extLst>
                <a:ext uri="{FF2B5EF4-FFF2-40B4-BE49-F238E27FC236}">
                  <a16:creationId xmlns:a16="http://schemas.microsoft.com/office/drawing/2014/main" id="{DD97C1F7-ACBF-4856-97DC-C91FD4FA4F39}"/>
                </a:ext>
              </a:extLst>
            </p:cNvPr>
            <p:cNvSpPr txBox="1"/>
            <p:nvPr/>
          </p:nvSpPr>
          <p:spPr>
            <a:xfrm>
              <a:off x="1325407" y="4663837"/>
              <a:ext cx="3914220" cy="1129540"/>
            </a:xfrm>
            <a:prstGeom prst="rect">
              <a:avLst/>
            </a:prstGeom>
            <a:noFill/>
          </p:spPr>
          <p:txBody>
            <a:bodyPr wrap="square" rtlCol="0" anchor="ctr" anchorCtr="0">
              <a:spAutoFit/>
            </a:bodyPr>
            <a:lstStyle/>
            <a:p>
              <a:pPr algn="r" defTabSz="1219148" hangingPunct="1">
                <a:lnSpc>
                  <a:spcPct val="90000"/>
                </a:lnSpc>
                <a:spcAft>
                  <a:spcPts val="1000"/>
                </a:spcAft>
                <a:defRPr/>
              </a:pPr>
              <a:r>
                <a:rPr lang="en-US" sz="4000" b="1" kern="1200" dirty="0">
                  <a:solidFill>
                    <a:srgbClr val="FD7272"/>
                  </a:solidFill>
                  <a:ea typeface="Amazon Ember" panose="020B0603020204020204" pitchFamily="34" charset="0"/>
                  <a:cs typeface="Amazon Ember" panose="020B0603020204020204" pitchFamily="34" charset="0"/>
                </a:rPr>
                <a:t>Monitor</a:t>
              </a:r>
            </a:p>
            <a:p>
              <a:pPr algn="r" defTabSz="1219148" hangingPunct="1">
                <a:lnSpc>
                  <a:spcPct val="90000"/>
                </a:lnSpc>
                <a:spcAft>
                  <a:spcPts val="1000"/>
                </a:spcAft>
                <a:defRPr/>
              </a:pPr>
              <a:r>
                <a:rPr lang="en-US" sz="4000" kern="1200" dirty="0">
                  <a:solidFill>
                    <a:srgbClr val="FFFFFF"/>
                  </a:solidFill>
                  <a:ea typeface="Amazon Ember" panose="020B0603020204020204" pitchFamily="34" charset="0"/>
                  <a:cs typeface="Amazon Ember" panose="020B0603020204020204" pitchFamily="34" charset="0"/>
                </a:rPr>
                <a:t>Monitor resources </a:t>
              </a:r>
              <a:br>
                <a:rPr lang="en-US" sz="4000" kern="1200" dirty="0">
                  <a:solidFill>
                    <a:srgbClr val="FFFFFF"/>
                  </a:solidFill>
                  <a:ea typeface="Amazon Ember" panose="020B0603020204020204" pitchFamily="34" charset="0"/>
                  <a:cs typeface="Amazon Ember" panose="020B0603020204020204" pitchFamily="34" charset="0"/>
                </a:rPr>
              </a:br>
              <a:r>
                <a:rPr lang="en-US" sz="4000" kern="1200" dirty="0">
                  <a:solidFill>
                    <a:srgbClr val="FFFFFF"/>
                  </a:solidFill>
                  <a:ea typeface="Amazon Ember" panose="020B0603020204020204" pitchFamily="34" charset="0"/>
                  <a:cs typeface="Amazon Ember" panose="020B0603020204020204" pitchFamily="34" charset="0"/>
                </a:rPr>
                <a:t>and workloads</a:t>
              </a:r>
            </a:p>
          </p:txBody>
        </p:sp>
        <p:cxnSp>
          <p:nvCxnSpPr>
            <p:cNvPr id="389" name="Straight Connector 388">
              <a:extLst>
                <a:ext uri="{FF2B5EF4-FFF2-40B4-BE49-F238E27FC236}">
                  <a16:creationId xmlns:a16="http://schemas.microsoft.com/office/drawing/2014/main" id="{F2A356E5-3D04-4FEF-B149-93F2DCA9B2D2}"/>
                </a:ext>
              </a:extLst>
            </p:cNvPr>
            <p:cNvCxnSpPr>
              <a:endCxn id="388" idx="3"/>
            </p:cNvCxnSpPr>
            <p:nvPr/>
          </p:nvCxnSpPr>
          <p:spPr>
            <a:xfrm flipH="1" flipV="1">
              <a:off x="5239627" y="5228607"/>
              <a:ext cx="311582" cy="3715"/>
            </a:xfrm>
            <a:prstGeom prst="line">
              <a:avLst/>
            </a:prstGeom>
            <a:ln w="1905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20C2031D-2D13-40A1-BA42-0D33E7F93D86}"/>
              </a:ext>
            </a:extLst>
          </p:cNvPr>
          <p:cNvGrpSpPr/>
          <p:nvPr/>
        </p:nvGrpSpPr>
        <p:grpSpPr>
          <a:xfrm>
            <a:off x="13189015" y="4362385"/>
            <a:ext cx="1942970" cy="1942970"/>
            <a:chOff x="7913409" y="2617431"/>
            <a:chExt cx="1165782" cy="1165782"/>
          </a:xfrm>
        </p:grpSpPr>
        <p:sp>
          <p:nvSpPr>
            <p:cNvPr id="376" name="Oval 375">
              <a:extLst>
                <a:ext uri="{FF2B5EF4-FFF2-40B4-BE49-F238E27FC236}">
                  <a16:creationId xmlns:a16="http://schemas.microsoft.com/office/drawing/2014/main" id="{5327FB69-4F19-41D3-AACD-F634FE21B877}"/>
                </a:ext>
              </a:extLst>
            </p:cNvPr>
            <p:cNvSpPr/>
            <p:nvPr/>
          </p:nvSpPr>
          <p:spPr bwMode="auto">
            <a:xfrm>
              <a:off x="7913409" y="2617431"/>
              <a:ext cx="1165782" cy="1165782"/>
            </a:xfrm>
            <a:prstGeom prst="ellipse">
              <a:avLst/>
            </a:prstGeom>
            <a:solidFill>
              <a:srgbClr val="000000"/>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04800" tIns="243840" rIns="304800" bIns="243840" numCol="1" spcCol="0" rtlCol="0" fromWordArt="0" anchor="t" anchorCtr="0" forceAA="0" compatLnSpc="1">
              <a:prstTxWarp prst="textNoShape">
                <a:avLst/>
              </a:prstTxWarp>
              <a:noAutofit/>
            </a:bodyPr>
            <a:lstStyle/>
            <a:p>
              <a:pPr algn="ctr" defTabSz="1554151" fontAlgn="base" hangingPunct="1">
                <a:lnSpc>
                  <a:spcPct val="90000"/>
                </a:lnSpc>
                <a:spcBef>
                  <a:spcPct val="0"/>
                </a:spcBef>
                <a:spcAft>
                  <a:spcPct val="0"/>
                </a:spcAft>
              </a:pPr>
              <a:endParaRPr lang="en-US" sz="4000" kern="12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nvGrpSpPr>
            <p:cNvPr id="390" name="Graphic 332">
              <a:extLst>
                <a:ext uri="{FF2B5EF4-FFF2-40B4-BE49-F238E27FC236}">
                  <a16:creationId xmlns:a16="http://schemas.microsoft.com/office/drawing/2014/main" id="{89A518A4-FA49-4B62-84E3-9B061696A702}"/>
                </a:ext>
              </a:extLst>
            </p:cNvPr>
            <p:cNvGrpSpPr/>
            <p:nvPr/>
          </p:nvGrpSpPr>
          <p:grpSpPr>
            <a:xfrm>
              <a:off x="8077201" y="2781224"/>
              <a:ext cx="838200" cy="838198"/>
              <a:chOff x="6124484" y="6818634"/>
              <a:chExt cx="643689" cy="643689"/>
            </a:xfrm>
          </p:grpSpPr>
          <p:sp>
            <p:nvSpPr>
              <p:cNvPr id="391" name="Freeform: Shape 390">
                <a:extLst>
                  <a:ext uri="{FF2B5EF4-FFF2-40B4-BE49-F238E27FC236}">
                    <a16:creationId xmlns:a16="http://schemas.microsoft.com/office/drawing/2014/main" id="{027DB2CA-68AE-47BA-8F3A-4F23DD0D10C9}"/>
                  </a:ext>
                </a:extLst>
              </p:cNvPr>
              <p:cNvSpPr/>
              <p:nvPr/>
            </p:nvSpPr>
            <p:spPr>
              <a:xfrm>
                <a:off x="6426696" y="7229951"/>
                <a:ext cx="93335" cy="9655"/>
              </a:xfrm>
              <a:custGeom>
                <a:avLst/>
                <a:gdLst>
                  <a:gd name="connsiteX0" fmla="*/ 4828 w 93334"/>
                  <a:gd name="connsiteY0" fmla="*/ 4828 h 9655"/>
                  <a:gd name="connsiteX1" fmla="*/ 91404 w 93334"/>
                  <a:gd name="connsiteY1" fmla="*/ 4828 h 9655"/>
                </a:gdLst>
                <a:ahLst/>
                <a:cxnLst>
                  <a:cxn ang="0">
                    <a:pos x="connsiteX0" y="connsiteY0"/>
                  </a:cxn>
                  <a:cxn ang="0">
                    <a:pos x="connsiteX1" y="connsiteY1"/>
                  </a:cxn>
                </a:cxnLst>
                <a:rect l="l" t="t" r="r" b="b"/>
                <a:pathLst>
                  <a:path w="93334" h="9655">
                    <a:moveTo>
                      <a:pt x="4828" y="4828"/>
                    </a:moveTo>
                    <a:lnTo>
                      <a:pt x="91404" y="4828"/>
                    </a:lnTo>
                  </a:path>
                </a:pathLst>
              </a:custGeom>
              <a:ln w="15875" cap="flat">
                <a:solidFill>
                  <a:schemeClr val="tx2"/>
                </a:solidFill>
                <a:prstDash val="solid"/>
                <a:round/>
              </a:ln>
            </p:spPr>
            <p:txBody>
              <a:bodyPr rtlCol="0" anchor="ctr"/>
              <a:lstStyle/>
              <a:p>
                <a:pPr defTabSz="1828723" hangingPunct="1"/>
                <a:endParaRPr lang="en-US" sz="4000" kern="1200">
                  <a:solidFill>
                    <a:srgbClr val="FFFFFF"/>
                  </a:solidFill>
                  <a:ea typeface="+mn-ea"/>
                  <a:cs typeface="+mn-cs"/>
                </a:endParaRPr>
              </a:p>
            </p:txBody>
          </p:sp>
          <p:sp>
            <p:nvSpPr>
              <p:cNvPr id="392" name="Freeform: Shape 391">
                <a:extLst>
                  <a:ext uri="{FF2B5EF4-FFF2-40B4-BE49-F238E27FC236}">
                    <a16:creationId xmlns:a16="http://schemas.microsoft.com/office/drawing/2014/main" id="{46734E2A-CF48-45BE-8C4C-76D72D1AD0DC}"/>
                  </a:ext>
                </a:extLst>
              </p:cNvPr>
              <p:cNvSpPr/>
              <p:nvPr/>
            </p:nvSpPr>
            <p:spPr>
              <a:xfrm>
                <a:off x="6410282" y="7199376"/>
                <a:ext cx="64369" cy="9655"/>
              </a:xfrm>
              <a:custGeom>
                <a:avLst/>
                <a:gdLst>
                  <a:gd name="connsiteX0" fmla="*/ 4828 w 64368"/>
                  <a:gd name="connsiteY0" fmla="*/ 4828 h 9655"/>
                  <a:gd name="connsiteX1" fmla="*/ 62116 w 64368"/>
                  <a:gd name="connsiteY1" fmla="*/ 4828 h 9655"/>
                </a:gdLst>
                <a:ahLst/>
                <a:cxnLst>
                  <a:cxn ang="0">
                    <a:pos x="connsiteX0" y="connsiteY0"/>
                  </a:cxn>
                  <a:cxn ang="0">
                    <a:pos x="connsiteX1" y="connsiteY1"/>
                  </a:cxn>
                </a:cxnLst>
                <a:rect l="l" t="t" r="r" b="b"/>
                <a:pathLst>
                  <a:path w="64368" h="9655">
                    <a:moveTo>
                      <a:pt x="4828" y="4828"/>
                    </a:moveTo>
                    <a:lnTo>
                      <a:pt x="62116" y="4828"/>
                    </a:lnTo>
                  </a:path>
                </a:pathLst>
              </a:custGeom>
              <a:ln w="15875" cap="flat">
                <a:solidFill>
                  <a:schemeClr val="tx2"/>
                </a:solidFill>
                <a:prstDash val="solid"/>
                <a:round/>
              </a:ln>
            </p:spPr>
            <p:txBody>
              <a:bodyPr rtlCol="0" anchor="ctr"/>
              <a:lstStyle/>
              <a:p>
                <a:pPr defTabSz="1828723" hangingPunct="1"/>
                <a:endParaRPr lang="en-US" sz="4000" kern="1200">
                  <a:solidFill>
                    <a:srgbClr val="FFFFFF"/>
                  </a:solidFill>
                  <a:ea typeface="+mn-ea"/>
                  <a:cs typeface="+mn-cs"/>
                </a:endParaRPr>
              </a:p>
            </p:txBody>
          </p:sp>
          <p:sp>
            <p:nvSpPr>
              <p:cNvPr id="393" name="Freeform: Shape 392">
                <a:extLst>
                  <a:ext uri="{FF2B5EF4-FFF2-40B4-BE49-F238E27FC236}">
                    <a16:creationId xmlns:a16="http://schemas.microsoft.com/office/drawing/2014/main" id="{7FCF49B0-615C-467D-84CA-CE803BE3771F}"/>
                  </a:ext>
                </a:extLst>
              </p:cNvPr>
              <p:cNvSpPr/>
              <p:nvPr/>
            </p:nvSpPr>
            <p:spPr>
              <a:xfrm>
                <a:off x="6480444" y="7199376"/>
                <a:ext cx="32184" cy="9655"/>
              </a:xfrm>
              <a:custGeom>
                <a:avLst/>
                <a:gdLst>
                  <a:gd name="connsiteX0" fmla="*/ 4828 w 32184"/>
                  <a:gd name="connsiteY0" fmla="*/ 4828 h 9655"/>
                  <a:gd name="connsiteX1" fmla="*/ 29288 w 32184"/>
                  <a:gd name="connsiteY1" fmla="*/ 4828 h 9655"/>
                </a:gdLst>
                <a:ahLst/>
                <a:cxnLst>
                  <a:cxn ang="0">
                    <a:pos x="connsiteX0" y="connsiteY0"/>
                  </a:cxn>
                  <a:cxn ang="0">
                    <a:pos x="connsiteX1" y="connsiteY1"/>
                  </a:cxn>
                </a:cxnLst>
                <a:rect l="l" t="t" r="r" b="b"/>
                <a:pathLst>
                  <a:path w="32184" h="9655">
                    <a:moveTo>
                      <a:pt x="4828" y="4828"/>
                    </a:moveTo>
                    <a:lnTo>
                      <a:pt x="29288" y="4828"/>
                    </a:lnTo>
                  </a:path>
                </a:pathLst>
              </a:custGeom>
              <a:ln w="15875" cap="flat">
                <a:solidFill>
                  <a:schemeClr val="tx2"/>
                </a:solidFill>
                <a:prstDash val="solid"/>
                <a:round/>
              </a:ln>
            </p:spPr>
            <p:txBody>
              <a:bodyPr rtlCol="0" anchor="ctr"/>
              <a:lstStyle/>
              <a:p>
                <a:pPr defTabSz="1828723" hangingPunct="1"/>
                <a:endParaRPr lang="en-US" sz="4000" kern="1200">
                  <a:solidFill>
                    <a:srgbClr val="FFFFFF"/>
                  </a:solidFill>
                  <a:ea typeface="+mn-ea"/>
                  <a:cs typeface="+mn-cs"/>
                </a:endParaRPr>
              </a:p>
            </p:txBody>
          </p:sp>
          <p:sp>
            <p:nvSpPr>
              <p:cNvPr id="394" name="Freeform: Shape 393">
                <a:extLst>
                  <a:ext uri="{FF2B5EF4-FFF2-40B4-BE49-F238E27FC236}">
                    <a16:creationId xmlns:a16="http://schemas.microsoft.com/office/drawing/2014/main" id="{A7BDCDCF-BC0D-4B46-A861-1D9F543B7338}"/>
                  </a:ext>
                </a:extLst>
              </p:cNvPr>
              <p:cNvSpPr/>
              <p:nvPr/>
            </p:nvSpPr>
            <p:spPr>
              <a:xfrm>
                <a:off x="6447294" y="7169123"/>
                <a:ext cx="90116" cy="9655"/>
              </a:xfrm>
              <a:custGeom>
                <a:avLst/>
                <a:gdLst>
                  <a:gd name="connsiteX0" fmla="*/ 4828 w 90116"/>
                  <a:gd name="connsiteY0" fmla="*/ 4828 h 9655"/>
                  <a:gd name="connsiteX1" fmla="*/ 86898 w 90116"/>
                  <a:gd name="connsiteY1" fmla="*/ 4828 h 9655"/>
                </a:gdLst>
                <a:ahLst/>
                <a:cxnLst>
                  <a:cxn ang="0">
                    <a:pos x="connsiteX0" y="connsiteY0"/>
                  </a:cxn>
                  <a:cxn ang="0">
                    <a:pos x="connsiteX1" y="connsiteY1"/>
                  </a:cxn>
                </a:cxnLst>
                <a:rect l="l" t="t" r="r" b="b"/>
                <a:pathLst>
                  <a:path w="90116" h="9655">
                    <a:moveTo>
                      <a:pt x="4828" y="4828"/>
                    </a:moveTo>
                    <a:lnTo>
                      <a:pt x="86898" y="4828"/>
                    </a:lnTo>
                  </a:path>
                </a:pathLst>
              </a:custGeom>
              <a:ln w="15875" cap="flat">
                <a:solidFill>
                  <a:schemeClr val="tx2"/>
                </a:solidFill>
                <a:prstDash val="solid"/>
                <a:round/>
              </a:ln>
            </p:spPr>
            <p:txBody>
              <a:bodyPr rtlCol="0" anchor="ctr"/>
              <a:lstStyle/>
              <a:p>
                <a:pPr defTabSz="1828723" hangingPunct="1"/>
                <a:endParaRPr lang="en-US" sz="4000" kern="1200">
                  <a:solidFill>
                    <a:srgbClr val="FFFFFF"/>
                  </a:solidFill>
                  <a:ea typeface="+mn-ea"/>
                  <a:cs typeface="+mn-cs"/>
                </a:endParaRPr>
              </a:p>
            </p:txBody>
          </p:sp>
          <p:sp>
            <p:nvSpPr>
              <p:cNvPr id="395" name="Freeform: Shape 394">
                <a:extLst>
                  <a:ext uri="{FF2B5EF4-FFF2-40B4-BE49-F238E27FC236}">
                    <a16:creationId xmlns:a16="http://schemas.microsoft.com/office/drawing/2014/main" id="{0524D17E-1F6F-4254-A6DD-AA2C3DE4BE56}"/>
                  </a:ext>
                </a:extLst>
              </p:cNvPr>
              <p:cNvSpPr/>
              <p:nvPr/>
            </p:nvSpPr>
            <p:spPr>
              <a:xfrm>
                <a:off x="6241314" y="6907785"/>
                <a:ext cx="170578" cy="357247"/>
              </a:xfrm>
              <a:custGeom>
                <a:avLst/>
                <a:gdLst>
                  <a:gd name="connsiteX0" fmla="*/ 167681 w 170577"/>
                  <a:gd name="connsiteY0" fmla="*/ 4828 h 357247"/>
                  <a:gd name="connsiteX1" fmla="*/ 14483 w 170577"/>
                  <a:gd name="connsiteY1" fmla="*/ 4828 h 357247"/>
                  <a:gd name="connsiteX2" fmla="*/ 4828 w 170577"/>
                  <a:gd name="connsiteY2" fmla="*/ 14483 h 357247"/>
                  <a:gd name="connsiteX3" fmla="*/ 4828 w 170577"/>
                  <a:gd name="connsiteY3" fmla="*/ 345983 h 357247"/>
                  <a:gd name="connsiteX4" fmla="*/ 14483 w 170577"/>
                  <a:gd name="connsiteY4" fmla="*/ 355638 h 357247"/>
                  <a:gd name="connsiteX5" fmla="*/ 131956 w 170577"/>
                  <a:gd name="connsiteY5" fmla="*/ 355638 h 35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577" h="357247">
                    <a:moveTo>
                      <a:pt x="167681" y="4828"/>
                    </a:moveTo>
                    <a:lnTo>
                      <a:pt x="14483" y="4828"/>
                    </a:lnTo>
                    <a:cubicBezTo>
                      <a:pt x="9333" y="4828"/>
                      <a:pt x="4828" y="9012"/>
                      <a:pt x="4828" y="14483"/>
                    </a:cubicBezTo>
                    <a:lnTo>
                      <a:pt x="4828" y="345983"/>
                    </a:lnTo>
                    <a:cubicBezTo>
                      <a:pt x="4828" y="351132"/>
                      <a:pt x="9012" y="355638"/>
                      <a:pt x="14483" y="355638"/>
                    </a:cubicBezTo>
                    <a:lnTo>
                      <a:pt x="131956" y="355638"/>
                    </a:lnTo>
                  </a:path>
                </a:pathLst>
              </a:custGeom>
              <a:noFill/>
              <a:ln w="15875" cap="flat">
                <a:solidFill>
                  <a:schemeClr val="tx2"/>
                </a:solidFill>
                <a:prstDash val="solid"/>
                <a:round/>
              </a:ln>
            </p:spPr>
            <p:txBody>
              <a:bodyPr rtlCol="0" anchor="ctr"/>
              <a:lstStyle/>
              <a:p>
                <a:pPr defTabSz="1828723" hangingPunct="1"/>
                <a:endParaRPr lang="en-US" sz="4000" kern="1200">
                  <a:solidFill>
                    <a:srgbClr val="FFFFFF"/>
                  </a:solidFill>
                  <a:ea typeface="+mn-ea"/>
                  <a:cs typeface="+mn-cs"/>
                </a:endParaRPr>
              </a:p>
            </p:txBody>
          </p:sp>
          <p:sp>
            <p:nvSpPr>
              <p:cNvPr id="396" name="Freeform: Shape 395">
                <a:extLst>
                  <a:ext uri="{FF2B5EF4-FFF2-40B4-BE49-F238E27FC236}">
                    <a16:creationId xmlns:a16="http://schemas.microsoft.com/office/drawing/2014/main" id="{97287F25-207E-41D8-A208-9E01345D11BA}"/>
                  </a:ext>
                </a:extLst>
              </p:cNvPr>
              <p:cNvSpPr/>
              <p:nvPr/>
            </p:nvSpPr>
            <p:spPr>
              <a:xfrm>
                <a:off x="6404167" y="6907785"/>
                <a:ext cx="90116" cy="90116"/>
              </a:xfrm>
              <a:custGeom>
                <a:avLst/>
                <a:gdLst>
                  <a:gd name="connsiteX0" fmla="*/ 4828 w 90116"/>
                  <a:gd name="connsiteY0" fmla="*/ 86576 h 90116"/>
                  <a:gd name="connsiteX1" fmla="*/ 86254 w 90116"/>
                  <a:gd name="connsiteY1" fmla="*/ 86576 h 90116"/>
                  <a:gd name="connsiteX2" fmla="*/ 4828 w 90116"/>
                  <a:gd name="connsiteY2" fmla="*/ 4828 h 90116"/>
                </a:gdLst>
                <a:ahLst/>
                <a:cxnLst>
                  <a:cxn ang="0">
                    <a:pos x="connsiteX0" y="connsiteY0"/>
                  </a:cxn>
                  <a:cxn ang="0">
                    <a:pos x="connsiteX1" y="connsiteY1"/>
                  </a:cxn>
                  <a:cxn ang="0">
                    <a:pos x="connsiteX2" y="connsiteY2"/>
                  </a:cxn>
                </a:cxnLst>
                <a:rect l="l" t="t" r="r" b="b"/>
                <a:pathLst>
                  <a:path w="90116" h="90116">
                    <a:moveTo>
                      <a:pt x="4828" y="86576"/>
                    </a:moveTo>
                    <a:lnTo>
                      <a:pt x="86254" y="86576"/>
                    </a:lnTo>
                    <a:lnTo>
                      <a:pt x="4828" y="4828"/>
                    </a:lnTo>
                    <a:close/>
                  </a:path>
                </a:pathLst>
              </a:custGeom>
              <a:noFill/>
              <a:ln w="15875" cap="flat">
                <a:solidFill>
                  <a:schemeClr val="tx2"/>
                </a:solidFill>
                <a:prstDash val="solid"/>
                <a:round/>
              </a:ln>
            </p:spPr>
            <p:txBody>
              <a:bodyPr rtlCol="0" anchor="ctr"/>
              <a:lstStyle/>
              <a:p>
                <a:pPr defTabSz="1828723" hangingPunct="1"/>
                <a:endParaRPr lang="en-US" sz="4000" kern="1200">
                  <a:solidFill>
                    <a:srgbClr val="FFFFFF"/>
                  </a:solidFill>
                  <a:ea typeface="+mn-ea"/>
                  <a:cs typeface="+mn-cs"/>
                </a:endParaRPr>
              </a:p>
            </p:txBody>
          </p:sp>
          <p:sp>
            <p:nvSpPr>
              <p:cNvPr id="397" name="Freeform: Shape 396">
                <a:extLst>
                  <a:ext uri="{FF2B5EF4-FFF2-40B4-BE49-F238E27FC236}">
                    <a16:creationId xmlns:a16="http://schemas.microsoft.com/office/drawing/2014/main" id="{7CD14BBB-A924-4E98-B60D-0614C3C0AEEA}"/>
                  </a:ext>
                </a:extLst>
              </p:cNvPr>
              <p:cNvSpPr/>
              <p:nvPr/>
            </p:nvSpPr>
            <p:spPr>
              <a:xfrm>
                <a:off x="6277038" y="7050684"/>
                <a:ext cx="180233" cy="9655"/>
              </a:xfrm>
              <a:custGeom>
                <a:avLst/>
                <a:gdLst>
                  <a:gd name="connsiteX0" fmla="*/ 4828 w 180232"/>
                  <a:gd name="connsiteY0" fmla="*/ 4828 h 9655"/>
                  <a:gd name="connsiteX1" fmla="*/ 177336 w 180232"/>
                  <a:gd name="connsiteY1" fmla="*/ 4828 h 9655"/>
                </a:gdLst>
                <a:ahLst/>
                <a:cxnLst>
                  <a:cxn ang="0">
                    <a:pos x="connsiteX0" y="connsiteY0"/>
                  </a:cxn>
                  <a:cxn ang="0">
                    <a:pos x="connsiteX1" y="connsiteY1"/>
                  </a:cxn>
                </a:cxnLst>
                <a:rect l="l" t="t" r="r" b="b"/>
                <a:pathLst>
                  <a:path w="180232" h="9655">
                    <a:moveTo>
                      <a:pt x="4828" y="4828"/>
                    </a:moveTo>
                    <a:lnTo>
                      <a:pt x="177336" y="4828"/>
                    </a:lnTo>
                  </a:path>
                </a:pathLst>
              </a:custGeom>
              <a:ln w="15875" cap="flat">
                <a:solidFill>
                  <a:schemeClr val="tx2"/>
                </a:solidFill>
                <a:prstDash val="solid"/>
                <a:round/>
              </a:ln>
            </p:spPr>
            <p:txBody>
              <a:bodyPr rtlCol="0" anchor="ctr"/>
              <a:lstStyle/>
              <a:p>
                <a:pPr defTabSz="1828723" hangingPunct="1"/>
                <a:endParaRPr lang="en-US" sz="4000" kern="1200">
                  <a:solidFill>
                    <a:srgbClr val="FFFFFF"/>
                  </a:solidFill>
                  <a:ea typeface="+mn-ea"/>
                  <a:cs typeface="+mn-cs"/>
                </a:endParaRPr>
              </a:p>
            </p:txBody>
          </p:sp>
          <p:sp>
            <p:nvSpPr>
              <p:cNvPr id="398" name="Freeform: Shape 397">
                <a:extLst>
                  <a:ext uri="{FF2B5EF4-FFF2-40B4-BE49-F238E27FC236}">
                    <a16:creationId xmlns:a16="http://schemas.microsoft.com/office/drawing/2014/main" id="{5E87ACDC-765F-4CD9-AB6A-7FF2EEE1F468}"/>
                  </a:ext>
                </a:extLst>
              </p:cNvPr>
              <p:cNvSpPr/>
              <p:nvPr/>
            </p:nvSpPr>
            <p:spPr>
              <a:xfrm>
                <a:off x="6277038" y="7098317"/>
                <a:ext cx="115864" cy="9655"/>
              </a:xfrm>
              <a:custGeom>
                <a:avLst/>
                <a:gdLst>
                  <a:gd name="connsiteX0" fmla="*/ 4828 w 115864"/>
                  <a:gd name="connsiteY0" fmla="*/ 4828 h 9655"/>
                  <a:gd name="connsiteX1" fmla="*/ 111036 w 115864"/>
                  <a:gd name="connsiteY1" fmla="*/ 4828 h 9655"/>
                </a:gdLst>
                <a:ahLst/>
                <a:cxnLst>
                  <a:cxn ang="0">
                    <a:pos x="connsiteX0" y="connsiteY0"/>
                  </a:cxn>
                  <a:cxn ang="0">
                    <a:pos x="connsiteX1" y="connsiteY1"/>
                  </a:cxn>
                </a:cxnLst>
                <a:rect l="l" t="t" r="r" b="b"/>
                <a:pathLst>
                  <a:path w="115864" h="9655">
                    <a:moveTo>
                      <a:pt x="4828" y="4828"/>
                    </a:moveTo>
                    <a:lnTo>
                      <a:pt x="111036" y="4828"/>
                    </a:lnTo>
                  </a:path>
                </a:pathLst>
              </a:custGeom>
              <a:ln w="15875" cap="flat">
                <a:solidFill>
                  <a:schemeClr val="tx2"/>
                </a:solidFill>
                <a:prstDash val="solid"/>
                <a:round/>
              </a:ln>
            </p:spPr>
            <p:txBody>
              <a:bodyPr rtlCol="0" anchor="ctr"/>
              <a:lstStyle/>
              <a:p>
                <a:pPr defTabSz="1828723" hangingPunct="1"/>
                <a:endParaRPr lang="en-US" sz="4000" kern="1200">
                  <a:solidFill>
                    <a:srgbClr val="FFFFFF"/>
                  </a:solidFill>
                  <a:ea typeface="+mn-ea"/>
                  <a:cs typeface="+mn-cs"/>
                </a:endParaRPr>
              </a:p>
            </p:txBody>
          </p:sp>
          <p:sp>
            <p:nvSpPr>
              <p:cNvPr id="399" name="Freeform: Shape 398">
                <a:extLst>
                  <a:ext uri="{FF2B5EF4-FFF2-40B4-BE49-F238E27FC236}">
                    <a16:creationId xmlns:a16="http://schemas.microsoft.com/office/drawing/2014/main" id="{7FA54650-F5CB-4146-A96B-197D638D70A4}"/>
                  </a:ext>
                </a:extLst>
              </p:cNvPr>
              <p:cNvSpPr/>
              <p:nvPr/>
            </p:nvSpPr>
            <p:spPr>
              <a:xfrm>
                <a:off x="6277038" y="7146272"/>
                <a:ext cx="80461" cy="9655"/>
              </a:xfrm>
              <a:custGeom>
                <a:avLst/>
                <a:gdLst>
                  <a:gd name="connsiteX0" fmla="*/ 4828 w 80461"/>
                  <a:gd name="connsiteY0" fmla="*/ 4828 h 9655"/>
                  <a:gd name="connsiteX1" fmla="*/ 76599 w 80461"/>
                  <a:gd name="connsiteY1" fmla="*/ 4828 h 9655"/>
                </a:gdLst>
                <a:ahLst/>
                <a:cxnLst>
                  <a:cxn ang="0">
                    <a:pos x="connsiteX0" y="connsiteY0"/>
                  </a:cxn>
                  <a:cxn ang="0">
                    <a:pos x="connsiteX1" y="connsiteY1"/>
                  </a:cxn>
                </a:cxnLst>
                <a:rect l="l" t="t" r="r" b="b"/>
                <a:pathLst>
                  <a:path w="80461" h="9655">
                    <a:moveTo>
                      <a:pt x="4828" y="4828"/>
                    </a:moveTo>
                    <a:lnTo>
                      <a:pt x="76599" y="4828"/>
                    </a:lnTo>
                  </a:path>
                </a:pathLst>
              </a:custGeom>
              <a:ln w="15875" cap="flat">
                <a:solidFill>
                  <a:schemeClr val="tx2"/>
                </a:solidFill>
                <a:prstDash val="solid"/>
                <a:round/>
              </a:ln>
            </p:spPr>
            <p:txBody>
              <a:bodyPr rtlCol="0" anchor="ctr"/>
              <a:lstStyle/>
              <a:p>
                <a:pPr defTabSz="1828723" hangingPunct="1"/>
                <a:endParaRPr lang="en-US" sz="4000" kern="1200">
                  <a:solidFill>
                    <a:srgbClr val="FFFFFF"/>
                  </a:solidFill>
                  <a:ea typeface="+mn-ea"/>
                  <a:cs typeface="+mn-cs"/>
                </a:endParaRPr>
              </a:p>
            </p:txBody>
          </p:sp>
          <p:sp>
            <p:nvSpPr>
              <p:cNvPr id="400" name="Freeform: Shape 399">
                <a:extLst>
                  <a:ext uri="{FF2B5EF4-FFF2-40B4-BE49-F238E27FC236}">
                    <a16:creationId xmlns:a16="http://schemas.microsoft.com/office/drawing/2014/main" id="{8B201F79-F8A9-4B8D-8C6D-969B46145530}"/>
                  </a:ext>
                </a:extLst>
              </p:cNvPr>
              <p:cNvSpPr/>
              <p:nvPr/>
            </p:nvSpPr>
            <p:spPr>
              <a:xfrm>
                <a:off x="6277038" y="7194227"/>
                <a:ext cx="83680" cy="9655"/>
              </a:xfrm>
              <a:custGeom>
                <a:avLst/>
                <a:gdLst>
                  <a:gd name="connsiteX0" fmla="*/ 4828 w 83679"/>
                  <a:gd name="connsiteY0" fmla="*/ 4828 h 9655"/>
                  <a:gd name="connsiteX1" fmla="*/ 79496 w 83679"/>
                  <a:gd name="connsiteY1" fmla="*/ 4828 h 9655"/>
                </a:gdLst>
                <a:ahLst/>
                <a:cxnLst>
                  <a:cxn ang="0">
                    <a:pos x="connsiteX0" y="connsiteY0"/>
                  </a:cxn>
                  <a:cxn ang="0">
                    <a:pos x="connsiteX1" y="connsiteY1"/>
                  </a:cxn>
                </a:cxnLst>
                <a:rect l="l" t="t" r="r" b="b"/>
                <a:pathLst>
                  <a:path w="83679" h="9655">
                    <a:moveTo>
                      <a:pt x="4828" y="4828"/>
                    </a:moveTo>
                    <a:lnTo>
                      <a:pt x="79496" y="4828"/>
                    </a:lnTo>
                  </a:path>
                </a:pathLst>
              </a:custGeom>
              <a:ln w="15875" cap="flat">
                <a:solidFill>
                  <a:schemeClr val="tx2"/>
                </a:solidFill>
                <a:prstDash val="solid"/>
                <a:round/>
              </a:ln>
            </p:spPr>
            <p:txBody>
              <a:bodyPr rtlCol="0" anchor="ctr"/>
              <a:lstStyle/>
              <a:p>
                <a:pPr defTabSz="1828723" hangingPunct="1"/>
                <a:endParaRPr lang="en-US" sz="4000" kern="1200">
                  <a:solidFill>
                    <a:srgbClr val="FFFFFF"/>
                  </a:solidFill>
                  <a:ea typeface="+mn-ea"/>
                  <a:cs typeface="+mn-cs"/>
                </a:endParaRPr>
              </a:p>
            </p:txBody>
          </p:sp>
          <p:sp>
            <p:nvSpPr>
              <p:cNvPr id="401" name="Freeform: Shape 400">
                <a:extLst>
                  <a:ext uri="{FF2B5EF4-FFF2-40B4-BE49-F238E27FC236}">
                    <a16:creationId xmlns:a16="http://schemas.microsoft.com/office/drawing/2014/main" id="{D7BE1274-F659-4947-A53B-2C759198DEFE}"/>
                  </a:ext>
                </a:extLst>
              </p:cNvPr>
              <p:cNvSpPr/>
              <p:nvPr/>
            </p:nvSpPr>
            <p:spPr>
              <a:xfrm>
                <a:off x="6277038" y="7002729"/>
                <a:ext cx="106209" cy="9655"/>
              </a:xfrm>
              <a:custGeom>
                <a:avLst/>
                <a:gdLst>
                  <a:gd name="connsiteX0" fmla="*/ 4828 w 106208"/>
                  <a:gd name="connsiteY0" fmla="*/ 4828 h 9655"/>
                  <a:gd name="connsiteX1" fmla="*/ 102347 w 106208"/>
                  <a:gd name="connsiteY1" fmla="*/ 4828 h 9655"/>
                </a:gdLst>
                <a:ahLst/>
                <a:cxnLst>
                  <a:cxn ang="0">
                    <a:pos x="connsiteX0" y="connsiteY0"/>
                  </a:cxn>
                  <a:cxn ang="0">
                    <a:pos x="connsiteX1" y="connsiteY1"/>
                  </a:cxn>
                </a:cxnLst>
                <a:rect l="l" t="t" r="r" b="b"/>
                <a:pathLst>
                  <a:path w="106208" h="9655">
                    <a:moveTo>
                      <a:pt x="4828" y="4828"/>
                    </a:moveTo>
                    <a:lnTo>
                      <a:pt x="102347" y="4828"/>
                    </a:lnTo>
                  </a:path>
                </a:pathLst>
              </a:custGeom>
              <a:ln w="15875" cap="flat">
                <a:solidFill>
                  <a:schemeClr val="tx2"/>
                </a:solidFill>
                <a:prstDash val="solid"/>
                <a:round/>
              </a:ln>
            </p:spPr>
            <p:txBody>
              <a:bodyPr rtlCol="0" anchor="ctr"/>
              <a:lstStyle/>
              <a:p>
                <a:pPr defTabSz="1828723" hangingPunct="1"/>
                <a:endParaRPr lang="en-US" sz="4000" kern="1200">
                  <a:solidFill>
                    <a:srgbClr val="FFFFFF"/>
                  </a:solidFill>
                  <a:ea typeface="+mn-ea"/>
                  <a:cs typeface="+mn-cs"/>
                </a:endParaRPr>
              </a:p>
            </p:txBody>
          </p:sp>
          <p:sp>
            <p:nvSpPr>
              <p:cNvPr id="402" name="Freeform: Shape 401">
                <a:extLst>
                  <a:ext uri="{FF2B5EF4-FFF2-40B4-BE49-F238E27FC236}">
                    <a16:creationId xmlns:a16="http://schemas.microsoft.com/office/drawing/2014/main" id="{C36AD7D7-E085-4705-9FC6-328083BB6AD0}"/>
                  </a:ext>
                </a:extLst>
              </p:cNvPr>
              <p:cNvSpPr/>
              <p:nvPr/>
            </p:nvSpPr>
            <p:spPr>
              <a:xfrm>
                <a:off x="6485594" y="6989533"/>
                <a:ext cx="9655" cy="93335"/>
              </a:xfrm>
              <a:custGeom>
                <a:avLst/>
                <a:gdLst>
                  <a:gd name="connsiteX0" fmla="*/ 4828 w 9655"/>
                  <a:gd name="connsiteY0" fmla="*/ 91726 h 93334"/>
                  <a:gd name="connsiteX1" fmla="*/ 4828 w 9655"/>
                  <a:gd name="connsiteY1" fmla="*/ 4828 h 93334"/>
                </a:gdLst>
                <a:ahLst/>
                <a:cxnLst>
                  <a:cxn ang="0">
                    <a:pos x="connsiteX0" y="connsiteY0"/>
                  </a:cxn>
                  <a:cxn ang="0">
                    <a:pos x="connsiteX1" y="connsiteY1"/>
                  </a:cxn>
                </a:cxnLst>
                <a:rect l="l" t="t" r="r" b="b"/>
                <a:pathLst>
                  <a:path w="9655" h="93334">
                    <a:moveTo>
                      <a:pt x="4828" y="91726"/>
                    </a:moveTo>
                    <a:lnTo>
                      <a:pt x="4828" y="4828"/>
                    </a:lnTo>
                  </a:path>
                </a:pathLst>
              </a:custGeom>
              <a:ln w="15875" cap="flat">
                <a:solidFill>
                  <a:schemeClr val="tx2"/>
                </a:solidFill>
                <a:prstDash val="solid"/>
                <a:round/>
              </a:ln>
            </p:spPr>
            <p:txBody>
              <a:bodyPr rtlCol="0" anchor="ctr"/>
              <a:lstStyle/>
              <a:p>
                <a:pPr defTabSz="1828723" hangingPunct="1"/>
                <a:endParaRPr lang="en-US" sz="4000" kern="1200">
                  <a:solidFill>
                    <a:srgbClr val="FFFFFF"/>
                  </a:solidFill>
                  <a:ea typeface="+mn-ea"/>
                  <a:cs typeface="+mn-cs"/>
                </a:endParaRPr>
              </a:p>
            </p:txBody>
          </p:sp>
          <p:sp>
            <p:nvSpPr>
              <p:cNvPr id="403" name="Freeform: Shape 402">
                <a:extLst>
                  <a:ext uri="{FF2B5EF4-FFF2-40B4-BE49-F238E27FC236}">
                    <a16:creationId xmlns:a16="http://schemas.microsoft.com/office/drawing/2014/main" id="{763E7280-C3E1-472A-9BE5-3BE3C7AD0B1B}"/>
                  </a:ext>
                </a:extLst>
              </p:cNvPr>
              <p:cNvSpPr/>
              <p:nvPr/>
            </p:nvSpPr>
            <p:spPr>
              <a:xfrm>
                <a:off x="6374235" y="7100892"/>
                <a:ext cx="205980" cy="202762"/>
              </a:xfrm>
              <a:custGeom>
                <a:avLst/>
                <a:gdLst>
                  <a:gd name="connsiteX0" fmla="*/ 201153 w 205980"/>
                  <a:gd name="connsiteY0" fmla="*/ 102990 h 202762"/>
                  <a:gd name="connsiteX1" fmla="*/ 102990 w 205980"/>
                  <a:gd name="connsiteY1" fmla="*/ 201153 h 202762"/>
                  <a:gd name="connsiteX2" fmla="*/ 4828 w 205980"/>
                  <a:gd name="connsiteY2" fmla="*/ 102990 h 202762"/>
                  <a:gd name="connsiteX3" fmla="*/ 102990 w 205980"/>
                  <a:gd name="connsiteY3" fmla="*/ 4828 h 202762"/>
                  <a:gd name="connsiteX4" fmla="*/ 201153 w 205980"/>
                  <a:gd name="connsiteY4" fmla="*/ 102990 h 202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80" h="202762">
                    <a:moveTo>
                      <a:pt x="201153" y="102990"/>
                    </a:moveTo>
                    <a:cubicBezTo>
                      <a:pt x="201153" y="157204"/>
                      <a:pt x="157204" y="201153"/>
                      <a:pt x="102990" y="201153"/>
                    </a:cubicBezTo>
                    <a:cubicBezTo>
                      <a:pt x="48777" y="201153"/>
                      <a:pt x="4828" y="157204"/>
                      <a:pt x="4828" y="102990"/>
                    </a:cubicBezTo>
                    <a:cubicBezTo>
                      <a:pt x="4828" y="48777"/>
                      <a:pt x="48777" y="4828"/>
                      <a:pt x="102990" y="4828"/>
                    </a:cubicBezTo>
                    <a:cubicBezTo>
                      <a:pt x="157204" y="4828"/>
                      <a:pt x="201153" y="48777"/>
                      <a:pt x="201153" y="102990"/>
                    </a:cubicBezTo>
                    <a:close/>
                  </a:path>
                </a:pathLst>
              </a:custGeom>
              <a:noFill/>
              <a:ln w="15875" cap="flat">
                <a:solidFill>
                  <a:schemeClr val="tx2"/>
                </a:solidFill>
                <a:prstDash val="solid"/>
                <a:round/>
              </a:ln>
            </p:spPr>
            <p:txBody>
              <a:bodyPr rtlCol="0" anchor="ctr"/>
              <a:lstStyle/>
              <a:p>
                <a:pPr defTabSz="1828723" hangingPunct="1"/>
                <a:endParaRPr lang="en-US" sz="4000" kern="1200">
                  <a:solidFill>
                    <a:srgbClr val="FFFFFF"/>
                  </a:solidFill>
                  <a:ea typeface="+mn-ea"/>
                  <a:cs typeface="+mn-cs"/>
                </a:endParaRPr>
              </a:p>
            </p:txBody>
          </p:sp>
          <p:sp>
            <p:nvSpPr>
              <p:cNvPr id="404" name="Freeform: Shape 403">
                <a:extLst>
                  <a:ext uri="{FF2B5EF4-FFF2-40B4-BE49-F238E27FC236}">
                    <a16:creationId xmlns:a16="http://schemas.microsoft.com/office/drawing/2014/main" id="{0436E0D6-FCF4-4727-9C8C-E965B399FC35}"/>
                  </a:ext>
                </a:extLst>
              </p:cNvPr>
              <p:cNvSpPr/>
              <p:nvPr/>
            </p:nvSpPr>
            <p:spPr>
              <a:xfrm>
                <a:off x="6525180" y="7245400"/>
                <a:ext cx="125519" cy="125519"/>
              </a:xfrm>
              <a:custGeom>
                <a:avLst/>
                <a:gdLst>
                  <a:gd name="connsiteX0" fmla="*/ 39909 w 125519"/>
                  <a:gd name="connsiteY0" fmla="*/ 4828 h 125519"/>
                  <a:gd name="connsiteX1" fmla="*/ 114255 w 125519"/>
                  <a:gd name="connsiteY1" fmla="*/ 79496 h 125519"/>
                  <a:gd name="connsiteX2" fmla="*/ 113611 w 125519"/>
                  <a:gd name="connsiteY2" fmla="*/ 114898 h 125519"/>
                  <a:gd name="connsiteX3" fmla="*/ 113611 w 125519"/>
                  <a:gd name="connsiteY3" fmla="*/ 114898 h 125519"/>
                  <a:gd name="connsiteX4" fmla="*/ 78208 w 125519"/>
                  <a:gd name="connsiteY4" fmla="*/ 115542 h 125519"/>
                  <a:gd name="connsiteX5" fmla="*/ 4828 w 125519"/>
                  <a:gd name="connsiteY5" fmla="*/ 42162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25519">
                    <a:moveTo>
                      <a:pt x="39909" y="4828"/>
                    </a:moveTo>
                    <a:lnTo>
                      <a:pt x="114255" y="79496"/>
                    </a:lnTo>
                    <a:cubicBezTo>
                      <a:pt x="123910" y="89151"/>
                      <a:pt x="123588" y="104921"/>
                      <a:pt x="113611" y="114898"/>
                    </a:cubicBezTo>
                    <a:lnTo>
                      <a:pt x="113611" y="114898"/>
                    </a:lnTo>
                    <a:cubicBezTo>
                      <a:pt x="103634" y="124876"/>
                      <a:pt x="87864" y="125197"/>
                      <a:pt x="78208" y="115542"/>
                    </a:cubicBezTo>
                    <a:lnTo>
                      <a:pt x="4828" y="42162"/>
                    </a:lnTo>
                  </a:path>
                </a:pathLst>
              </a:custGeom>
              <a:noFill/>
              <a:ln w="15875" cap="flat">
                <a:solidFill>
                  <a:schemeClr val="tx2"/>
                </a:solidFill>
                <a:prstDash val="solid"/>
                <a:round/>
              </a:ln>
            </p:spPr>
            <p:txBody>
              <a:bodyPr rtlCol="0" anchor="ctr"/>
              <a:lstStyle/>
              <a:p>
                <a:pPr defTabSz="1828723" hangingPunct="1"/>
                <a:endParaRPr lang="en-US" sz="4000" kern="1200">
                  <a:solidFill>
                    <a:srgbClr val="FFFFFF"/>
                  </a:solidFill>
                  <a:ea typeface="+mn-ea"/>
                  <a:cs typeface="+mn-cs"/>
                </a:endParaRPr>
              </a:p>
            </p:txBody>
          </p:sp>
        </p:grpSp>
      </p:grpSp>
      <p:grpSp>
        <p:nvGrpSpPr>
          <p:cNvPr id="5" name="Group 4">
            <a:extLst>
              <a:ext uri="{FF2B5EF4-FFF2-40B4-BE49-F238E27FC236}">
                <a16:creationId xmlns:a16="http://schemas.microsoft.com/office/drawing/2014/main" id="{F842370A-E546-4F1A-B2F1-5E969CFFD554}"/>
              </a:ext>
            </a:extLst>
          </p:cNvPr>
          <p:cNvGrpSpPr/>
          <p:nvPr/>
        </p:nvGrpSpPr>
        <p:grpSpPr>
          <a:xfrm>
            <a:off x="9252015" y="4362385"/>
            <a:ext cx="1942970" cy="1942970"/>
            <a:chOff x="5551209" y="2617431"/>
            <a:chExt cx="1165782" cy="1165782"/>
          </a:xfrm>
        </p:grpSpPr>
        <p:sp>
          <p:nvSpPr>
            <p:cNvPr id="354" name="Oval 353">
              <a:extLst>
                <a:ext uri="{FF2B5EF4-FFF2-40B4-BE49-F238E27FC236}">
                  <a16:creationId xmlns:a16="http://schemas.microsoft.com/office/drawing/2014/main" id="{79252C3D-0D8B-4A6B-A5CC-5AA1F07E675E}"/>
                </a:ext>
              </a:extLst>
            </p:cNvPr>
            <p:cNvSpPr/>
            <p:nvPr/>
          </p:nvSpPr>
          <p:spPr bwMode="auto">
            <a:xfrm>
              <a:off x="5551209" y="2617431"/>
              <a:ext cx="1165782" cy="1165782"/>
            </a:xfrm>
            <a:prstGeom prst="ellipse">
              <a:avLst/>
            </a:prstGeom>
            <a:solidFill>
              <a:srgbClr val="000000"/>
            </a:solid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04800" tIns="243840" rIns="304800" bIns="243840" numCol="1" spcCol="0" rtlCol="0" fromWordArt="0" anchor="t" anchorCtr="0" forceAA="0" compatLnSpc="1">
              <a:prstTxWarp prst="textNoShape">
                <a:avLst/>
              </a:prstTxWarp>
              <a:noAutofit/>
            </a:bodyPr>
            <a:lstStyle/>
            <a:p>
              <a:pPr algn="ctr" defTabSz="1554151" fontAlgn="base" hangingPunct="1">
                <a:lnSpc>
                  <a:spcPct val="90000"/>
                </a:lnSpc>
                <a:spcBef>
                  <a:spcPct val="0"/>
                </a:spcBef>
                <a:spcAft>
                  <a:spcPct val="0"/>
                </a:spcAft>
              </a:pPr>
              <a:endParaRPr lang="en-US" sz="4000" kern="12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nvGrpSpPr>
            <p:cNvPr id="405" name="Graphic 172">
              <a:extLst>
                <a:ext uri="{FF2B5EF4-FFF2-40B4-BE49-F238E27FC236}">
                  <a16:creationId xmlns:a16="http://schemas.microsoft.com/office/drawing/2014/main" id="{EF6693A4-17FA-490B-B8D6-3565BECEC213}"/>
                </a:ext>
              </a:extLst>
            </p:cNvPr>
            <p:cNvGrpSpPr/>
            <p:nvPr/>
          </p:nvGrpSpPr>
          <p:grpSpPr>
            <a:xfrm>
              <a:off x="5845550" y="2917429"/>
              <a:ext cx="577100" cy="565786"/>
              <a:chOff x="1685010" y="4353546"/>
              <a:chExt cx="443180" cy="434491"/>
            </a:xfrm>
          </p:grpSpPr>
          <p:sp>
            <p:nvSpPr>
              <p:cNvPr id="406" name="Freeform: Shape 405">
                <a:extLst>
                  <a:ext uri="{FF2B5EF4-FFF2-40B4-BE49-F238E27FC236}">
                    <a16:creationId xmlns:a16="http://schemas.microsoft.com/office/drawing/2014/main" id="{B175D746-5D03-49BC-98C1-748043B017C1}"/>
                  </a:ext>
                </a:extLst>
              </p:cNvPr>
              <p:cNvSpPr/>
              <p:nvPr/>
            </p:nvSpPr>
            <p:spPr>
              <a:xfrm>
                <a:off x="1685010" y="4353546"/>
                <a:ext cx="328281" cy="328281"/>
              </a:xfrm>
              <a:custGeom>
                <a:avLst/>
                <a:gdLst>
                  <a:gd name="connsiteX0" fmla="*/ 16736 w 328281"/>
                  <a:gd name="connsiteY0" fmla="*/ 104599 h 328281"/>
                  <a:gd name="connsiteX1" fmla="*/ 4828 w 328281"/>
                  <a:gd name="connsiteY1" fmla="*/ 165106 h 328281"/>
                  <a:gd name="connsiteX2" fmla="*/ 165106 w 328281"/>
                  <a:gd name="connsiteY2" fmla="*/ 325385 h 328281"/>
                  <a:gd name="connsiteX3" fmla="*/ 325385 w 328281"/>
                  <a:gd name="connsiteY3" fmla="*/ 165106 h 328281"/>
                  <a:gd name="connsiteX4" fmla="*/ 165106 w 328281"/>
                  <a:gd name="connsiteY4" fmla="*/ 4828 h 328281"/>
                  <a:gd name="connsiteX5" fmla="*/ 77886 w 328281"/>
                  <a:gd name="connsiteY5" fmla="*/ 30575 h 32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281" h="328281">
                    <a:moveTo>
                      <a:pt x="16736" y="104599"/>
                    </a:moveTo>
                    <a:cubicBezTo>
                      <a:pt x="9012" y="123266"/>
                      <a:pt x="4828" y="143865"/>
                      <a:pt x="4828" y="165106"/>
                    </a:cubicBezTo>
                    <a:cubicBezTo>
                      <a:pt x="4828" y="253613"/>
                      <a:pt x="76599" y="325385"/>
                      <a:pt x="165106" y="325385"/>
                    </a:cubicBezTo>
                    <a:cubicBezTo>
                      <a:pt x="253613" y="325385"/>
                      <a:pt x="325385" y="253613"/>
                      <a:pt x="325385" y="165106"/>
                    </a:cubicBezTo>
                    <a:cubicBezTo>
                      <a:pt x="325385" y="76599"/>
                      <a:pt x="253935" y="4828"/>
                      <a:pt x="165106" y="4828"/>
                    </a:cubicBezTo>
                    <a:cubicBezTo>
                      <a:pt x="132922" y="4828"/>
                      <a:pt x="102990" y="14161"/>
                      <a:pt x="77886" y="30575"/>
                    </a:cubicBezTo>
                  </a:path>
                </a:pathLst>
              </a:custGeom>
              <a:noFill/>
              <a:ln w="19050" cap="flat">
                <a:solidFill>
                  <a:schemeClr val="tx1"/>
                </a:solidFill>
                <a:prstDash val="solid"/>
                <a:round/>
              </a:ln>
            </p:spPr>
            <p:txBody>
              <a:bodyPr rtlCol="0" anchor="ctr"/>
              <a:lstStyle/>
              <a:p>
                <a:pPr defTabSz="1828723" hangingPunct="1"/>
                <a:endParaRPr lang="en-US" sz="4000" kern="1200">
                  <a:solidFill>
                    <a:srgbClr val="FFFFFF"/>
                  </a:solidFill>
                  <a:ea typeface="+mn-ea"/>
                  <a:cs typeface="+mn-cs"/>
                </a:endParaRPr>
              </a:p>
            </p:txBody>
          </p:sp>
          <p:sp>
            <p:nvSpPr>
              <p:cNvPr id="407" name="Freeform: Shape 406">
                <a:extLst>
                  <a:ext uri="{FF2B5EF4-FFF2-40B4-BE49-F238E27FC236}">
                    <a16:creationId xmlns:a16="http://schemas.microsoft.com/office/drawing/2014/main" id="{45DEF073-4387-4221-BF3C-5A02CFE63AE2}"/>
                  </a:ext>
                </a:extLst>
              </p:cNvPr>
              <p:cNvSpPr/>
              <p:nvPr/>
            </p:nvSpPr>
            <p:spPr>
              <a:xfrm>
                <a:off x="1705608" y="4392489"/>
                <a:ext cx="41840" cy="51495"/>
              </a:xfrm>
              <a:custGeom>
                <a:avLst/>
                <a:gdLst>
                  <a:gd name="connsiteX0" fmla="*/ 39909 w 41839"/>
                  <a:gd name="connsiteY0" fmla="*/ 4828 h 51495"/>
                  <a:gd name="connsiteX1" fmla="*/ 4828 w 41839"/>
                  <a:gd name="connsiteY1" fmla="*/ 47633 h 51495"/>
                </a:gdLst>
                <a:ahLst/>
                <a:cxnLst>
                  <a:cxn ang="0">
                    <a:pos x="connsiteX0" y="connsiteY0"/>
                  </a:cxn>
                  <a:cxn ang="0">
                    <a:pos x="connsiteX1" y="connsiteY1"/>
                  </a:cxn>
                </a:cxnLst>
                <a:rect l="l" t="t" r="r" b="b"/>
                <a:pathLst>
                  <a:path w="41839" h="51495">
                    <a:moveTo>
                      <a:pt x="39909" y="4828"/>
                    </a:moveTo>
                    <a:cubicBezTo>
                      <a:pt x="25748" y="17058"/>
                      <a:pt x="13839" y="31541"/>
                      <a:pt x="4828" y="47633"/>
                    </a:cubicBezTo>
                  </a:path>
                </a:pathLst>
              </a:custGeom>
              <a:noFill/>
              <a:ln w="19050" cap="flat">
                <a:solidFill>
                  <a:schemeClr val="tx1"/>
                </a:solidFill>
                <a:prstDash val="solid"/>
                <a:round/>
              </a:ln>
            </p:spPr>
            <p:txBody>
              <a:bodyPr rtlCol="0" anchor="ctr"/>
              <a:lstStyle/>
              <a:p>
                <a:pPr defTabSz="1828723" hangingPunct="1"/>
                <a:endParaRPr lang="en-US" sz="4000" kern="1200">
                  <a:solidFill>
                    <a:srgbClr val="FFFFFF"/>
                  </a:solidFill>
                  <a:ea typeface="+mn-ea"/>
                  <a:cs typeface="+mn-cs"/>
                </a:endParaRPr>
              </a:p>
            </p:txBody>
          </p:sp>
          <p:sp>
            <p:nvSpPr>
              <p:cNvPr id="408" name="Freeform: Shape 407">
                <a:extLst>
                  <a:ext uri="{FF2B5EF4-FFF2-40B4-BE49-F238E27FC236}">
                    <a16:creationId xmlns:a16="http://schemas.microsoft.com/office/drawing/2014/main" id="{90DE8634-FF01-4C1D-A9E1-549AD3C42102}"/>
                  </a:ext>
                </a:extLst>
              </p:cNvPr>
              <p:cNvSpPr/>
              <p:nvPr/>
            </p:nvSpPr>
            <p:spPr>
              <a:xfrm>
                <a:off x="1715359" y="4384184"/>
                <a:ext cx="267131" cy="267131"/>
              </a:xfrm>
              <a:custGeom>
                <a:avLst/>
                <a:gdLst>
                  <a:gd name="connsiteX0" fmla="*/ 241288 w 267130"/>
                  <a:gd name="connsiteY0" fmla="*/ 209137 h 267130"/>
                  <a:gd name="connsiteX1" fmla="*/ 142803 w 267130"/>
                  <a:gd name="connsiteY1" fmla="*/ 264172 h 267130"/>
                  <a:gd name="connsiteX2" fmla="*/ 5054 w 267130"/>
                  <a:gd name="connsiteY2" fmla="*/ 142193 h 267130"/>
                  <a:gd name="connsiteX3" fmla="*/ 127033 w 267130"/>
                  <a:gd name="connsiteY3" fmla="*/ 5087 h 267130"/>
                  <a:gd name="connsiteX4" fmla="*/ 264782 w 267130"/>
                  <a:gd name="connsiteY4" fmla="*/ 127066 h 267130"/>
                  <a:gd name="connsiteX5" fmla="*/ 257702 w 267130"/>
                  <a:gd name="connsiteY5" fmla="*/ 178240 h 26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130" h="267130">
                    <a:moveTo>
                      <a:pt x="241288" y="209137"/>
                    </a:moveTo>
                    <a:cubicBezTo>
                      <a:pt x="219402" y="240356"/>
                      <a:pt x="183677" y="261919"/>
                      <a:pt x="142803" y="264172"/>
                    </a:cubicBezTo>
                    <a:cubicBezTo>
                      <a:pt x="71032" y="268678"/>
                      <a:pt x="9560" y="213964"/>
                      <a:pt x="5054" y="142193"/>
                    </a:cubicBezTo>
                    <a:cubicBezTo>
                      <a:pt x="870" y="70743"/>
                      <a:pt x="55261" y="9271"/>
                      <a:pt x="127033" y="5087"/>
                    </a:cubicBezTo>
                    <a:cubicBezTo>
                      <a:pt x="198804" y="581"/>
                      <a:pt x="260276" y="55295"/>
                      <a:pt x="264782" y="127066"/>
                    </a:cubicBezTo>
                    <a:cubicBezTo>
                      <a:pt x="265748" y="145090"/>
                      <a:pt x="263173" y="162147"/>
                      <a:pt x="257702" y="178240"/>
                    </a:cubicBezTo>
                  </a:path>
                </a:pathLst>
              </a:custGeom>
              <a:noFill/>
              <a:ln w="19050" cap="flat">
                <a:solidFill>
                  <a:schemeClr val="accent5"/>
                </a:solidFill>
                <a:prstDash val="solid"/>
                <a:round/>
              </a:ln>
            </p:spPr>
            <p:txBody>
              <a:bodyPr rtlCol="0" anchor="ctr"/>
              <a:lstStyle/>
              <a:p>
                <a:pPr defTabSz="1828723" hangingPunct="1"/>
                <a:endParaRPr lang="en-US" sz="4000" kern="1200">
                  <a:solidFill>
                    <a:srgbClr val="FFFFFF"/>
                  </a:solidFill>
                  <a:ea typeface="+mn-ea"/>
                  <a:cs typeface="+mn-cs"/>
                </a:endParaRPr>
              </a:p>
            </p:txBody>
          </p:sp>
          <p:sp>
            <p:nvSpPr>
              <p:cNvPr id="409" name="Freeform: Shape 408">
                <a:extLst>
                  <a:ext uri="{FF2B5EF4-FFF2-40B4-BE49-F238E27FC236}">
                    <a16:creationId xmlns:a16="http://schemas.microsoft.com/office/drawing/2014/main" id="{5D01130B-83F2-497E-B1B3-74B7950AA86C}"/>
                  </a:ext>
                </a:extLst>
              </p:cNvPr>
              <p:cNvSpPr/>
              <p:nvPr/>
            </p:nvSpPr>
            <p:spPr>
              <a:xfrm>
                <a:off x="1928646" y="4588493"/>
                <a:ext cx="199544" cy="199544"/>
              </a:xfrm>
              <a:custGeom>
                <a:avLst/>
                <a:gdLst>
                  <a:gd name="connsiteX0" fmla="*/ 62116 w 199543"/>
                  <a:gd name="connsiteY0" fmla="*/ 4828 h 199543"/>
                  <a:gd name="connsiteX1" fmla="*/ 183451 w 199543"/>
                  <a:gd name="connsiteY1" fmla="*/ 126807 h 199543"/>
                  <a:gd name="connsiteX2" fmla="*/ 182486 w 199543"/>
                  <a:gd name="connsiteY2" fmla="*/ 184739 h 199543"/>
                  <a:gd name="connsiteX3" fmla="*/ 182486 w 199543"/>
                  <a:gd name="connsiteY3" fmla="*/ 184739 h 199543"/>
                  <a:gd name="connsiteX4" fmla="*/ 124554 w 199543"/>
                  <a:gd name="connsiteY4" fmla="*/ 185382 h 199543"/>
                  <a:gd name="connsiteX5" fmla="*/ 4828 w 199543"/>
                  <a:gd name="connsiteY5" fmla="*/ 65656 h 19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543" h="199543">
                    <a:moveTo>
                      <a:pt x="62116" y="4828"/>
                    </a:moveTo>
                    <a:lnTo>
                      <a:pt x="183451" y="126807"/>
                    </a:lnTo>
                    <a:cubicBezTo>
                      <a:pt x="199222" y="142577"/>
                      <a:pt x="198900" y="168647"/>
                      <a:pt x="182486" y="184739"/>
                    </a:cubicBezTo>
                    <a:lnTo>
                      <a:pt x="182486" y="184739"/>
                    </a:lnTo>
                    <a:cubicBezTo>
                      <a:pt x="166394" y="200831"/>
                      <a:pt x="140324" y="201153"/>
                      <a:pt x="124554" y="185382"/>
                    </a:cubicBezTo>
                    <a:lnTo>
                      <a:pt x="4828" y="65656"/>
                    </a:lnTo>
                  </a:path>
                </a:pathLst>
              </a:custGeom>
              <a:noFill/>
              <a:ln w="19050" cap="flat">
                <a:solidFill>
                  <a:schemeClr val="tx1"/>
                </a:solidFill>
                <a:prstDash val="solid"/>
                <a:round/>
              </a:ln>
            </p:spPr>
            <p:txBody>
              <a:bodyPr rtlCol="0" anchor="ctr"/>
              <a:lstStyle/>
              <a:p>
                <a:pPr defTabSz="1828723" hangingPunct="1"/>
                <a:endParaRPr lang="en-US" sz="4000" kern="1200">
                  <a:solidFill>
                    <a:srgbClr val="FFFFFF"/>
                  </a:solidFill>
                  <a:ea typeface="+mn-ea"/>
                  <a:cs typeface="+mn-cs"/>
                </a:endParaRPr>
              </a:p>
            </p:txBody>
          </p:sp>
          <p:sp>
            <p:nvSpPr>
              <p:cNvPr id="418" name="Freeform: Shape 417">
                <a:extLst>
                  <a:ext uri="{FF2B5EF4-FFF2-40B4-BE49-F238E27FC236}">
                    <a16:creationId xmlns:a16="http://schemas.microsoft.com/office/drawing/2014/main" id="{60CB7D13-D143-4CD4-88BC-21F312647794}"/>
                  </a:ext>
                </a:extLst>
              </p:cNvPr>
              <p:cNvSpPr/>
              <p:nvPr/>
            </p:nvSpPr>
            <p:spPr>
              <a:xfrm>
                <a:off x="2034533" y="4695989"/>
                <a:ext cx="48277" cy="5149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ln w="19050" cap="flat">
                <a:solidFill>
                  <a:schemeClr val="tx1"/>
                </a:solidFill>
                <a:prstDash val="solid"/>
                <a:round/>
              </a:ln>
            </p:spPr>
            <p:txBody>
              <a:bodyPr rtlCol="0" anchor="ctr"/>
              <a:lstStyle/>
              <a:p>
                <a:pPr defTabSz="1828723" hangingPunct="1"/>
                <a:endParaRPr lang="en-US" sz="4000" kern="1200">
                  <a:solidFill>
                    <a:srgbClr val="FFFFFF"/>
                  </a:solidFill>
                  <a:ea typeface="+mn-ea"/>
                  <a:cs typeface="+mn-cs"/>
                </a:endParaRPr>
              </a:p>
            </p:txBody>
          </p:sp>
          <p:sp>
            <p:nvSpPr>
              <p:cNvPr id="419" name="Freeform: Shape 418">
                <a:extLst>
                  <a:ext uri="{FF2B5EF4-FFF2-40B4-BE49-F238E27FC236}">
                    <a16:creationId xmlns:a16="http://schemas.microsoft.com/office/drawing/2014/main" id="{69063ED6-76E4-4970-A7E3-29A96BDC75B7}"/>
                  </a:ext>
                </a:extLst>
              </p:cNvPr>
              <p:cNvSpPr/>
              <p:nvPr/>
            </p:nvSpPr>
            <p:spPr>
              <a:xfrm>
                <a:off x="2012004" y="4673460"/>
                <a:ext cx="48277" cy="51495"/>
              </a:xfrm>
              <a:custGeom>
                <a:avLst/>
                <a:gdLst>
                  <a:gd name="connsiteX0" fmla="*/ 46024 w 48276"/>
                  <a:gd name="connsiteY0" fmla="*/ 4828 h 51495"/>
                  <a:gd name="connsiteX1" fmla="*/ 4828 w 48276"/>
                  <a:gd name="connsiteY1" fmla="*/ 47633 h 51495"/>
                </a:gdLst>
                <a:ahLst/>
                <a:cxnLst>
                  <a:cxn ang="0">
                    <a:pos x="connsiteX0" y="connsiteY0"/>
                  </a:cxn>
                  <a:cxn ang="0">
                    <a:pos x="connsiteX1" y="connsiteY1"/>
                  </a:cxn>
                </a:cxnLst>
                <a:rect l="l" t="t" r="r" b="b"/>
                <a:pathLst>
                  <a:path w="48276" h="51495">
                    <a:moveTo>
                      <a:pt x="46024" y="4828"/>
                    </a:moveTo>
                    <a:lnTo>
                      <a:pt x="4828" y="47633"/>
                    </a:lnTo>
                  </a:path>
                </a:pathLst>
              </a:custGeom>
              <a:ln w="19050" cap="flat">
                <a:solidFill>
                  <a:schemeClr val="tx1"/>
                </a:solidFill>
                <a:prstDash val="solid"/>
                <a:round/>
              </a:ln>
            </p:spPr>
            <p:txBody>
              <a:bodyPr rtlCol="0" anchor="ctr"/>
              <a:lstStyle/>
              <a:p>
                <a:pPr defTabSz="1828723" hangingPunct="1"/>
                <a:endParaRPr lang="en-US" sz="4000" kern="1200">
                  <a:solidFill>
                    <a:srgbClr val="FFFFFF"/>
                  </a:solidFill>
                  <a:ea typeface="+mn-ea"/>
                  <a:cs typeface="+mn-cs"/>
                </a:endParaRPr>
              </a:p>
            </p:txBody>
          </p:sp>
        </p:grpSp>
      </p:grpSp>
      <p:grpSp>
        <p:nvGrpSpPr>
          <p:cNvPr id="7" name="Group 6">
            <a:extLst>
              <a:ext uri="{FF2B5EF4-FFF2-40B4-BE49-F238E27FC236}">
                <a16:creationId xmlns:a16="http://schemas.microsoft.com/office/drawing/2014/main" id="{79445C46-28A9-4766-A563-FF4000B5DD85}"/>
              </a:ext>
            </a:extLst>
          </p:cNvPr>
          <p:cNvGrpSpPr/>
          <p:nvPr/>
        </p:nvGrpSpPr>
        <p:grpSpPr>
          <a:xfrm>
            <a:off x="13189015" y="7749052"/>
            <a:ext cx="1942970" cy="1942970"/>
            <a:chOff x="7913409" y="4649431"/>
            <a:chExt cx="1165782" cy="1165782"/>
          </a:xfrm>
        </p:grpSpPr>
        <p:sp>
          <p:nvSpPr>
            <p:cNvPr id="336" name="Oval 335">
              <a:extLst>
                <a:ext uri="{FF2B5EF4-FFF2-40B4-BE49-F238E27FC236}">
                  <a16:creationId xmlns:a16="http://schemas.microsoft.com/office/drawing/2014/main" id="{716DF128-62AD-4FF3-BEA2-B7CFD8D4A349}"/>
                </a:ext>
              </a:extLst>
            </p:cNvPr>
            <p:cNvSpPr/>
            <p:nvPr/>
          </p:nvSpPr>
          <p:spPr bwMode="auto">
            <a:xfrm>
              <a:off x="7913409" y="4649431"/>
              <a:ext cx="1165782" cy="1165782"/>
            </a:xfrm>
            <a:prstGeom prst="ellipse">
              <a:avLst/>
            </a:prstGeom>
            <a:solidFill>
              <a:srgbClr val="000000"/>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04800" tIns="243840" rIns="304800" bIns="243840" numCol="1" spcCol="0" rtlCol="0" fromWordArt="0" anchor="t" anchorCtr="0" forceAA="0" compatLnSpc="1">
              <a:prstTxWarp prst="textNoShape">
                <a:avLst/>
              </a:prstTxWarp>
              <a:noAutofit/>
            </a:bodyPr>
            <a:lstStyle/>
            <a:p>
              <a:pPr algn="ctr" defTabSz="1554151" fontAlgn="base" hangingPunct="1">
                <a:lnSpc>
                  <a:spcPct val="90000"/>
                </a:lnSpc>
                <a:spcBef>
                  <a:spcPct val="0"/>
                </a:spcBef>
                <a:spcAft>
                  <a:spcPct val="0"/>
                </a:spcAft>
              </a:pPr>
              <a:endParaRPr lang="en-US" sz="4000" kern="12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nvGrpSpPr>
            <p:cNvPr id="420" name="Graphic 190">
              <a:extLst>
                <a:ext uri="{FF2B5EF4-FFF2-40B4-BE49-F238E27FC236}">
                  <a16:creationId xmlns:a16="http://schemas.microsoft.com/office/drawing/2014/main" id="{AA96807E-0E4B-48FB-AE14-5A2A9410C556}"/>
                </a:ext>
              </a:extLst>
            </p:cNvPr>
            <p:cNvGrpSpPr/>
            <p:nvPr/>
          </p:nvGrpSpPr>
          <p:grpSpPr>
            <a:xfrm>
              <a:off x="8077201" y="4813224"/>
              <a:ext cx="838200" cy="838198"/>
              <a:chOff x="6982603" y="4250234"/>
              <a:chExt cx="643689" cy="643689"/>
            </a:xfrm>
          </p:grpSpPr>
          <p:sp>
            <p:nvSpPr>
              <p:cNvPr id="421" name="Freeform: Shape 420">
                <a:extLst>
                  <a:ext uri="{FF2B5EF4-FFF2-40B4-BE49-F238E27FC236}">
                    <a16:creationId xmlns:a16="http://schemas.microsoft.com/office/drawing/2014/main" id="{C74A9488-B869-4331-A4D1-80BA76519EEE}"/>
                  </a:ext>
                </a:extLst>
              </p:cNvPr>
              <p:cNvSpPr/>
              <p:nvPr/>
            </p:nvSpPr>
            <p:spPr>
              <a:xfrm>
                <a:off x="7008994" y="4466835"/>
                <a:ext cx="273568" cy="302534"/>
              </a:xfrm>
              <a:custGeom>
                <a:avLst/>
                <a:gdLst>
                  <a:gd name="connsiteX0" fmla="*/ 254257 w 273567"/>
                  <a:gd name="connsiteY0" fmla="*/ 91082 h 302533"/>
                  <a:gd name="connsiteX1" fmla="*/ 264878 w 273567"/>
                  <a:gd name="connsiteY1" fmla="*/ 75955 h 302533"/>
                  <a:gd name="connsiteX2" fmla="*/ 271959 w 273567"/>
                  <a:gd name="connsiteY2" fmla="*/ 65978 h 302533"/>
                  <a:gd name="connsiteX3" fmla="*/ 265844 w 273567"/>
                  <a:gd name="connsiteY3" fmla="*/ 59219 h 302533"/>
                  <a:gd name="connsiteX4" fmla="*/ 259729 w 273567"/>
                  <a:gd name="connsiteY4" fmla="*/ 52461 h 302533"/>
                  <a:gd name="connsiteX5" fmla="*/ 253613 w 273567"/>
                  <a:gd name="connsiteY5" fmla="*/ 45702 h 302533"/>
                  <a:gd name="connsiteX6" fmla="*/ 212739 w 273567"/>
                  <a:gd name="connsiteY6" fmla="*/ 66622 h 302533"/>
                  <a:gd name="connsiteX7" fmla="*/ 183451 w 273567"/>
                  <a:gd name="connsiteY7" fmla="*/ 52139 h 302533"/>
                  <a:gd name="connsiteX8" fmla="*/ 175405 w 273567"/>
                  <a:gd name="connsiteY8" fmla="*/ 7081 h 302533"/>
                  <a:gd name="connsiteX9" fmla="*/ 166715 w 273567"/>
                  <a:gd name="connsiteY9" fmla="*/ 6115 h 302533"/>
                  <a:gd name="connsiteX10" fmla="*/ 157382 w 273567"/>
                  <a:gd name="connsiteY10" fmla="*/ 5471 h 302533"/>
                  <a:gd name="connsiteX11" fmla="*/ 148370 w 273567"/>
                  <a:gd name="connsiteY11" fmla="*/ 4828 h 302533"/>
                  <a:gd name="connsiteX12" fmla="*/ 134531 w 273567"/>
                  <a:gd name="connsiteY12" fmla="*/ 48277 h 302533"/>
                  <a:gd name="connsiteX13" fmla="*/ 103312 w 273567"/>
                  <a:gd name="connsiteY13" fmla="*/ 58898 h 302533"/>
                  <a:gd name="connsiteX14" fmla="*/ 65656 w 273567"/>
                  <a:gd name="connsiteY14" fmla="*/ 32828 h 302533"/>
                  <a:gd name="connsiteX15" fmla="*/ 58898 w 273567"/>
                  <a:gd name="connsiteY15" fmla="*/ 38943 h 302533"/>
                  <a:gd name="connsiteX16" fmla="*/ 52139 w 273567"/>
                  <a:gd name="connsiteY16" fmla="*/ 45058 h 302533"/>
                  <a:gd name="connsiteX17" fmla="*/ 45380 w 273567"/>
                  <a:gd name="connsiteY17" fmla="*/ 51173 h 302533"/>
                  <a:gd name="connsiteX18" fmla="*/ 66300 w 273567"/>
                  <a:gd name="connsiteY18" fmla="*/ 91726 h 302533"/>
                  <a:gd name="connsiteX19" fmla="*/ 51817 w 273567"/>
                  <a:gd name="connsiteY19" fmla="*/ 121335 h 302533"/>
                  <a:gd name="connsiteX20" fmla="*/ 6759 w 273567"/>
                  <a:gd name="connsiteY20" fmla="*/ 129381 h 302533"/>
                  <a:gd name="connsiteX21" fmla="*/ 6115 w 273567"/>
                  <a:gd name="connsiteY21" fmla="*/ 138393 h 302533"/>
                  <a:gd name="connsiteX22" fmla="*/ 5471 w 273567"/>
                  <a:gd name="connsiteY22" fmla="*/ 147083 h 302533"/>
                  <a:gd name="connsiteX23" fmla="*/ 4828 w 273567"/>
                  <a:gd name="connsiteY23" fmla="*/ 156095 h 302533"/>
                  <a:gd name="connsiteX24" fmla="*/ 48277 w 273567"/>
                  <a:gd name="connsiteY24" fmla="*/ 170256 h 302533"/>
                  <a:gd name="connsiteX25" fmla="*/ 58898 w 273567"/>
                  <a:gd name="connsiteY25" fmla="*/ 201153 h 302533"/>
                  <a:gd name="connsiteX26" fmla="*/ 32828 w 273567"/>
                  <a:gd name="connsiteY26" fmla="*/ 238809 h 302533"/>
                  <a:gd name="connsiteX27" fmla="*/ 38943 w 273567"/>
                  <a:gd name="connsiteY27" fmla="*/ 245567 h 302533"/>
                  <a:gd name="connsiteX28" fmla="*/ 45058 w 273567"/>
                  <a:gd name="connsiteY28" fmla="*/ 252326 h 302533"/>
                  <a:gd name="connsiteX29" fmla="*/ 51173 w 273567"/>
                  <a:gd name="connsiteY29" fmla="*/ 259085 h 302533"/>
                  <a:gd name="connsiteX30" fmla="*/ 92048 w 273567"/>
                  <a:gd name="connsiteY30" fmla="*/ 238165 h 302533"/>
                  <a:gd name="connsiteX31" fmla="*/ 121335 w 273567"/>
                  <a:gd name="connsiteY31" fmla="*/ 252648 h 302533"/>
                  <a:gd name="connsiteX32" fmla="*/ 129381 w 273567"/>
                  <a:gd name="connsiteY32" fmla="*/ 297706 h 302533"/>
                  <a:gd name="connsiteX33" fmla="*/ 138393 w 273567"/>
                  <a:gd name="connsiteY33" fmla="*/ 298350 h 302533"/>
                  <a:gd name="connsiteX34" fmla="*/ 147405 w 273567"/>
                  <a:gd name="connsiteY34" fmla="*/ 298994 h 302533"/>
                  <a:gd name="connsiteX35" fmla="*/ 156416 w 273567"/>
                  <a:gd name="connsiteY35" fmla="*/ 299637 h 302533"/>
                  <a:gd name="connsiteX36" fmla="*/ 170578 w 273567"/>
                  <a:gd name="connsiteY36" fmla="*/ 255866 h 302533"/>
                  <a:gd name="connsiteX37" fmla="*/ 201153 w 273567"/>
                  <a:gd name="connsiteY37" fmla="*/ 245567 h 302533"/>
                  <a:gd name="connsiteX38" fmla="*/ 239130 w 273567"/>
                  <a:gd name="connsiteY38" fmla="*/ 271637 h 302533"/>
                  <a:gd name="connsiteX39" fmla="*/ 245889 w 273567"/>
                  <a:gd name="connsiteY39" fmla="*/ 265522 h 302533"/>
                  <a:gd name="connsiteX40" fmla="*/ 252648 w 273567"/>
                  <a:gd name="connsiteY40" fmla="*/ 259407 h 302533"/>
                  <a:gd name="connsiteX41" fmla="*/ 259407 w 273567"/>
                  <a:gd name="connsiteY41" fmla="*/ 253292 h 302533"/>
                  <a:gd name="connsiteX42" fmla="*/ 250717 w 273567"/>
                  <a:gd name="connsiteY42" fmla="*/ 236556 h 302533"/>
                  <a:gd name="connsiteX43" fmla="*/ 243314 w 273567"/>
                  <a:gd name="connsiteY43" fmla="*/ 222395 h 30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73567" h="302533">
                    <a:moveTo>
                      <a:pt x="254257" y="91082"/>
                    </a:moveTo>
                    <a:lnTo>
                      <a:pt x="264878" y="75955"/>
                    </a:lnTo>
                    <a:lnTo>
                      <a:pt x="271959" y="65978"/>
                    </a:lnTo>
                    <a:lnTo>
                      <a:pt x="265844" y="59219"/>
                    </a:lnTo>
                    <a:lnTo>
                      <a:pt x="259729" y="52461"/>
                    </a:lnTo>
                    <a:lnTo>
                      <a:pt x="253613" y="45702"/>
                    </a:lnTo>
                    <a:lnTo>
                      <a:pt x="212739" y="66622"/>
                    </a:lnTo>
                    <a:cubicBezTo>
                      <a:pt x="203728" y="60185"/>
                      <a:pt x="193750" y="55357"/>
                      <a:pt x="183451" y="52139"/>
                    </a:cubicBezTo>
                    <a:lnTo>
                      <a:pt x="175405" y="7081"/>
                    </a:lnTo>
                    <a:lnTo>
                      <a:pt x="166715" y="6115"/>
                    </a:lnTo>
                    <a:lnTo>
                      <a:pt x="157382" y="5471"/>
                    </a:lnTo>
                    <a:lnTo>
                      <a:pt x="148370" y="4828"/>
                    </a:lnTo>
                    <a:lnTo>
                      <a:pt x="134531" y="48277"/>
                    </a:lnTo>
                    <a:cubicBezTo>
                      <a:pt x="123910" y="50208"/>
                      <a:pt x="113289" y="53748"/>
                      <a:pt x="103312" y="58898"/>
                    </a:cubicBezTo>
                    <a:lnTo>
                      <a:pt x="65656" y="32828"/>
                    </a:lnTo>
                    <a:lnTo>
                      <a:pt x="58898" y="38943"/>
                    </a:lnTo>
                    <a:lnTo>
                      <a:pt x="52139" y="45058"/>
                    </a:lnTo>
                    <a:lnTo>
                      <a:pt x="45380" y="51173"/>
                    </a:lnTo>
                    <a:lnTo>
                      <a:pt x="66300" y="91726"/>
                    </a:lnTo>
                    <a:cubicBezTo>
                      <a:pt x="59863" y="100737"/>
                      <a:pt x="55035" y="110714"/>
                      <a:pt x="51817" y="121335"/>
                    </a:cubicBezTo>
                    <a:lnTo>
                      <a:pt x="6759" y="129381"/>
                    </a:lnTo>
                    <a:lnTo>
                      <a:pt x="6115" y="138393"/>
                    </a:lnTo>
                    <a:lnTo>
                      <a:pt x="5471" y="147083"/>
                    </a:lnTo>
                    <a:lnTo>
                      <a:pt x="4828" y="156095"/>
                    </a:lnTo>
                    <a:lnTo>
                      <a:pt x="48277" y="170256"/>
                    </a:lnTo>
                    <a:cubicBezTo>
                      <a:pt x="50208" y="180877"/>
                      <a:pt x="53748" y="191497"/>
                      <a:pt x="58898" y="201153"/>
                    </a:cubicBezTo>
                    <a:lnTo>
                      <a:pt x="32828" y="238809"/>
                    </a:lnTo>
                    <a:lnTo>
                      <a:pt x="38943" y="245567"/>
                    </a:lnTo>
                    <a:lnTo>
                      <a:pt x="45058" y="252326"/>
                    </a:lnTo>
                    <a:lnTo>
                      <a:pt x="51173" y="259085"/>
                    </a:lnTo>
                    <a:lnTo>
                      <a:pt x="92048" y="238165"/>
                    </a:lnTo>
                    <a:cubicBezTo>
                      <a:pt x="101059" y="244602"/>
                      <a:pt x="111036" y="249429"/>
                      <a:pt x="121335" y="252648"/>
                    </a:cubicBezTo>
                    <a:lnTo>
                      <a:pt x="129381" y="297706"/>
                    </a:lnTo>
                    <a:lnTo>
                      <a:pt x="138393" y="298350"/>
                    </a:lnTo>
                    <a:lnTo>
                      <a:pt x="147405" y="298994"/>
                    </a:lnTo>
                    <a:lnTo>
                      <a:pt x="156416" y="299637"/>
                    </a:lnTo>
                    <a:lnTo>
                      <a:pt x="170578" y="255866"/>
                    </a:lnTo>
                    <a:cubicBezTo>
                      <a:pt x="181198" y="253935"/>
                      <a:pt x="191497" y="250395"/>
                      <a:pt x="201153" y="245567"/>
                    </a:cubicBezTo>
                    <a:lnTo>
                      <a:pt x="239130" y="271637"/>
                    </a:lnTo>
                    <a:lnTo>
                      <a:pt x="245889" y="265522"/>
                    </a:lnTo>
                    <a:lnTo>
                      <a:pt x="252648" y="259407"/>
                    </a:lnTo>
                    <a:lnTo>
                      <a:pt x="259407" y="253292"/>
                    </a:lnTo>
                    <a:lnTo>
                      <a:pt x="250717" y="236556"/>
                    </a:lnTo>
                    <a:lnTo>
                      <a:pt x="243314" y="222395"/>
                    </a:lnTo>
                  </a:path>
                </a:pathLst>
              </a:custGeom>
              <a:noFill/>
              <a:ln w="15875" cap="flat">
                <a:solidFill>
                  <a:schemeClr val="tx1"/>
                </a:solidFill>
                <a:prstDash val="solid"/>
                <a:round/>
              </a:ln>
            </p:spPr>
            <p:txBody>
              <a:bodyPr rtlCol="0" anchor="ctr"/>
              <a:lstStyle/>
              <a:p>
                <a:pPr defTabSz="1828723" hangingPunct="1"/>
                <a:endParaRPr lang="en-US" sz="4000" kern="1200">
                  <a:solidFill>
                    <a:srgbClr val="FFFFFF"/>
                  </a:solidFill>
                  <a:ea typeface="+mn-ea"/>
                  <a:cs typeface="+mn-cs"/>
                </a:endParaRPr>
              </a:p>
            </p:txBody>
          </p:sp>
          <p:sp>
            <p:nvSpPr>
              <p:cNvPr id="422" name="Freeform: Shape 421">
                <a:extLst>
                  <a:ext uri="{FF2B5EF4-FFF2-40B4-BE49-F238E27FC236}">
                    <a16:creationId xmlns:a16="http://schemas.microsoft.com/office/drawing/2014/main" id="{9DC42092-357F-469C-B833-D8B6A92C677E}"/>
                  </a:ext>
                </a:extLst>
              </p:cNvPr>
              <p:cNvSpPr/>
              <p:nvPr/>
            </p:nvSpPr>
            <p:spPr>
              <a:xfrm>
                <a:off x="7097501" y="4555664"/>
                <a:ext cx="106209" cy="125519"/>
              </a:xfrm>
              <a:custGeom>
                <a:avLst/>
                <a:gdLst>
                  <a:gd name="connsiteX0" fmla="*/ 101703 w 106208"/>
                  <a:gd name="connsiteY0" fmla="*/ 108462 h 125519"/>
                  <a:gd name="connsiteX1" fmla="*/ 76921 w 106208"/>
                  <a:gd name="connsiteY1" fmla="*/ 121014 h 125519"/>
                  <a:gd name="connsiteX2" fmla="*/ 63725 w 106208"/>
                  <a:gd name="connsiteY2" fmla="*/ 122623 h 125519"/>
                  <a:gd name="connsiteX3" fmla="*/ 4828 w 106208"/>
                  <a:gd name="connsiteY3" fmla="*/ 63725 h 125519"/>
                  <a:gd name="connsiteX4" fmla="*/ 63725 w 106208"/>
                  <a:gd name="connsiteY4" fmla="*/ 4828 h 125519"/>
                  <a:gd name="connsiteX5" fmla="*/ 84001 w 106208"/>
                  <a:gd name="connsiteY5" fmla="*/ 8368 h 125519"/>
                  <a:gd name="connsiteX6" fmla="*/ 104278 w 106208"/>
                  <a:gd name="connsiteY6" fmla="*/ 20920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08" h="125519">
                    <a:moveTo>
                      <a:pt x="101703" y="108462"/>
                    </a:moveTo>
                    <a:cubicBezTo>
                      <a:pt x="94622" y="114577"/>
                      <a:pt x="86254" y="118761"/>
                      <a:pt x="76921" y="121014"/>
                    </a:cubicBezTo>
                    <a:cubicBezTo>
                      <a:pt x="72737" y="121979"/>
                      <a:pt x="68231" y="122623"/>
                      <a:pt x="63725" y="122623"/>
                    </a:cubicBezTo>
                    <a:cubicBezTo>
                      <a:pt x="31219" y="122623"/>
                      <a:pt x="4828" y="96232"/>
                      <a:pt x="4828" y="63725"/>
                    </a:cubicBezTo>
                    <a:cubicBezTo>
                      <a:pt x="4828" y="31219"/>
                      <a:pt x="31219" y="4828"/>
                      <a:pt x="63725" y="4828"/>
                    </a:cubicBezTo>
                    <a:cubicBezTo>
                      <a:pt x="70806" y="4828"/>
                      <a:pt x="77886" y="6115"/>
                      <a:pt x="84001" y="8368"/>
                    </a:cubicBezTo>
                    <a:cubicBezTo>
                      <a:pt x="91726" y="11265"/>
                      <a:pt x="98484" y="15449"/>
                      <a:pt x="104278" y="20920"/>
                    </a:cubicBezTo>
                  </a:path>
                </a:pathLst>
              </a:custGeom>
              <a:noFill/>
              <a:ln w="15875" cap="flat">
                <a:solidFill>
                  <a:schemeClr val="accent2"/>
                </a:solidFill>
                <a:prstDash val="solid"/>
                <a:round/>
              </a:ln>
            </p:spPr>
            <p:txBody>
              <a:bodyPr rtlCol="0" anchor="ctr"/>
              <a:lstStyle/>
              <a:p>
                <a:pPr defTabSz="1828723" hangingPunct="1"/>
                <a:endParaRPr lang="en-US" sz="4000" kern="1200">
                  <a:solidFill>
                    <a:srgbClr val="FFFFFF"/>
                  </a:solidFill>
                  <a:ea typeface="+mn-ea"/>
                  <a:cs typeface="+mn-cs"/>
                </a:endParaRPr>
              </a:p>
            </p:txBody>
          </p:sp>
          <p:sp>
            <p:nvSpPr>
              <p:cNvPr id="423" name="Freeform: Shape 422">
                <a:extLst>
                  <a:ext uri="{FF2B5EF4-FFF2-40B4-BE49-F238E27FC236}">
                    <a16:creationId xmlns:a16="http://schemas.microsoft.com/office/drawing/2014/main" id="{68F0C42F-15EB-4E09-8249-0E21AB7E742E}"/>
                  </a:ext>
                </a:extLst>
              </p:cNvPr>
              <p:cNvSpPr/>
              <p:nvPr/>
            </p:nvSpPr>
            <p:spPr>
              <a:xfrm>
                <a:off x="7289321" y="4372213"/>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5875" cap="flat">
                <a:solidFill>
                  <a:schemeClr val="tx1"/>
                </a:solidFill>
                <a:prstDash val="solid"/>
                <a:round/>
              </a:ln>
            </p:spPr>
            <p:txBody>
              <a:bodyPr rtlCol="0" anchor="ctr"/>
              <a:lstStyle/>
              <a:p>
                <a:pPr defTabSz="1828723" hangingPunct="1"/>
                <a:endParaRPr lang="en-US" sz="4000" kern="1200">
                  <a:solidFill>
                    <a:srgbClr val="FFFFFF"/>
                  </a:solidFill>
                  <a:ea typeface="+mn-ea"/>
                  <a:cs typeface="+mn-cs"/>
                </a:endParaRPr>
              </a:p>
            </p:txBody>
          </p:sp>
          <p:sp>
            <p:nvSpPr>
              <p:cNvPr id="424" name="Freeform: Shape 423">
                <a:extLst>
                  <a:ext uri="{FF2B5EF4-FFF2-40B4-BE49-F238E27FC236}">
                    <a16:creationId xmlns:a16="http://schemas.microsoft.com/office/drawing/2014/main" id="{6555447A-5D2D-42A1-A657-C217BB6FE575}"/>
                  </a:ext>
                </a:extLst>
              </p:cNvPr>
              <p:cNvSpPr/>
              <p:nvPr/>
            </p:nvSpPr>
            <p:spPr>
              <a:xfrm>
                <a:off x="7345644" y="4429180"/>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5875" cap="flat">
                <a:solidFill>
                  <a:schemeClr val="accent2"/>
                </a:solidFill>
                <a:prstDash val="solid"/>
                <a:round/>
              </a:ln>
            </p:spPr>
            <p:txBody>
              <a:bodyPr rtlCol="0" anchor="ctr"/>
              <a:lstStyle/>
              <a:p>
                <a:pPr defTabSz="1828723" hangingPunct="1"/>
                <a:endParaRPr lang="en-US" sz="4000" kern="1200">
                  <a:solidFill>
                    <a:srgbClr val="FFFFFF"/>
                  </a:solidFill>
                  <a:ea typeface="+mn-ea"/>
                  <a:cs typeface="+mn-cs"/>
                </a:endParaRPr>
              </a:p>
            </p:txBody>
          </p:sp>
          <p:sp>
            <p:nvSpPr>
              <p:cNvPr id="425" name="Freeform: Shape 424">
                <a:extLst>
                  <a:ext uri="{FF2B5EF4-FFF2-40B4-BE49-F238E27FC236}">
                    <a16:creationId xmlns:a16="http://schemas.microsoft.com/office/drawing/2014/main" id="{B24CA9D5-E726-4FA6-8CE3-633817E5ADD5}"/>
                  </a:ext>
                </a:extLst>
              </p:cNvPr>
              <p:cNvSpPr/>
              <p:nvPr/>
            </p:nvSpPr>
            <p:spPr>
              <a:xfrm>
                <a:off x="7188905" y="4565958"/>
                <a:ext cx="399087" cy="109427"/>
              </a:xfrm>
              <a:custGeom>
                <a:avLst/>
                <a:gdLst>
                  <a:gd name="connsiteX0" fmla="*/ 53426 w 399087"/>
                  <a:gd name="connsiteY0" fmla="*/ 4833 h 109427"/>
                  <a:gd name="connsiteX1" fmla="*/ 99450 w 399087"/>
                  <a:gd name="connsiteY1" fmla="*/ 33477 h 109427"/>
                  <a:gd name="connsiteX2" fmla="*/ 302534 w 399087"/>
                  <a:gd name="connsiteY2" fmla="*/ 33477 h 109427"/>
                  <a:gd name="connsiteX3" fmla="*/ 348558 w 399087"/>
                  <a:gd name="connsiteY3" fmla="*/ 4833 h 109427"/>
                  <a:gd name="connsiteX4" fmla="*/ 397156 w 399087"/>
                  <a:gd name="connsiteY4" fmla="*/ 39592 h 109427"/>
                  <a:gd name="connsiteX5" fmla="*/ 355316 w 399087"/>
                  <a:gd name="connsiteY5" fmla="*/ 39592 h 109427"/>
                  <a:gd name="connsiteX6" fmla="*/ 355316 w 399087"/>
                  <a:gd name="connsiteY6" fmla="*/ 72742 h 109427"/>
                  <a:gd name="connsiteX7" fmla="*/ 397156 w 399087"/>
                  <a:gd name="connsiteY7" fmla="*/ 72742 h 109427"/>
                  <a:gd name="connsiteX8" fmla="*/ 348558 w 399087"/>
                  <a:gd name="connsiteY8" fmla="*/ 107501 h 109427"/>
                  <a:gd name="connsiteX9" fmla="*/ 302534 w 399087"/>
                  <a:gd name="connsiteY9" fmla="*/ 78857 h 109427"/>
                  <a:gd name="connsiteX10" fmla="*/ 99450 w 399087"/>
                  <a:gd name="connsiteY10" fmla="*/ 78857 h 109427"/>
                  <a:gd name="connsiteX11" fmla="*/ 53426 w 399087"/>
                  <a:gd name="connsiteY11" fmla="*/ 107501 h 109427"/>
                  <a:gd name="connsiteX12" fmla="*/ 4828 w 399087"/>
                  <a:gd name="connsiteY12" fmla="*/ 72742 h 109427"/>
                  <a:gd name="connsiteX13" fmla="*/ 46667 w 399087"/>
                  <a:gd name="connsiteY13" fmla="*/ 72742 h 109427"/>
                  <a:gd name="connsiteX14" fmla="*/ 46667 w 399087"/>
                  <a:gd name="connsiteY14" fmla="*/ 39592 h 109427"/>
                  <a:gd name="connsiteX15" fmla="*/ 4828 w 399087"/>
                  <a:gd name="connsiteY15" fmla="*/ 39592 h 109427"/>
                  <a:gd name="connsiteX16" fmla="*/ 53426 w 399087"/>
                  <a:gd name="connsiteY16" fmla="*/ 4833 h 10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9087" h="109427">
                    <a:moveTo>
                      <a:pt x="53426" y="4833"/>
                    </a:moveTo>
                    <a:cubicBezTo>
                      <a:pt x="73702" y="4833"/>
                      <a:pt x="91404" y="16419"/>
                      <a:pt x="99450" y="33477"/>
                    </a:cubicBezTo>
                    <a:lnTo>
                      <a:pt x="302534" y="33477"/>
                    </a:lnTo>
                    <a:cubicBezTo>
                      <a:pt x="310902" y="16419"/>
                      <a:pt x="328281" y="4833"/>
                      <a:pt x="348558" y="4833"/>
                    </a:cubicBezTo>
                    <a:cubicBezTo>
                      <a:pt x="371087" y="4833"/>
                      <a:pt x="390076" y="19316"/>
                      <a:pt x="397156" y="39592"/>
                    </a:cubicBezTo>
                    <a:lnTo>
                      <a:pt x="355316" y="39592"/>
                    </a:lnTo>
                    <a:lnTo>
                      <a:pt x="355316" y="72742"/>
                    </a:lnTo>
                    <a:lnTo>
                      <a:pt x="397156" y="72742"/>
                    </a:lnTo>
                    <a:cubicBezTo>
                      <a:pt x="390076" y="93018"/>
                      <a:pt x="371087" y="107501"/>
                      <a:pt x="348558" y="107501"/>
                    </a:cubicBezTo>
                    <a:cubicBezTo>
                      <a:pt x="328281" y="107501"/>
                      <a:pt x="310902" y="95593"/>
                      <a:pt x="302534" y="78857"/>
                    </a:cubicBezTo>
                    <a:lnTo>
                      <a:pt x="99450" y="78857"/>
                    </a:lnTo>
                    <a:cubicBezTo>
                      <a:pt x="91082" y="95915"/>
                      <a:pt x="73702" y="107501"/>
                      <a:pt x="53426" y="107501"/>
                    </a:cubicBezTo>
                    <a:cubicBezTo>
                      <a:pt x="30897" y="107501"/>
                      <a:pt x="11908" y="93018"/>
                      <a:pt x="4828" y="72742"/>
                    </a:cubicBezTo>
                    <a:lnTo>
                      <a:pt x="46667" y="72742"/>
                    </a:lnTo>
                    <a:lnTo>
                      <a:pt x="46667" y="39592"/>
                    </a:lnTo>
                    <a:lnTo>
                      <a:pt x="4828" y="39592"/>
                    </a:lnTo>
                    <a:cubicBezTo>
                      <a:pt x="11908" y="19316"/>
                      <a:pt x="30897" y="4511"/>
                      <a:pt x="53426" y="4833"/>
                    </a:cubicBezTo>
                    <a:close/>
                  </a:path>
                </a:pathLst>
              </a:custGeom>
              <a:noFill/>
              <a:ln w="15875" cap="flat">
                <a:solidFill>
                  <a:schemeClr val="tx1"/>
                </a:solidFill>
                <a:prstDash val="solid"/>
                <a:round/>
              </a:ln>
            </p:spPr>
            <p:txBody>
              <a:bodyPr rtlCol="0" anchor="ctr"/>
              <a:lstStyle/>
              <a:p>
                <a:pPr defTabSz="1828723" hangingPunct="1"/>
                <a:endParaRPr lang="en-US" sz="4000" kern="1200">
                  <a:solidFill>
                    <a:srgbClr val="FFFFFF"/>
                  </a:solidFill>
                  <a:ea typeface="+mn-ea"/>
                  <a:cs typeface="+mn-cs"/>
                </a:endParaRPr>
              </a:p>
            </p:txBody>
          </p:sp>
          <p:sp>
            <p:nvSpPr>
              <p:cNvPr id="426" name="Freeform: Shape 425">
                <a:extLst>
                  <a:ext uri="{FF2B5EF4-FFF2-40B4-BE49-F238E27FC236}">
                    <a16:creationId xmlns:a16="http://schemas.microsoft.com/office/drawing/2014/main" id="{56FA6242-6362-40C4-8B00-256C0F3D0D94}"/>
                  </a:ext>
                </a:extLst>
              </p:cNvPr>
              <p:cNvSpPr/>
              <p:nvPr/>
            </p:nvSpPr>
            <p:spPr>
              <a:xfrm>
                <a:off x="7137410" y="4598792"/>
                <a:ext cx="41840" cy="41840"/>
              </a:xfrm>
              <a:custGeom>
                <a:avLst/>
                <a:gdLst>
                  <a:gd name="connsiteX0" fmla="*/ 37012 w 41839"/>
                  <a:gd name="connsiteY0" fmla="*/ 20920 h 41839"/>
                  <a:gd name="connsiteX1" fmla="*/ 20920 w 41839"/>
                  <a:gd name="connsiteY1" fmla="*/ 37012 h 41839"/>
                  <a:gd name="connsiteX2" fmla="*/ 4828 w 41839"/>
                  <a:gd name="connsiteY2" fmla="*/ 20920 h 41839"/>
                  <a:gd name="connsiteX3" fmla="*/ 20920 w 41839"/>
                  <a:gd name="connsiteY3" fmla="*/ 4828 h 41839"/>
                  <a:gd name="connsiteX4" fmla="*/ 37012 w 41839"/>
                  <a:gd name="connsiteY4" fmla="*/ 20920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7012" y="20920"/>
                    </a:moveTo>
                    <a:cubicBezTo>
                      <a:pt x="37012" y="29807"/>
                      <a:pt x="29807" y="37012"/>
                      <a:pt x="20920" y="37012"/>
                    </a:cubicBezTo>
                    <a:cubicBezTo>
                      <a:pt x="12032" y="37012"/>
                      <a:pt x="4828" y="29807"/>
                      <a:pt x="4828" y="20920"/>
                    </a:cubicBezTo>
                    <a:cubicBezTo>
                      <a:pt x="4828" y="12032"/>
                      <a:pt x="12032" y="4828"/>
                      <a:pt x="20920" y="4828"/>
                    </a:cubicBezTo>
                    <a:cubicBezTo>
                      <a:pt x="29807" y="4828"/>
                      <a:pt x="37012" y="12032"/>
                      <a:pt x="37012" y="20920"/>
                    </a:cubicBezTo>
                    <a:close/>
                  </a:path>
                </a:pathLst>
              </a:custGeom>
              <a:noFill/>
              <a:ln w="15875" cap="flat">
                <a:solidFill>
                  <a:schemeClr val="tx1"/>
                </a:solidFill>
                <a:prstDash val="solid"/>
                <a:round/>
              </a:ln>
            </p:spPr>
            <p:txBody>
              <a:bodyPr rtlCol="0" anchor="ctr"/>
              <a:lstStyle/>
              <a:p>
                <a:pPr defTabSz="1828723" hangingPunct="1"/>
                <a:endParaRPr lang="en-US" sz="4000" kern="1200">
                  <a:solidFill>
                    <a:srgbClr val="FFFFFF"/>
                  </a:solidFill>
                  <a:ea typeface="+mn-ea"/>
                  <a:cs typeface="+mn-cs"/>
                </a:endParaRPr>
              </a:p>
            </p:txBody>
          </p:sp>
          <p:sp>
            <p:nvSpPr>
              <p:cNvPr id="427" name="Freeform: Shape 426">
                <a:extLst>
                  <a:ext uri="{FF2B5EF4-FFF2-40B4-BE49-F238E27FC236}">
                    <a16:creationId xmlns:a16="http://schemas.microsoft.com/office/drawing/2014/main" id="{C2544B8B-35BC-4B78-94C5-13D40DE19CA6}"/>
                  </a:ext>
                </a:extLst>
              </p:cNvPr>
              <p:cNvSpPr/>
              <p:nvPr/>
            </p:nvSpPr>
            <p:spPr>
              <a:xfrm>
                <a:off x="7371713" y="4455249"/>
                <a:ext cx="32184" cy="32184"/>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5875" cap="flat">
                <a:solidFill>
                  <a:schemeClr val="tx1"/>
                </a:solidFill>
                <a:prstDash val="solid"/>
                <a:round/>
              </a:ln>
            </p:spPr>
            <p:txBody>
              <a:bodyPr rtlCol="0" anchor="ctr"/>
              <a:lstStyle/>
              <a:p>
                <a:pPr defTabSz="1828723" hangingPunct="1"/>
                <a:endParaRPr lang="en-US" sz="4000" kern="1200">
                  <a:solidFill>
                    <a:srgbClr val="FFFFFF"/>
                  </a:solidFill>
                  <a:ea typeface="+mn-ea"/>
                  <a:cs typeface="+mn-cs"/>
                </a:endParaRPr>
              </a:p>
            </p:txBody>
          </p:sp>
        </p:grpSp>
      </p:grpSp>
      <p:grpSp>
        <p:nvGrpSpPr>
          <p:cNvPr id="8" name="Group 7">
            <a:extLst>
              <a:ext uri="{FF2B5EF4-FFF2-40B4-BE49-F238E27FC236}">
                <a16:creationId xmlns:a16="http://schemas.microsoft.com/office/drawing/2014/main" id="{200C3821-B44B-4E15-BF46-9B9DB22FC42B}"/>
              </a:ext>
            </a:extLst>
          </p:cNvPr>
          <p:cNvGrpSpPr/>
          <p:nvPr/>
        </p:nvGrpSpPr>
        <p:grpSpPr>
          <a:xfrm>
            <a:off x="9252015" y="7749052"/>
            <a:ext cx="1942970" cy="1942970"/>
            <a:chOff x="5551209" y="4649431"/>
            <a:chExt cx="1165782" cy="1165782"/>
          </a:xfrm>
        </p:grpSpPr>
        <p:sp>
          <p:nvSpPr>
            <p:cNvPr id="314" name="Oval 313">
              <a:extLst>
                <a:ext uri="{FF2B5EF4-FFF2-40B4-BE49-F238E27FC236}">
                  <a16:creationId xmlns:a16="http://schemas.microsoft.com/office/drawing/2014/main" id="{CC75C101-AB8C-4346-8913-FE3E10E363B4}"/>
                </a:ext>
              </a:extLst>
            </p:cNvPr>
            <p:cNvSpPr/>
            <p:nvPr/>
          </p:nvSpPr>
          <p:spPr bwMode="auto">
            <a:xfrm>
              <a:off x="5551209" y="4649431"/>
              <a:ext cx="1165782" cy="1165782"/>
            </a:xfrm>
            <a:prstGeom prst="ellipse">
              <a:avLst/>
            </a:prstGeom>
            <a:solidFill>
              <a:srgbClr val="000000"/>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04800" tIns="243840" rIns="304800" bIns="243840" numCol="1" spcCol="0" rtlCol="0" fromWordArt="0" anchor="t" anchorCtr="0" forceAA="0" compatLnSpc="1">
              <a:prstTxWarp prst="textNoShape">
                <a:avLst/>
              </a:prstTxWarp>
              <a:noAutofit/>
            </a:bodyPr>
            <a:lstStyle/>
            <a:p>
              <a:pPr algn="ctr" defTabSz="1554151" fontAlgn="base" hangingPunct="1">
                <a:lnSpc>
                  <a:spcPct val="90000"/>
                </a:lnSpc>
                <a:spcBef>
                  <a:spcPct val="0"/>
                </a:spcBef>
                <a:spcAft>
                  <a:spcPct val="0"/>
                </a:spcAft>
              </a:pPr>
              <a:endParaRPr lang="en-US" sz="4000" kern="120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grpSp>
          <p:nvGrpSpPr>
            <p:cNvPr id="428" name="Graphic 30">
              <a:extLst>
                <a:ext uri="{FF2B5EF4-FFF2-40B4-BE49-F238E27FC236}">
                  <a16:creationId xmlns:a16="http://schemas.microsoft.com/office/drawing/2014/main" id="{F293A861-E540-42D9-A235-A27F4CB2DAA6}"/>
                </a:ext>
              </a:extLst>
            </p:cNvPr>
            <p:cNvGrpSpPr/>
            <p:nvPr/>
          </p:nvGrpSpPr>
          <p:grpSpPr>
            <a:xfrm>
              <a:off x="5861683" y="4953621"/>
              <a:ext cx="545248" cy="556982"/>
              <a:chOff x="7863329" y="3678229"/>
              <a:chExt cx="418719" cy="427731"/>
            </a:xfrm>
          </p:grpSpPr>
          <p:sp>
            <p:nvSpPr>
              <p:cNvPr id="429" name="Freeform: Shape 428">
                <a:extLst>
                  <a:ext uri="{FF2B5EF4-FFF2-40B4-BE49-F238E27FC236}">
                    <a16:creationId xmlns:a16="http://schemas.microsoft.com/office/drawing/2014/main" id="{F1E8843A-3DEF-405E-BA42-286DDB685053}"/>
                  </a:ext>
                </a:extLst>
              </p:cNvPr>
              <p:cNvSpPr/>
              <p:nvPr/>
            </p:nvSpPr>
            <p:spPr>
              <a:xfrm>
                <a:off x="8085723" y="3899980"/>
                <a:ext cx="196325" cy="205980"/>
              </a:xfrm>
              <a:custGeom>
                <a:avLst/>
                <a:gdLst>
                  <a:gd name="connsiteX0" fmla="*/ 185061 w 196325"/>
                  <a:gd name="connsiteY0" fmla="*/ 201475 h 205980"/>
                  <a:gd name="connsiteX1" fmla="*/ 11265 w 196325"/>
                  <a:gd name="connsiteY1" fmla="*/ 201475 h 205980"/>
                  <a:gd name="connsiteX2" fmla="*/ 4828 w 196325"/>
                  <a:gd name="connsiteY2" fmla="*/ 195038 h 205980"/>
                  <a:gd name="connsiteX3" fmla="*/ 4828 w 196325"/>
                  <a:gd name="connsiteY3" fmla="*/ 11265 h 205980"/>
                  <a:gd name="connsiteX4" fmla="*/ 11265 w 196325"/>
                  <a:gd name="connsiteY4" fmla="*/ 4828 h 205980"/>
                  <a:gd name="connsiteX5" fmla="*/ 185061 w 196325"/>
                  <a:gd name="connsiteY5" fmla="*/ 4828 h 205980"/>
                  <a:gd name="connsiteX6" fmla="*/ 191498 w 196325"/>
                  <a:gd name="connsiteY6" fmla="*/ 11265 h 205980"/>
                  <a:gd name="connsiteX7" fmla="*/ 191498 w 196325"/>
                  <a:gd name="connsiteY7" fmla="*/ 195038 h 205980"/>
                  <a:gd name="connsiteX8" fmla="*/ 185061 w 196325"/>
                  <a:gd name="connsiteY8" fmla="*/ 201475 h 20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5" h="205980">
                    <a:moveTo>
                      <a:pt x="185061" y="201475"/>
                    </a:moveTo>
                    <a:lnTo>
                      <a:pt x="11265" y="201475"/>
                    </a:lnTo>
                    <a:cubicBezTo>
                      <a:pt x="7724" y="201475"/>
                      <a:pt x="4828" y="198578"/>
                      <a:pt x="4828" y="195038"/>
                    </a:cubicBezTo>
                    <a:lnTo>
                      <a:pt x="4828" y="11265"/>
                    </a:lnTo>
                    <a:cubicBezTo>
                      <a:pt x="4828" y="7724"/>
                      <a:pt x="7724" y="4828"/>
                      <a:pt x="11265" y="4828"/>
                    </a:cubicBezTo>
                    <a:lnTo>
                      <a:pt x="185061" y="4828"/>
                    </a:lnTo>
                    <a:cubicBezTo>
                      <a:pt x="188601" y="4828"/>
                      <a:pt x="191498" y="7724"/>
                      <a:pt x="191498" y="11265"/>
                    </a:cubicBezTo>
                    <a:lnTo>
                      <a:pt x="191498" y="195038"/>
                    </a:lnTo>
                    <a:cubicBezTo>
                      <a:pt x="191498" y="198578"/>
                      <a:pt x="188601" y="201475"/>
                      <a:pt x="185061" y="201475"/>
                    </a:cubicBezTo>
                    <a:close/>
                  </a:path>
                </a:pathLst>
              </a:custGeom>
              <a:noFill/>
              <a:ln w="15875" cap="flat">
                <a:solidFill>
                  <a:schemeClr val="tx1"/>
                </a:solidFill>
                <a:prstDash val="solid"/>
                <a:round/>
              </a:ln>
            </p:spPr>
            <p:txBody>
              <a:bodyPr rtlCol="0" anchor="ctr"/>
              <a:lstStyle/>
              <a:p>
                <a:pPr defTabSz="1828723" hangingPunct="1"/>
                <a:endParaRPr lang="en-US" sz="4000" kern="1200">
                  <a:solidFill>
                    <a:srgbClr val="FFFFFF"/>
                  </a:solidFill>
                  <a:ea typeface="+mn-ea"/>
                  <a:cs typeface="+mn-cs"/>
                </a:endParaRPr>
              </a:p>
            </p:txBody>
          </p:sp>
          <p:sp>
            <p:nvSpPr>
              <p:cNvPr id="430" name="Freeform: Shape 429">
                <a:extLst>
                  <a:ext uri="{FF2B5EF4-FFF2-40B4-BE49-F238E27FC236}">
                    <a16:creationId xmlns:a16="http://schemas.microsoft.com/office/drawing/2014/main" id="{9D25E4E5-F0D6-48F8-847D-6B2776150A16}"/>
                  </a:ext>
                </a:extLst>
              </p:cNvPr>
              <p:cNvSpPr/>
              <p:nvPr/>
            </p:nvSpPr>
            <p:spPr>
              <a:xfrm>
                <a:off x="8115655" y="3955981"/>
                <a:ext cx="135175" cy="93335"/>
              </a:xfrm>
              <a:custGeom>
                <a:avLst/>
                <a:gdLst>
                  <a:gd name="connsiteX0" fmla="*/ 131313 w 135174"/>
                  <a:gd name="connsiteY0" fmla="*/ 89151 h 93334"/>
                  <a:gd name="connsiteX1" fmla="*/ 4828 w 135174"/>
                  <a:gd name="connsiteY1" fmla="*/ 89151 h 93334"/>
                  <a:gd name="connsiteX2" fmla="*/ 4828 w 135174"/>
                  <a:gd name="connsiteY2" fmla="*/ 6115 h 93334"/>
                  <a:gd name="connsiteX3" fmla="*/ 4828 w 135174"/>
                  <a:gd name="connsiteY3" fmla="*/ 4828 h 93334"/>
                  <a:gd name="connsiteX4" fmla="*/ 131313 w 135174"/>
                  <a:gd name="connsiteY4" fmla="*/ 4828 h 93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174" h="93334">
                    <a:moveTo>
                      <a:pt x="131313" y="89151"/>
                    </a:moveTo>
                    <a:lnTo>
                      <a:pt x="4828" y="89151"/>
                    </a:lnTo>
                    <a:lnTo>
                      <a:pt x="4828" y="6115"/>
                    </a:lnTo>
                    <a:lnTo>
                      <a:pt x="4828" y="4828"/>
                    </a:lnTo>
                    <a:lnTo>
                      <a:pt x="131313" y="4828"/>
                    </a:lnTo>
                    <a:close/>
                  </a:path>
                </a:pathLst>
              </a:custGeom>
              <a:noFill/>
              <a:ln w="15875" cap="flat">
                <a:solidFill>
                  <a:schemeClr val="accent1"/>
                </a:solidFill>
                <a:prstDash val="solid"/>
                <a:round/>
              </a:ln>
            </p:spPr>
            <p:txBody>
              <a:bodyPr rtlCol="0" anchor="ctr"/>
              <a:lstStyle/>
              <a:p>
                <a:pPr defTabSz="1828723" hangingPunct="1"/>
                <a:endParaRPr lang="en-US" sz="4000" kern="1200">
                  <a:solidFill>
                    <a:srgbClr val="FFFFFF"/>
                  </a:solidFill>
                  <a:ea typeface="+mn-ea"/>
                  <a:cs typeface="+mn-cs"/>
                </a:endParaRPr>
              </a:p>
            </p:txBody>
          </p:sp>
          <p:sp>
            <p:nvSpPr>
              <p:cNvPr id="431" name="Freeform: Shape 430">
                <a:extLst>
                  <a:ext uri="{FF2B5EF4-FFF2-40B4-BE49-F238E27FC236}">
                    <a16:creationId xmlns:a16="http://schemas.microsoft.com/office/drawing/2014/main" id="{C741A26D-5973-4AAA-B9E6-D0F0DE8A15B2}"/>
                  </a:ext>
                </a:extLst>
              </p:cNvPr>
              <p:cNvSpPr/>
              <p:nvPr/>
            </p:nvSpPr>
            <p:spPr>
              <a:xfrm>
                <a:off x="8119517" y="3959843"/>
                <a:ext cx="125519" cy="41840"/>
              </a:xfrm>
              <a:custGeom>
                <a:avLst/>
                <a:gdLst>
                  <a:gd name="connsiteX0" fmla="*/ 4828 w 125519"/>
                  <a:gd name="connsiteY0" fmla="*/ 4828 h 41839"/>
                  <a:gd name="connsiteX1" fmla="*/ 66300 w 125519"/>
                  <a:gd name="connsiteY1" fmla="*/ 39265 h 41839"/>
                  <a:gd name="connsiteX2" fmla="*/ 123588 w 125519"/>
                  <a:gd name="connsiteY2" fmla="*/ 4828 h 41839"/>
                </a:gdLst>
                <a:ahLst/>
                <a:cxnLst>
                  <a:cxn ang="0">
                    <a:pos x="connsiteX0" y="connsiteY0"/>
                  </a:cxn>
                  <a:cxn ang="0">
                    <a:pos x="connsiteX1" y="connsiteY1"/>
                  </a:cxn>
                  <a:cxn ang="0">
                    <a:pos x="connsiteX2" y="connsiteY2"/>
                  </a:cxn>
                </a:cxnLst>
                <a:rect l="l" t="t" r="r" b="b"/>
                <a:pathLst>
                  <a:path w="125519" h="41839">
                    <a:moveTo>
                      <a:pt x="4828" y="4828"/>
                    </a:moveTo>
                    <a:lnTo>
                      <a:pt x="66300" y="39265"/>
                    </a:lnTo>
                    <a:lnTo>
                      <a:pt x="123588" y="4828"/>
                    </a:lnTo>
                  </a:path>
                </a:pathLst>
              </a:custGeom>
              <a:noFill/>
              <a:ln w="15875" cap="flat">
                <a:solidFill>
                  <a:schemeClr val="accent1"/>
                </a:solidFill>
                <a:prstDash val="solid"/>
                <a:round/>
              </a:ln>
            </p:spPr>
            <p:txBody>
              <a:bodyPr rtlCol="0" anchor="ctr"/>
              <a:lstStyle/>
              <a:p>
                <a:pPr defTabSz="1828723" hangingPunct="1"/>
                <a:endParaRPr lang="en-US" sz="4000" kern="1200">
                  <a:solidFill>
                    <a:srgbClr val="FFFFFF"/>
                  </a:solidFill>
                  <a:ea typeface="+mn-ea"/>
                  <a:cs typeface="+mn-cs"/>
                </a:endParaRPr>
              </a:p>
            </p:txBody>
          </p:sp>
          <p:sp>
            <p:nvSpPr>
              <p:cNvPr id="432" name="Freeform: Shape 431">
                <a:extLst>
                  <a:ext uri="{FF2B5EF4-FFF2-40B4-BE49-F238E27FC236}">
                    <a16:creationId xmlns:a16="http://schemas.microsoft.com/office/drawing/2014/main" id="{7679DBEE-45F2-4181-9DE3-824AB47809A3}"/>
                  </a:ext>
                </a:extLst>
              </p:cNvPr>
              <p:cNvSpPr/>
              <p:nvPr/>
            </p:nvSpPr>
            <p:spPr>
              <a:xfrm>
                <a:off x="7863329" y="3678229"/>
                <a:ext cx="196325" cy="205980"/>
              </a:xfrm>
              <a:custGeom>
                <a:avLst/>
                <a:gdLst>
                  <a:gd name="connsiteX0" fmla="*/ 185061 w 196325"/>
                  <a:gd name="connsiteY0" fmla="*/ 201475 h 205980"/>
                  <a:gd name="connsiteX1" fmla="*/ 11265 w 196325"/>
                  <a:gd name="connsiteY1" fmla="*/ 201475 h 205980"/>
                  <a:gd name="connsiteX2" fmla="*/ 4828 w 196325"/>
                  <a:gd name="connsiteY2" fmla="*/ 195038 h 205980"/>
                  <a:gd name="connsiteX3" fmla="*/ 4828 w 196325"/>
                  <a:gd name="connsiteY3" fmla="*/ 11265 h 205980"/>
                  <a:gd name="connsiteX4" fmla="*/ 11265 w 196325"/>
                  <a:gd name="connsiteY4" fmla="*/ 4828 h 205980"/>
                  <a:gd name="connsiteX5" fmla="*/ 185061 w 196325"/>
                  <a:gd name="connsiteY5" fmla="*/ 4828 h 205980"/>
                  <a:gd name="connsiteX6" fmla="*/ 191497 w 196325"/>
                  <a:gd name="connsiteY6" fmla="*/ 11265 h 205980"/>
                  <a:gd name="connsiteX7" fmla="*/ 191497 w 196325"/>
                  <a:gd name="connsiteY7" fmla="*/ 195038 h 205980"/>
                  <a:gd name="connsiteX8" fmla="*/ 185061 w 196325"/>
                  <a:gd name="connsiteY8" fmla="*/ 201475 h 20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5" h="205980">
                    <a:moveTo>
                      <a:pt x="185061" y="201475"/>
                    </a:moveTo>
                    <a:lnTo>
                      <a:pt x="11265" y="201475"/>
                    </a:lnTo>
                    <a:cubicBezTo>
                      <a:pt x="7724" y="201475"/>
                      <a:pt x="4828" y="198578"/>
                      <a:pt x="4828" y="195038"/>
                    </a:cubicBezTo>
                    <a:lnTo>
                      <a:pt x="4828" y="11265"/>
                    </a:lnTo>
                    <a:cubicBezTo>
                      <a:pt x="4828" y="7724"/>
                      <a:pt x="7724" y="4828"/>
                      <a:pt x="11265" y="4828"/>
                    </a:cubicBezTo>
                    <a:lnTo>
                      <a:pt x="185061" y="4828"/>
                    </a:lnTo>
                    <a:cubicBezTo>
                      <a:pt x="188601" y="4828"/>
                      <a:pt x="191497" y="7724"/>
                      <a:pt x="191497" y="11265"/>
                    </a:cubicBezTo>
                    <a:lnTo>
                      <a:pt x="191497" y="195038"/>
                    </a:lnTo>
                    <a:cubicBezTo>
                      <a:pt x="191497" y="198578"/>
                      <a:pt x="188601" y="201475"/>
                      <a:pt x="185061" y="201475"/>
                    </a:cubicBezTo>
                    <a:close/>
                  </a:path>
                </a:pathLst>
              </a:custGeom>
              <a:noFill/>
              <a:ln w="15875" cap="flat">
                <a:solidFill>
                  <a:schemeClr val="tx1"/>
                </a:solidFill>
                <a:prstDash val="solid"/>
                <a:round/>
              </a:ln>
            </p:spPr>
            <p:txBody>
              <a:bodyPr rtlCol="0" anchor="ctr"/>
              <a:lstStyle/>
              <a:p>
                <a:pPr defTabSz="1828723" hangingPunct="1"/>
                <a:endParaRPr lang="en-US" sz="4000" kern="1200">
                  <a:solidFill>
                    <a:srgbClr val="FFFFFF"/>
                  </a:solidFill>
                  <a:ea typeface="+mn-ea"/>
                  <a:cs typeface="+mn-cs"/>
                </a:endParaRPr>
              </a:p>
            </p:txBody>
          </p:sp>
          <p:sp>
            <p:nvSpPr>
              <p:cNvPr id="433" name="Freeform: Shape 432">
                <a:extLst>
                  <a:ext uri="{FF2B5EF4-FFF2-40B4-BE49-F238E27FC236}">
                    <a16:creationId xmlns:a16="http://schemas.microsoft.com/office/drawing/2014/main" id="{756CB744-C061-4178-BEC8-B2C74DC32B0F}"/>
                  </a:ext>
                </a:extLst>
              </p:cNvPr>
              <p:cNvSpPr/>
              <p:nvPr/>
            </p:nvSpPr>
            <p:spPr>
              <a:xfrm>
                <a:off x="7891601" y="3787334"/>
                <a:ext cx="61150" cy="57932"/>
              </a:xfrm>
              <a:custGeom>
                <a:avLst/>
                <a:gdLst>
                  <a:gd name="connsiteX0" fmla="*/ 43499 w 61150"/>
                  <a:gd name="connsiteY0" fmla="*/ 4828 h 57932"/>
                  <a:gd name="connsiteX1" fmla="*/ 8418 w 61150"/>
                  <a:gd name="connsiteY1" fmla="*/ 36368 h 57932"/>
                  <a:gd name="connsiteX2" fmla="*/ 7775 w 61150"/>
                  <a:gd name="connsiteY2" fmla="*/ 51495 h 57932"/>
                  <a:gd name="connsiteX3" fmla="*/ 22901 w 61150"/>
                  <a:gd name="connsiteY3" fmla="*/ 52139 h 57932"/>
                  <a:gd name="connsiteX4" fmla="*/ 57982 w 61150"/>
                  <a:gd name="connsiteY4" fmla="*/ 20598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57932">
                    <a:moveTo>
                      <a:pt x="43499" y="4828"/>
                    </a:moveTo>
                    <a:lnTo>
                      <a:pt x="8418" y="36368"/>
                    </a:lnTo>
                    <a:cubicBezTo>
                      <a:pt x="3912" y="40231"/>
                      <a:pt x="3591" y="46989"/>
                      <a:pt x="7775" y="51495"/>
                    </a:cubicBezTo>
                    <a:cubicBezTo>
                      <a:pt x="11637" y="56001"/>
                      <a:pt x="18395" y="56323"/>
                      <a:pt x="22901" y="52139"/>
                    </a:cubicBezTo>
                    <a:lnTo>
                      <a:pt x="57982" y="20598"/>
                    </a:lnTo>
                  </a:path>
                </a:pathLst>
              </a:custGeom>
              <a:noFill/>
              <a:ln w="15875" cap="flat">
                <a:solidFill>
                  <a:schemeClr val="accent1"/>
                </a:solidFill>
                <a:prstDash val="solid"/>
                <a:round/>
              </a:ln>
            </p:spPr>
            <p:txBody>
              <a:bodyPr rtlCol="0" anchor="ctr"/>
              <a:lstStyle/>
              <a:p>
                <a:pPr defTabSz="1828723" hangingPunct="1"/>
                <a:endParaRPr lang="en-US" sz="4000" kern="1200">
                  <a:solidFill>
                    <a:srgbClr val="FFFFFF"/>
                  </a:solidFill>
                  <a:ea typeface="+mn-ea"/>
                  <a:cs typeface="+mn-cs"/>
                </a:endParaRPr>
              </a:p>
            </p:txBody>
          </p:sp>
          <p:sp>
            <p:nvSpPr>
              <p:cNvPr id="434" name="Freeform: Shape 433">
                <a:extLst>
                  <a:ext uri="{FF2B5EF4-FFF2-40B4-BE49-F238E27FC236}">
                    <a16:creationId xmlns:a16="http://schemas.microsoft.com/office/drawing/2014/main" id="{FA8774AC-1076-4AEC-9E74-D451E932A773}"/>
                  </a:ext>
                </a:extLst>
              </p:cNvPr>
              <p:cNvSpPr/>
              <p:nvPr/>
            </p:nvSpPr>
            <p:spPr>
              <a:xfrm>
                <a:off x="8085723" y="3678229"/>
                <a:ext cx="196325" cy="205980"/>
              </a:xfrm>
              <a:custGeom>
                <a:avLst/>
                <a:gdLst>
                  <a:gd name="connsiteX0" fmla="*/ 185061 w 196325"/>
                  <a:gd name="connsiteY0" fmla="*/ 201475 h 205980"/>
                  <a:gd name="connsiteX1" fmla="*/ 11265 w 196325"/>
                  <a:gd name="connsiteY1" fmla="*/ 201475 h 205980"/>
                  <a:gd name="connsiteX2" fmla="*/ 4828 w 196325"/>
                  <a:gd name="connsiteY2" fmla="*/ 195038 h 205980"/>
                  <a:gd name="connsiteX3" fmla="*/ 4828 w 196325"/>
                  <a:gd name="connsiteY3" fmla="*/ 11265 h 205980"/>
                  <a:gd name="connsiteX4" fmla="*/ 11265 w 196325"/>
                  <a:gd name="connsiteY4" fmla="*/ 4828 h 205980"/>
                  <a:gd name="connsiteX5" fmla="*/ 185061 w 196325"/>
                  <a:gd name="connsiteY5" fmla="*/ 4828 h 205980"/>
                  <a:gd name="connsiteX6" fmla="*/ 191498 w 196325"/>
                  <a:gd name="connsiteY6" fmla="*/ 11265 h 205980"/>
                  <a:gd name="connsiteX7" fmla="*/ 191498 w 196325"/>
                  <a:gd name="connsiteY7" fmla="*/ 195038 h 205980"/>
                  <a:gd name="connsiteX8" fmla="*/ 185061 w 196325"/>
                  <a:gd name="connsiteY8" fmla="*/ 201475 h 20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5" h="205980">
                    <a:moveTo>
                      <a:pt x="185061" y="201475"/>
                    </a:moveTo>
                    <a:lnTo>
                      <a:pt x="11265" y="201475"/>
                    </a:lnTo>
                    <a:cubicBezTo>
                      <a:pt x="7724" y="201475"/>
                      <a:pt x="4828" y="198578"/>
                      <a:pt x="4828" y="195038"/>
                    </a:cubicBezTo>
                    <a:lnTo>
                      <a:pt x="4828" y="11265"/>
                    </a:lnTo>
                    <a:cubicBezTo>
                      <a:pt x="4828" y="7724"/>
                      <a:pt x="7724" y="4828"/>
                      <a:pt x="11265" y="4828"/>
                    </a:cubicBezTo>
                    <a:lnTo>
                      <a:pt x="185061" y="4828"/>
                    </a:lnTo>
                    <a:cubicBezTo>
                      <a:pt x="188601" y="4828"/>
                      <a:pt x="191498" y="7724"/>
                      <a:pt x="191498" y="11265"/>
                    </a:cubicBezTo>
                    <a:lnTo>
                      <a:pt x="191498" y="195038"/>
                    </a:lnTo>
                    <a:cubicBezTo>
                      <a:pt x="191498" y="198578"/>
                      <a:pt x="188601" y="201475"/>
                      <a:pt x="185061" y="201475"/>
                    </a:cubicBezTo>
                    <a:close/>
                  </a:path>
                </a:pathLst>
              </a:custGeom>
              <a:noFill/>
              <a:ln w="15875" cap="flat">
                <a:solidFill>
                  <a:schemeClr val="tx1"/>
                </a:solidFill>
                <a:prstDash val="solid"/>
                <a:round/>
              </a:ln>
            </p:spPr>
            <p:txBody>
              <a:bodyPr rtlCol="0" anchor="ctr"/>
              <a:lstStyle/>
              <a:p>
                <a:pPr defTabSz="1828723" hangingPunct="1"/>
                <a:endParaRPr lang="en-US" sz="4000" kern="1200">
                  <a:solidFill>
                    <a:srgbClr val="FFFFFF"/>
                  </a:solidFill>
                  <a:ea typeface="+mn-ea"/>
                  <a:cs typeface="+mn-cs"/>
                </a:endParaRPr>
              </a:p>
            </p:txBody>
          </p:sp>
          <p:sp>
            <p:nvSpPr>
              <p:cNvPr id="439" name="Freeform: Shape 438">
                <a:extLst>
                  <a:ext uri="{FF2B5EF4-FFF2-40B4-BE49-F238E27FC236}">
                    <a16:creationId xmlns:a16="http://schemas.microsoft.com/office/drawing/2014/main" id="{02470C66-F80C-4855-8876-2BDF6F3D9DD6}"/>
                  </a:ext>
                </a:extLst>
              </p:cNvPr>
              <p:cNvSpPr/>
              <p:nvPr/>
            </p:nvSpPr>
            <p:spPr>
              <a:xfrm>
                <a:off x="8128207" y="3715563"/>
                <a:ext cx="109427" cy="41840"/>
              </a:xfrm>
              <a:custGeom>
                <a:avLst/>
                <a:gdLst>
                  <a:gd name="connsiteX0" fmla="*/ 106531 w 109427"/>
                  <a:gd name="connsiteY0" fmla="*/ 20920 h 41839"/>
                  <a:gd name="connsiteX1" fmla="*/ 55679 w 109427"/>
                  <a:gd name="connsiteY1" fmla="*/ 37012 h 41839"/>
                  <a:gd name="connsiteX2" fmla="*/ 4828 w 109427"/>
                  <a:gd name="connsiteY2" fmla="*/ 20920 h 41839"/>
                  <a:gd name="connsiteX3" fmla="*/ 55679 w 109427"/>
                  <a:gd name="connsiteY3" fmla="*/ 4828 h 41839"/>
                  <a:gd name="connsiteX4" fmla="*/ 106531 w 109427"/>
                  <a:gd name="connsiteY4" fmla="*/ 20920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7" h="41839">
                    <a:moveTo>
                      <a:pt x="106531" y="20920"/>
                    </a:moveTo>
                    <a:cubicBezTo>
                      <a:pt x="106531" y="29932"/>
                      <a:pt x="83680" y="37012"/>
                      <a:pt x="55679" y="37012"/>
                    </a:cubicBezTo>
                    <a:cubicBezTo>
                      <a:pt x="27679" y="37012"/>
                      <a:pt x="4828" y="29932"/>
                      <a:pt x="4828" y="20920"/>
                    </a:cubicBezTo>
                    <a:cubicBezTo>
                      <a:pt x="4828" y="11908"/>
                      <a:pt x="27679" y="4828"/>
                      <a:pt x="55679" y="4828"/>
                    </a:cubicBezTo>
                    <a:cubicBezTo>
                      <a:pt x="83680" y="4828"/>
                      <a:pt x="106531" y="11908"/>
                      <a:pt x="106531" y="20920"/>
                    </a:cubicBezTo>
                    <a:close/>
                  </a:path>
                </a:pathLst>
              </a:custGeom>
              <a:noFill/>
              <a:ln w="15875" cap="flat">
                <a:solidFill>
                  <a:schemeClr val="accent1"/>
                </a:solidFill>
                <a:prstDash val="solid"/>
                <a:round/>
              </a:ln>
            </p:spPr>
            <p:txBody>
              <a:bodyPr rtlCol="0" anchor="ctr"/>
              <a:lstStyle/>
              <a:p>
                <a:pPr defTabSz="1828723" hangingPunct="1"/>
                <a:endParaRPr lang="en-US" sz="4000" kern="1200">
                  <a:solidFill>
                    <a:srgbClr val="FFFFFF"/>
                  </a:solidFill>
                  <a:ea typeface="+mn-ea"/>
                  <a:cs typeface="+mn-cs"/>
                </a:endParaRPr>
              </a:p>
            </p:txBody>
          </p:sp>
          <p:sp>
            <p:nvSpPr>
              <p:cNvPr id="440" name="Freeform: Shape 439">
                <a:extLst>
                  <a:ext uri="{FF2B5EF4-FFF2-40B4-BE49-F238E27FC236}">
                    <a16:creationId xmlns:a16="http://schemas.microsoft.com/office/drawing/2014/main" id="{B0D9F904-0EEE-42FC-9B70-BA7EC20D86A8}"/>
                  </a:ext>
                </a:extLst>
              </p:cNvPr>
              <p:cNvSpPr/>
              <p:nvPr/>
            </p:nvSpPr>
            <p:spPr>
              <a:xfrm>
                <a:off x="8128207" y="3731655"/>
                <a:ext cx="109427" cy="112646"/>
              </a:xfrm>
              <a:custGeom>
                <a:avLst/>
                <a:gdLst>
                  <a:gd name="connsiteX0" fmla="*/ 4828 w 109427"/>
                  <a:gd name="connsiteY0" fmla="*/ 4828 h 112645"/>
                  <a:gd name="connsiteX1" fmla="*/ 4828 w 109427"/>
                  <a:gd name="connsiteY1" fmla="*/ 34759 h 112645"/>
                  <a:gd name="connsiteX2" fmla="*/ 4828 w 109427"/>
                  <a:gd name="connsiteY2" fmla="*/ 64691 h 112645"/>
                  <a:gd name="connsiteX3" fmla="*/ 4828 w 109427"/>
                  <a:gd name="connsiteY3" fmla="*/ 94622 h 112645"/>
                  <a:gd name="connsiteX4" fmla="*/ 55679 w 109427"/>
                  <a:gd name="connsiteY4" fmla="*/ 110715 h 112645"/>
                  <a:gd name="connsiteX5" fmla="*/ 106531 w 109427"/>
                  <a:gd name="connsiteY5" fmla="*/ 94622 h 112645"/>
                  <a:gd name="connsiteX6" fmla="*/ 106531 w 109427"/>
                  <a:gd name="connsiteY6" fmla="*/ 64691 h 112645"/>
                  <a:gd name="connsiteX7" fmla="*/ 106531 w 109427"/>
                  <a:gd name="connsiteY7" fmla="*/ 34759 h 112645"/>
                  <a:gd name="connsiteX8" fmla="*/ 106531 w 109427"/>
                  <a:gd name="connsiteY8" fmla="*/ 4828 h 112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427" h="112645">
                    <a:moveTo>
                      <a:pt x="4828" y="4828"/>
                    </a:moveTo>
                    <a:lnTo>
                      <a:pt x="4828" y="34759"/>
                    </a:lnTo>
                    <a:lnTo>
                      <a:pt x="4828" y="64691"/>
                    </a:lnTo>
                    <a:lnTo>
                      <a:pt x="4828" y="94622"/>
                    </a:lnTo>
                    <a:cubicBezTo>
                      <a:pt x="4828" y="103634"/>
                      <a:pt x="27679" y="110715"/>
                      <a:pt x="55679" y="110715"/>
                    </a:cubicBezTo>
                    <a:cubicBezTo>
                      <a:pt x="83680" y="110715"/>
                      <a:pt x="106531" y="103634"/>
                      <a:pt x="106531" y="94622"/>
                    </a:cubicBezTo>
                    <a:lnTo>
                      <a:pt x="106531" y="64691"/>
                    </a:lnTo>
                    <a:lnTo>
                      <a:pt x="106531" y="34759"/>
                    </a:lnTo>
                    <a:lnTo>
                      <a:pt x="106531" y="4828"/>
                    </a:lnTo>
                  </a:path>
                </a:pathLst>
              </a:custGeom>
              <a:noFill/>
              <a:ln w="15875" cap="flat">
                <a:solidFill>
                  <a:schemeClr val="accent1"/>
                </a:solidFill>
                <a:prstDash val="solid"/>
                <a:round/>
              </a:ln>
            </p:spPr>
            <p:txBody>
              <a:bodyPr rtlCol="0" anchor="ctr"/>
              <a:lstStyle/>
              <a:p>
                <a:pPr defTabSz="1828723" hangingPunct="1"/>
                <a:endParaRPr lang="en-US" sz="4000" kern="1200">
                  <a:solidFill>
                    <a:srgbClr val="FFFFFF"/>
                  </a:solidFill>
                  <a:ea typeface="+mn-ea"/>
                  <a:cs typeface="+mn-cs"/>
                </a:endParaRPr>
              </a:p>
            </p:txBody>
          </p:sp>
          <p:sp>
            <p:nvSpPr>
              <p:cNvPr id="441" name="Freeform: Shape 440">
                <a:extLst>
                  <a:ext uri="{FF2B5EF4-FFF2-40B4-BE49-F238E27FC236}">
                    <a16:creationId xmlns:a16="http://schemas.microsoft.com/office/drawing/2014/main" id="{482BF4E1-FEBF-4A1D-B224-65EEB96D1581}"/>
                  </a:ext>
                </a:extLst>
              </p:cNvPr>
              <p:cNvSpPr/>
              <p:nvPr/>
            </p:nvSpPr>
            <p:spPr>
              <a:xfrm>
                <a:off x="8128207" y="3761587"/>
                <a:ext cx="109427" cy="25748"/>
              </a:xfrm>
              <a:custGeom>
                <a:avLst/>
                <a:gdLst>
                  <a:gd name="connsiteX0" fmla="*/ 106531 w 109427"/>
                  <a:gd name="connsiteY0" fmla="*/ 4828 h 25747"/>
                  <a:gd name="connsiteX1" fmla="*/ 55679 w 109427"/>
                  <a:gd name="connsiteY1" fmla="*/ 20920 h 25747"/>
                  <a:gd name="connsiteX2" fmla="*/ 4828 w 109427"/>
                  <a:gd name="connsiteY2" fmla="*/ 4828 h 25747"/>
                </a:gdLst>
                <a:ahLst/>
                <a:cxnLst>
                  <a:cxn ang="0">
                    <a:pos x="connsiteX0" y="connsiteY0"/>
                  </a:cxn>
                  <a:cxn ang="0">
                    <a:pos x="connsiteX1" y="connsiteY1"/>
                  </a:cxn>
                  <a:cxn ang="0">
                    <a:pos x="connsiteX2" y="connsiteY2"/>
                  </a:cxn>
                </a:cxnLst>
                <a:rect l="l" t="t" r="r" b="b"/>
                <a:pathLst>
                  <a:path w="109427" h="25747">
                    <a:moveTo>
                      <a:pt x="106531" y="4828"/>
                    </a:moveTo>
                    <a:cubicBezTo>
                      <a:pt x="106531" y="13839"/>
                      <a:pt x="83680" y="20920"/>
                      <a:pt x="55679" y="20920"/>
                    </a:cubicBezTo>
                    <a:cubicBezTo>
                      <a:pt x="27679" y="20920"/>
                      <a:pt x="4828" y="13839"/>
                      <a:pt x="4828" y="4828"/>
                    </a:cubicBezTo>
                  </a:path>
                </a:pathLst>
              </a:custGeom>
              <a:noFill/>
              <a:ln w="15875" cap="flat">
                <a:solidFill>
                  <a:schemeClr val="accent1"/>
                </a:solidFill>
                <a:prstDash val="solid"/>
                <a:round/>
              </a:ln>
            </p:spPr>
            <p:txBody>
              <a:bodyPr rtlCol="0" anchor="ctr"/>
              <a:lstStyle/>
              <a:p>
                <a:pPr defTabSz="1828723" hangingPunct="1"/>
                <a:endParaRPr lang="en-US" sz="4000" kern="1200">
                  <a:solidFill>
                    <a:srgbClr val="FFFFFF"/>
                  </a:solidFill>
                  <a:ea typeface="+mn-ea"/>
                  <a:cs typeface="+mn-cs"/>
                </a:endParaRPr>
              </a:p>
            </p:txBody>
          </p:sp>
          <p:sp>
            <p:nvSpPr>
              <p:cNvPr id="442" name="Freeform: Shape 441">
                <a:extLst>
                  <a:ext uri="{FF2B5EF4-FFF2-40B4-BE49-F238E27FC236}">
                    <a16:creationId xmlns:a16="http://schemas.microsoft.com/office/drawing/2014/main" id="{28C2A644-62D8-4D7C-A87D-16EE423C908B}"/>
                  </a:ext>
                </a:extLst>
              </p:cNvPr>
              <p:cNvSpPr/>
              <p:nvPr/>
            </p:nvSpPr>
            <p:spPr>
              <a:xfrm>
                <a:off x="8128207" y="3791518"/>
                <a:ext cx="109427" cy="25748"/>
              </a:xfrm>
              <a:custGeom>
                <a:avLst/>
                <a:gdLst>
                  <a:gd name="connsiteX0" fmla="*/ 106531 w 109427"/>
                  <a:gd name="connsiteY0" fmla="*/ 4828 h 25747"/>
                  <a:gd name="connsiteX1" fmla="*/ 55679 w 109427"/>
                  <a:gd name="connsiteY1" fmla="*/ 20920 h 25747"/>
                  <a:gd name="connsiteX2" fmla="*/ 4828 w 109427"/>
                  <a:gd name="connsiteY2" fmla="*/ 4828 h 25747"/>
                </a:gdLst>
                <a:ahLst/>
                <a:cxnLst>
                  <a:cxn ang="0">
                    <a:pos x="connsiteX0" y="connsiteY0"/>
                  </a:cxn>
                  <a:cxn ang="0">
                    <a:pos x="connsiteX1" y="connsiteY1"/>
                  </a:cxn>
                  <a:cxn ang="0">
                    <a:pos x="connsiteX2" y="connsiteY2"/>
                  </a:cxn>
                </a:cxnLst>
                <a:rect l="l" t="t" r="r" b="b"/>
                <a:pathLst>
                  <a:path w="109427" h="25747">
                    <a:moveTo>
                      <a:pt x="106531" y="4828"/>
                    </a:moveTo>
                    <a:cubicBezTo>
                      <a:pt x="106531" y="13839"/>
                      <a:pt x="83680" y="20920"/>
                      <a:pt x="55679" y="20920"/>
                    </a:cubicBezTo>
                    <a:cubicBezTo>
                      <a:pt x="27679" y="20920"/>
                      <a:pt x="4828" y="13839"/>
                      <a:pt x="4828" y="4828"/>
                    </a:cubicBezTo>
                  </a:path>
                </a:pathLst>
              </a:custGeom>
              <a:noFill/>
              <a:ln w="15875" cap="flat">
                <a:solidFill>
                  <a:schemeClr val="accent1"/>
                </a:solidFill>
                <a:prstDash val="solid"/>
                <a:round/>
              </a:ln>
            </p:spPr>
            <p:txBody>
              <a:bodyPr rtlCol="0" anchor="ctr"/>
              <a:lstStyle/>
              <a:p>
                <a:pPr defTabSz="1828723" hangingPunct="1"/>
                <a:endParaRPr lang="en-US" sz="4000" kern="1200">
                  <a:solidFill>
                    <a:srgbClr val="FFFFFF"/>
                  </a:solidFill>
                  <a:ea typeface="+mn-ea"/>
                  <a:cs typeface="+mn-cs"/>
                </a:endParaRPr>
              </a:p>
            </p:txBody>
          </p:sp>
          <p:sp>
            <p:nvSpPr>
              <p:cNvPr id="443" name="Freeform: Shape 442">
                <a:extLst>
                  <a:ext uri="{FF2B5EF4-FFF2-40B4-BE49-F238E27FC236}">
                    <a16:creationId xmlns:a16="http://schemas.microsoft.com/office/drawing/2014/main" id="{B91E9738-1766-4E43-A8F5-54085D65D17C}"/>
                  </a:ext>
                </a:extLst>
              </p:cNvPr>
              <p:cNvSpPr/>
              <p:nvPr/>
            </p:nvSpPr>
            <p:spPr>
              <a:xfrm>
                <a:off x="7863329" y="3899980"/>
                <a:ext cx="196325" cy="205980"/>
              </a:xfrm>
              <a:custGeom>
                <a:avLst/>
                <a:gdLst>
                  <a:gd name="connsiteX0" fmla="*/ 185061 w 196325"/>
                  <a:gd name="connsiteY0" fmla="*/ 201475 h 205980"/>
                  <a:gd name="connsiteX1" fmla="*/ 11265 w 196325"/>
                  <a:gd name="connsiteY1" fmla="*/ 201475 h 205980"/>
                  <a:gd name="connsiteX2" fmla="*/ 4828 w 196325"/>
                  <a:gd name="connsiteY2" fmla="*/ 195038 h 205980"/>
                  <a:gd name="connsiteX3" fmla="*/ 4828 w 196325"/>
                  <a:gd name="connsiteY3" fmla="*/ 11265 h 205980"/>
                  <a:gd name="connsiteX4" fmla="*/ 11265 w 196325"/>
                  <a:gd name="connsiteY4" fmla="*/ 4828 h 205980"/>
                  <a:gd name="connsiteX5" fmla="*/ 185061 w 196325"/>
                  <a:gd name="connsiteY5" fmla="*/ 4828 h 205980"/>
                  <a:gd name="connsiteX6" fmla="*/ 191497 w 196325"/>
                  <a:gd name="connsiteY6" fmla="*/ 11265 h 205980"/>
                  <a:gd name="connsiteX7" fmla="*/ 191497 w 196325"/>
                  <a:gd name="connsiteY7" fmla="*/ 195038 h 205980"/>
                  <a:gd name="connsiteX8" fmla="*/ 185061 w 196325"/>
                  <a:gd name="connsiteY8" fmla="*/ 201475 h 20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5" h="205980">
                    <a:moveTo>
                      <a:pt x="185061" y="201475"/>
                    </a:moveTo>
                    <a:lnTo>
                      <a:pt x="11265" y="201475"/>
                    </a:lnTo>
                    <a:cubicBezTo>
                      <a:pt x="7724" y="201475"/>
                      <a:pt x="4828" y="198578"/>
                      <a:pt x="4828" y="195038"/>
                    </a:cubicBezTo>
                    <a:lnTo>
                      <a:pt x="4828" y="11265"/>
                    </a:lnTo>
                    <a:cubicBezTo>
                      <a:pt x="4828" y="7724"/>
                      <a:pt x="7724" y="4828"/>
                      <a:pt x="11265" y="4828"/>
                    </a:cubicBezTo>
                    <a:lnTo>
                      <a:pt x="185061" y="4828"/>
                    </a:lnTo>
                    <a:cubicBezTo>
                      <a:pt x="188601" y="4828"/>
                      <a:pt x="191497" y="7724"/>
                      <a:pt x="191497" y="11265"/>
                    </a:cubicBezTo>
                    <a:lnTo>
                      <a:pt x="191497" y="195038"/>
                    </a:lnTo>
                    <a:cubicBezTo>
                      <a:pt x="191497" y="198578"/>
                      <a:pt x="188601" y="201475"/>
                      <a:pt x="185061" y="201475"/>
                    </a:cubicBezTo>
                    <a:close/>
                  </a:path>
                </a:pathLst>
              </a:custGeom>
              <a:noFill/>
              <a:ln w="15875" cap="flat">
                <a:solidFill>
                  <a:schemeClr val="tx1"/>
                </a:solidFill>
                <a:prstDash val="solid"/>
                <a:round/>
              </a:ln>
            </p:spPr>
            <p:txBody>
              <a:bodyPr rtlCol="0" anchor="ctr"/>
              <a:lstStyle/>
              <a:p>
                <a:pPr defTabSz="1828723" hangingPunct="1"/>
                <a:endParaRPr lang="en-US" sz="4000" kern="1200">
                  <a:solidFill>
                    <a:srgbClr val="FFFFFF"/>
                  </a:solidFill>
                  <a:ea typeface="+mn-ea"/>
                  <a:cs typeface="+mn-cs"/>
                </a:endParaRPr>
              </a:p>
            </p:txBody>
          </p:sp>
          <p:sp>
            <p:nvSpPr>
              <p:cNvPr id="444" name="Freeform: Shape 443">
                <a:extLst>
                  <a:ext uri="{FF2B5EF4-FFF2-40B4-BE49-F238E27FC236}">
                    <a16:creationId xmlns:a16="http://schemas.microsoft.com/office/drawing/2014/main" id="{E42541A6-4E27-4632-A85F-B118BAEA7E27}"/>
                  </a:ext>
                </a:extLst>
              </p:cNvPr>
              <p:cNvSpPr/>
              <p:nvPr/>
            </p:nvSpPr>
            <p:spPr>
              <a:xfrm>
                <a:off x="7903559" y="3994924"/>
                <a:ext cx="112646" cy="32184"/>
              </a:xfrm>
              <a:custGeom>
                <a:avLst/>
                <a:gdLst>
                  <a:gd name="connsiteX0" fmla="*/ 4828 w 112645"/>
                  <a:gd name="connsiteY0" fmla="*/ 29932 h 32184"/>
                  <a:gd name="connsiteX1" fmla="*/ 4828 w 112645"/>
                  <a:gd name="connsiteY1" fmla="*/ 4828 h 32184"/>
                  <a:gd name="connsiteX2" fmla="*/ 110071 w 112645"/>
                  <a:gd name="connsiteY2" fmla="*/ 4828 h 32184"/>
                  <a:gd name="connsiteX3" fmla="*/ 110071 w 112645"/>
                  <a:gd name="connsiteY3" fmla="*/ 29932 h 32184"/>
                </a:gdLst>
                <a:ahLst/>
                <a:cxnLst>
                  <a:cxn ang="0">
                    <a:pos x="connsiteX0" y="connsiteY0"/>
                  </a:cxn>
                  <a:cxn ang="0">
                    <a:pos x="connsiteX1" y="connsiteY1"/>
                  </a:cxn>
                  <a:cxn ang="0">
                    <a:pos x="connsiteX2" y="connsiteY2"/>
                  </a:cxn>
                  <a:cxn ang="0">
                    <a:pos x="connsiteX3" y="connsiteY3"/>
                  </a:cxn>
                </a:cxnLst>
                <a:rect l="l" t="t" r="r" b="b"/>
                <a:pathLst>
                  <a:path w="112645" h="32184">
                    <a:moveTo>
                      <a:pt x="4828" y="29932"/>
                    </a:moveTo>
                    <a:lnTo>
                      <a:pt x="4828" y="4828"/>
                    </a:lnTo>
                    <a:lnTo>
                      <a:pt x="110071" y="4828"/>
                    </a:lnTo>
                    <a:lnTo>
                      <a:pt x="110071" y="29932"/>
                    </a:lnTo>
                  </a:path>
                </a:pathLst>
              </a:custGeom>
              <a:noFill/>
              <a:ln w="15875" cap="flat">
                <a:solidFill>
                  <a:schemeClr val="accent1"/>
                </a:solidFill>
                <a:prstDash val="solid"/>
                <a:round/>
              </a:ln>
            </p:spPr>
            <p:txBody>
              <a:bodyPr rtlCol="0" anchor="ctr"/>
              <a:lstStyle/>
              <a:p>
                <a:pPr defTabSz="1828723" hangingPunct="1"/>
                <a:endParaRPr lang="en-US" sz="4000" kern="1200">
                  <a:solidFill>
                    <a:srgbClr val="FFFFFF"/>
                  </a:solidFill>
                  <a:ea typeface="+mn-ea"/>
                  <a:cs typeface="+mn-cs"/>
                </a:endParaRPr>
              </a:p>
            </p:txBody>
          </p:sp>
          <p:sp>
            <p:nvSpPr>
              <p:cNvPr id="445" name="Freeform: Shape 444">
                <a:extLst>
                  <a:ext uri="{FF2B5EF4-FFF2-40B4-BE49-F238E27FC236}">
                    <a16:creationId xmlns:a16="http://schemas.microsoft.com/office/drawing/2014/main" id="{5EF8211B-F167-4320-BF33-E38445928841}"/>
                  </a:ext>
                </a:extLst>
              </p:cNvPr>
              <p:cNvSpPr/>
              <p:nvPr/>
            </p:nvSpPr>
            <p:spPr>
              <a:xfrm>
                <a:off x="7956342" y="3967245"/>
                <a:ext cx="9655" cy="61150"/>
              </a:xfrm>
              <a:custGeom>
                <a:avLst/>
                <a:gdLst>
                  <a:gd name="connsiteX0" fmla="*/ 4828 w 9655"/>
                  <a:gd name="connsiteY0" fmla="*/ 4828 h 61150"/>
                  <a:gd name="connsiteX1" fmla="*/ 4828 w 9655"/>
                  <a:gd name="connsiteY1" fmla="*/ 57610 h 61150"/>
                </a:gdLst>
                <a:ahLst/>
                <a:cxnLst>
                  <a:cxn ang="0">
                    <a:pos x="connsiteX0" y="connsiteY0"/>
                  </a:cxn>
                  <a:cxn ang="0">
                    <a:pos x="connsiteX1" y="connsiteY1"/>
                  </a:cxn>
                </a:cxnLst>
                <a:rect l="l" t="t" r="r" b="b"/>
                <a:pathLst>
                  <a:path w="9655" h="61150">
                    <a:moveTo>
                      <a:pt x="4828" y="4828"/>
                    </a:moveTo>
                    <a:lnTo>
                      <a:pt x="4828" y="57610"/>
                    </a:lnTo>
                  </a:path>
                </a:pathLst>
              </a:custGeom>
              <a:ln w="15875" cap="flat">
                <a:solidFill>
                  <a:schemeClr val="accent1"/>
                </a:solidFill>
                <a:prstDash val="solid"/>
                <a:round/>
              </a:ln>
            </p:spPr>
            <p:txBody>
              <a:bodyPr rtlCol="0" anchor="ctr"/>
              <a:lstStyle/>
              <a:p>
                <a:pPr defTabSz="1828723" hangingPunct="1"/>
                <a:endParaRPr lang="en-US" sz="4000" kern="1200">
                  <a:solidFill>
                    <a:srgbClr val="FFFFFF"/>
                  </a:solidFill>
                  <a:ea typeface="+mn-ea"/>
                  <a:cs typeface="+mn-cs"/>
                </a:endParaRPr>
              </a:p>
            </p:txBody>
          </p:sp>
          <p:sp>
            <p:nvSpPr>
              <p:cNvPr id="446" name="Freeform: Shape 445">
                <a:extLst>
                  <a:ext uri="{FF2B5EF4-FFF2-40B4-BE49-F238E27FC236}">
                    <a16:creationId xmlns:a16="http://schemas.microsoft.com/office/drawing/2014/main" id="{462B3DB5-766D-4B6F-BEF0-28E05F0D222C}"/>
                  </a:ext>
                </a:extLst>
              </p:cNvPr>
              <p:cNvSpPr/>
              <p:nvPr/>
            </p:nvSpPr>
            <p:spPr>
              <a:xfrm>
                <a:off x="7939606" y="3933773"/>
                <a:ext cx="41840" cy="41840"/>
              </a:xfrm>
              <a:custGeom>
                <a:avLst/>
                <a:gdLst>
                  <a:gd name="connsiteX0" fmla="*/ 38299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299"/>
                      <a:pt x="21564" y="38299"/>
                    </a:cubicBezTo>
                    <a:cubicBezTo>
                      <a:pt x="12321" y="38299"/>
                      <a:pt x="4828" y="30807"/>
                      <a:pt x="4828" y="21564"/>
                    </a:cubicBezTo>
                    <a:cubicBezTo>
                      <a:pt x="4828" y="12321"/>
                      <a:pt x="12321" y="4828"/>
                      <a:pt x="21564" y="4828"/>
                    </a:cubicBezTo>
                    <a:cubicBezTo>
                      <a:pt x="30807" y="4828"/>
                      <a:pt x="38299" y="12321"/>
                      <a:pt x="38299" y="21564"/>
                    </a:cubicBezTo>
                    <a:close/>
                  </a:path>
                </a:pathLst>
              </a:custGeom>
              <a:noFill/>
              <a:ln w="15875" cap="flat">
                <a:solidFill>
                  <a:schemeClr val="accent1"/>
                </a:solidFill>
                <a:prstDash val="solid"/>
                <a:round/>
              </a:ln>
            </p:spPr>
            <p:txBody>
              <a:bodyPr rtlCol="0" anchor="ctr"/>
              <a:lstStyle/>
              <a:p>
                <a:pPr defTabSz="1828723" hangingPunct="1"/>
                <a:endParaRPr lang="en-US" sz="4000" kern="1200">
                  <a:solidFill>
                    <a:srgbClr val="FFFFFF"/>
                  </a:solidFill>
                  <a:ea typeface="+mn-ea"/>
                  <a:cs typeface="+mn-cs"/>
                </a:endParaRPr>
              </a:p>
            </p:txBody>
          </p:sp>
          <p:sp>
            <p:nvSpPr>
              <p:cNvPr id="447" name="Freeform: Shape 446">
                <a:extLst>
                  <a:ext uri="{FF2B5EF4-FFF2-40B4-BE49-F238E27FC236}">
                    <a16:creationId xmlns:a16="http://schemas.microsoft.com/office/drawing/2014/main" id="{CE56AF7F-314D-4539-B392-0469D7BDF527}"/>
                  </a:ext>
                </a:extLst>
              </p:cNvPr>
              <p:cNvSpPr/>
              <p:nvPr/>
            </p:nvSpPr>
            <p:spPr>
              <a:xfrm>
                <a:off x="7939606" y="4020350"/>
                <a:ext cx="41840" cy="41840"/>
              </a:xfrm>
              <a:custGeom>
                <a:avLst/>
                <a:gdLst>
                  <a:gd name="connsiteX0" fmla="*/ 38299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299"/>
                      <a:pt x="21564" y="38299"/>
                    </a:cubicBezTo>
                    <a:cubicBezTo>
                      <a:pt x="12321" y="38299"/>
                      <a:pt x="4828" y="30807"/>
                      <a:pt x="4828" y="21564"/>
                    </a:cubicBezTo>
                    <a:cubicBezTo>
                      <a:pt x="4828" y="12321"/>
                      <a:pt x="12321" y="4828"/>
                      <a:pt x="21564" y="4828"/>
                    </a:cubicBezTo>
                    <a:cubicBezTo>
                      <a:pt x="30807" y="4828"/>
                      <a:pt x="38299" y="12321"/>
                      <a:pt x="38299" y="21564"/>
                    </a:cubicBezTo>
                    <a:close/>
                  </a:path>
                </a:pathLst>
              </a:custGeom>
              <a:noFill/>
              <a:ln w="15875" cap="flat">
                <a:solidFill>
                  <a:schemeClr val="accent1"/>
                </a:solidFill>
                <a:prstDash val="solid"/>
                <a:round/>
              </a:ln>
            </p:spPr>
            <p:txBody>
              <a:bodyPr rtlCol="0" anchor="ctr"/>
              <a:lstStyle/>
              <a:p>
                <a:pPr defTabSz="1828723" hangingPunct="1"/>
                <a:endParaRPr lang="en-US" sz="4000" kern="1200">
                  <a:solidFill>
                    <a:srgbClr val="FFFFFF"/>
                  </a:solidFill>
                  <a:ea typeface="+mn-ea"/>
                  <a:cs typeface="+mn-cs"/>
                </a:endParaRPr>
              </a:p>
            </p:txBody>
          </p:sp>
          <p:sp>
            <p:nvSpPr>
              <p:cNvPr id="448" name="Freeform: Shape 447">
                <a:extLst>
                  <a:ext uri="{FF2B5EF4-FFF2-40B4-BE49-F238E27FC236}">
                    <a16:creationId xmlns:a16="http://schemas.microsoft.com/office/drawing/2014/main" id="{F4144DE0-F980-4F37-81D2-62E1F100702E}"/>
                  </a:ext>
                </a:extLst>
              </p:cNvPr>
              <p:cNvSpPr/>
              <p:nvPr/>
            </p:nvSpPr>
            <p:spPr>
              <a:xfrm>
                <a:off x="7992710" y="4020350"/>
                <a:ext cx="41840" cy="41840"/>
              </a:xfrm>
              <a:custGeom>
                <a:avLst/>
                <a:gdLst>
                  <a:gd name="connsiteX0" fmla="*/ 38299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299"/>
                      <a:pt x="21564" y="38299"/>
                    </a:cubicBezTo>
                    <a:cubicBezTo>
                      <a:pt x="12321" y="38299"/>
                      <a:pt x="4828" y="30807"/>
                      <a:pt x="4828" y="21564"/>
                    </a:cubicBezTo>
                    <a:cubicBezTo>
                      <a:pt x="4828" y="12321"/>
                      <a:pt x="12321" y="4828"/>
                      <a:pt x="21564" y="4828"/>
                    </a:cubicBezTo>
                    <a:cubicBezTo>
                      <a:pt x="30807" y="4828"/>
                      <a:pt x="38299" y="12321"/>
                      <a:pt x="38299" y="21564"/>
                    </a:cubicBezTo>
                    <a:close/>
                  </a:path>
                </a:pathLst>
              </a:custGeom>
              <a:noFill/>
              <a:ln w="15875" cap="flat">
                <a:solidFill>
                  <a:schemeClr val="accent1"/>
                </a:solidFill>
                <a:prstDash val="solid"/>
                <a:round/>
              </a:ln>
            </p:spPr>
            <p:txBody>
              <a:bodyPr rtlCol="0" anchor="ctr"/>
              <a:lstStyle/>
              <a:p>
                <a:pPr defTabSz="1828723" hangingPunct="1"/>
                <a:endParaRPr lang="en-US" sz="4000" kern="1200">
                  <a:solidFill>
                    <a:srgbClr val="FFFFFF"/>
                  </a:solidFill>
                  <a:ea typeface="+mn-ea"/>
                  <a:cs typeface="+mn-cs"/>
                </a:endParaRPr>
              </a:p>
            </p:txBody>
          </p:sp>
          <p:sp>
            <p:nvSpPr>
              <p:cNvPr id="449" name="Freeform: Shape 448">
                <a:extLst>
                  <a:ext uri="{FF2B5EF4-FFF2-40B4-BE49-F238E27FC236}">
                    <a16:creationId xmlns:a16="http://schemas.microsoft.com/office/drawing/2014/main" id="{4155B331-ED11-4F34-8399-F52CE11C1937}"/>
                  </a:ext>
                </a:extLst>
              </p:cNvPr>
              <p:cNvSpPr/>
              <p:nvPr/>
            </p:nvSpPr>
            <p:spPr>
              <a:xfrm>
                <a:off x="7886823" y="4020350"/>
                <a:ext cx="41840" cy="41840"/>
              </a:xfrm>
              <a:custGeom>
                <a:avLst/>
                <a:gdLst>
                  <a:gd name="connsiteX0" fmla="*/ 38299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299"/>
                      <a:pt x="21564" y="38299"/>
                    </a:cubicBezTo>
                    <a:cubicBezTo>
                      <a:pt x="12321" y="38299"/>
                      <a:pt x="4828" y="30807"/>
                      <a:pt x="4828" y="21564"/>
                    </a:cubicBezTo>
                    <a:cubicBezTo>
                      <a:pt x="4828" y="12321"/>
                      <a:pt x="12321" y="4828"/>
                      <a:pt x="21564" y="4828"/>
                    </a:cubicBezTo>
                    <a:cubicBezTo>
                      <a:pt x="30807" y="4828"/>
                      <a:pt x="38299" y="12321"/>
                      <a:pt x="38299" y="21564"/>
                    </a:cubicBezTo>
                    <a:close/>
                  </a:path>
                </a:pathLst>
              </a:custGeom>
              <a:noFill/>
              <a:ln w="15875" cap="flat">
                <a:solidFill>
                  <a:schemeClr val="accent1"/>
                </a:solidFill>
                <a:prstDash val="solid"/>
                <a:round/>
              </a:ln>
            </p:spPr>
            <p:txBody>
              <a:bodyPr rtlCol="0" anchor="ctr"/>
              <a:lstStyle/>
              <a:p>
                <a:pPr defTabSz="1828723" hangingPunct="1"/>
                <a:endParaRPr lang="en-US" sz="4000" kern="1200">
                  <a:solidFill>
                    <a:srgbClr val="FFFFFF"/>
                  </a:solidFill>
                  <a:ea typeface="+mn-ea"/>
                  <a:cs typeface="+mn-cs"/>
                </a:endParaRPr>
              </a:p>
            </p:txBody>
          </p:sp>
          <p:sp>
            <p:nvSpPr>
              <p:cNvPr id="450" name="Freeform: Shape 449">
                <a:extLst>
                  <a:ext uri="{FF2B5EF4-FFF2-40B4-BE49-F238E27FC236}">
                    <a16:creationId xmlns:a16="http://schemas.microsoft.com/office/drawing/2014/main" id="{79C7D2D2-A3F4-4A7F-8D0F-8D76183DEDD0}"/>
                  </a:ext>
                </a:extLst>
              </p:cNvPr>
              <p:cNvSpPr/>
              <p:nvPr/>
            </p:nvSpPr>
            <p:spPr>
              <a:xfrm>
                <a:off x="7921582" y="3711379"/>
                <a:ext cx="112646" cy="112646"/>
              </a:xfrm>
              <a:custGeom>
                <a:avLst/>
                <a:gdLst>
                  <a:gd name="connsiteX0" fmla="*/ 107818 w 112645"/>
                  <a:gd name="connsiteY0" fmla="*/ 56323 h 112645"/>
                  <a:gd name="connsiteX1" fmla="*/ 56323 w 112645"/>
                  <a:gd name="connsiteY1" fmla="*/ 107818 h 112645"/>
                  <a:gd name="connsiteX2" fmla="*/ 4828 w 112645"/>
                  <a:gd name="connsiteY2" fmla="*/ 56323 h 112645"/>
                  <a:gd name="connsiteX3" fmla="*/ 56323 w 112645"/>
                  <a:gd name="connsiteY3" fmla="*/ 4828 h 112645"/>
                  <a:gd name="connsiteX4" fmla="*/ 107818 w 112645"/>
                  <a:gd name="connsiteY4" fmla="*/ 56323 h 1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45" h="112645">
                    <a:moveTo>
                      <a:pt x="107818" y="56323"/>
                    </a:moveTo>
                    <a:cubicBezTo>
                      <a:pt x="107818" y="84763"/>
                      <a:pt x="84763" y="107818"/>
                      <a:pt x="56323" y="107818"/>
                    </a:cubicBezTo>
                    <a:cubicBezTo>
                      <a:pt x="27883" y="107818"/>
                      <a:pt x="4828" y="84763"/>
                      <a:pt x="4828" y="56323"/>
                    </a:cubicBezTo>
                    <a:cubicBezTo>
                      <a:pt x="4828" y="27883"/>
                      <a:pt x="27883" y="4828"/>
                      <a:pt x="56323" y="4828"/>
                    </a:cubicBezTo>
                    <a:cubicBezTo>
                      <a:pt x="84763" y="4828"/>
                      <a:pt x="107818" y="27883"/>
                      <a:pt x="107818" y="56323"/>
                    </a:cubicBezTo>
                    <a:close/>
                  </a:path>
                </a:pathLst>
              </a:custGeom>
              <a:noFill/>
              <a:ln w="15875" cap="flat">
                <a:solidFill>
                  <a:schemeClr val="accent1"/>
                </a:solidFill>
                <a:prstDash val="solid"/>
                <a:miter/>
              </a:ln>
            </p:spPr>
            <p:txBody>
              <a:bodyPr rtlCol="0" anchor="ctr"/>
              <a:lstStyle/>
              <a:p>
                <a:pPr defTabSz="1828723" hangingPunct="1"/>
                <a:endParaRPr lang="en-US" sz="4000" kern="1200">
                  <a:solidFill>
                    <a:srgbClr val="FFFFFF"/>
                  </a:solidFill>
                  <a:ea typeface="+mn-ea"/>
                  <a:cs typeface="+mn-cs"/>
                </a:endParaRPr>
              </a:p>
            </p:txBody>
          </p:sp>
        </p:grpSp>
      </p:grpSp>
    </p:spTree>
    <p:extLst>
      <p:ext uri="{BB962C8B-B14F-4D97-AF65-F5344CB8AC3E}">
        <p14:creationId xmlns:p14="http://schemas.microsoft.com/office/powerpoint/2010/main" val="2463370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0.02144 -6.58193E-7 L 2.4432E-6 -6.58193E-7 " pathEditMode="relative" rAng="0" ptsTypes="AA">
                                      <p:cBhvr>
                                        <p:cTn id="9" dur="600" fill="hold"/>
                                        <p:tgtEl>
                                          <p:spTgt spid="4"/>
                                        </p:tgtEl>
                                        <p:attrNameLst>
                                          <p:attrName>ppt_x</p:attrName>
                                          <p:attrName>ppt_y</p:attrName>
                                        </p:attrNameLst>
                                      </p:cBhvr>
                                      <p:rCtr x="-1072" y="0"/>
                                    </p:animMotion>
                                  </p:childTnLst>
                                </p:cTn>
                              </p:par>
                              <p:par>
                                <p:cTn id="10" presetID="23" presetClass="entr" presetSubtype="16" fill="hold" nodeType="withEffect">
                                  <p:stCondLst>
                                    <p:cond delay="300"/>
                                  </p:stCondLst>
                                  <p:childTnLst>
                                    <p:set>
                                      <p:cBhvr>
                                        <p:cTn id="11" dur="1" fill="hold">
                                          <p:stCondLst>
                                            <p:cond delay="0"/>
                                          </p:stCondLst>
                                        </p:cTn>
                                        <p:tgtEl>
                                          <p:spTgt spid="5"/>
                                        </p:tgtEl>
                                        <p:attrNameLst>
                                          <p:attrName>style.visibility</p:attrName>
                                        </p:attrNameLst>
                                      </p:cBhvr>
                                      <p:to>
                                        <p:strVal val="visible"/>
                                      </p:to>
                                    </p:set>
                                    <p:anim calcmode="lin" valueType="num">
                                      <p:cBhvr>
                                        <p:cTn id="12" dur="350" fill="hold"/>
                                        <p:tgtEl>
                                          <p:spTgt spid="5"/>
                                        </p:tgtEl>
                                        <p:attrNameLst>
                                          <p:attrName>ppt_w</p:attrName>
                                        </p:attrNameLst>
                                      </p:cBhvr>
                                      <p:tavLst>
                                        <p:tav tm="0">
                                          <p:val>
                                            <p:fltVal val="0"/>
                                          </p:val>
                                        </p:tav>
                                        <p:tav tm="100000">
                                          <p:val>
                                            <p:strVal val="#ppt_w"/>
                                          </p:val>
                                        </p:tav>
                                      </p:tavLst>
                                    </p:anim>
                                    <p:anim calcmode="lin" valueType="num">
                                      <p:cBhvr>
                                        <p:cTn id="13" dur="350" fill="hold"/>
                                        <p:tgtEl>
                                          <p:spTgt spid="5"/>
                                        </p:tgtEl>
                                        <p:attrNameLst>
                                          <p:attrName>ppt_h</p:attrName>
                                        </p:attrNameLst>
                                      </p:cBhvr>
                                      <p:tavLst>
                                        <p:tav tm="0">
                                          <p:val>
                                            <p:fltVal val="0"/>
                                          </p:val>
                                        </p:tav>
                                        <p:tav tm="100000">
                                          <p:val>
                                            <p:strVal val="#ppt_h"/>
                                          </p:val>
                                        </p:tav>
                                      </p:tavLst>
                                    </p:anim>
                                  </p:childTnLst>
                                </p:cTn>
                              </p:par>
                            </p:childTnLst>
                          </p:cTn>
                        </p:par>
                        <p:par>
                          <p:cTn id="14" fill="hold">
                            <p:stCondLst>
                              <p:cond delay="650"/>
                            </p:stCondLst>
                            <p:childTnLst>
                              <p:par>
                                <p:cTn id="15" presetID="10" presetClass="entr" presetSubtype="0" fill="hold" nodeType="afterEffect">
                                  <p:stCondLst>
                                    <p:cond delay="0"/>
                                  </p:stCondLst>
                                  <p:childTnLst>
                                    <p:set>
                                      <p:cBhvr>
                                        <p:cTn id="16" dur="1" fill="hold">
                                          <p:stCondLst>
                                            <p:cond delay="0"/>
                                          </p:stCondLst>
                                        </p:cTn>
                                        <p:tgtEl>
                                          <p:spTgt spid="387"/>
                                        </p:tgtEl>
                                        <p:attrNameLst>
                                          <p:attrName>style.visibility</p:attrName>
                                        </p:attrNameLst>
                                      </p:cBhvr>
                                      <p:to>
                                        <p:strVal val="visible"/>
                                      </p:to>
                                    </p:set>
                                    <p:animEffect transition="in" filter="fade">
                                      <p:cBhvr>
                                        <p:cTn id="17" dur="500"/>
                                        <p:tgtEl>
                                          <p:spTgt spid="387"/>
                                        </p:tgtEl>
                                      </p:cBhvr>
                                    </p:animEffect>
                                  </p:childTnLst>
                                </p:cTn>
                              </p:par>
                              <p:par>
                                <p:cTn id="18" presetID="42" presetClass="path" presetSubtype="0" decel="100000" fill="hold" nodeType="withEffect">
                                  <p:stCondLst>
                                    <p:cond delay="0"/>
                                  </p:stCondLst>
                                  <p:childTnLst>
                                    <p:animMotion origin="layout" path="M 0.02144 -6.58193E-7 L 2.4432E-6 -6.58193E-7 " pathEditMode="relative" rAng="0" ptsTypes="AA">
                                      <p:cBhvr>
                                        <p:cTn id="19" dur="600" fill="hold"/>
                                        <p:tgtEl>
                                          <p:spTgt spid="387"/>
                                        </p:tgtEl>
                                        <p:attrNameLst>
                                          <p:attrName>ppt_x</p:attrName>
                                          <p:attrName>ppt_y</p:attrName>
                                        </p:attrNameLst>
                                      </p:cBhvr>
                                      <p:rCtr x="-1072" y="0"/>
                                    </p:animMotion>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350" fill="hold"/>
                                        <p:tgtEl>
                                          <p:spTgt spid="6"/>
                                        </p:tgtEl>
                                        <p:attrNameLst>
                                          <p:attrName>ppt_w</p:attrName>
                                        </p:attrNameLst>
                                      </p:cBhvr>
                                      <p:tavLst>
                                        <p:tav tm="0">
                                          <p:val>
                                            <p:fltVal val="0"/>
                                          </p:val>
                                        </p:tav>
                                        <p:tav tm="100000">
                                          <p:val>
                                            <p:strVal val="#ppt_w"/>
                                          </p:val>
                                        </p:tav>
                                      </p:tavLst>
                                    </p:anim>
                                    <p:anim calcmode="lin" valueType="num">
                                      <p:cBhvr>
                                        <p:cTn id="25" dur="350" fill="hold"/>
                                        <p:tgtEl>
                                          <p:spTgt spid="6"/>
                                        </p:tgtEl>
                                        <p:attrNameLst>
                                          <p:attrName>ppt_h</p:attrName>
                                        </p:attrNameLst>
                                      </p:cBhvr>
                                      <p:tavLst>
                                        <p:tav tm="0">
                                          <p:val>
                                            <p:fltVal val="0"/>
                                          </p:val>
                                        </p:tav>
                                        <p:tav tm="100000">
                                          <p:val>
                                            <p:strVal val="#ppt_h"/>
                                          </p:val>
                                        </p:tav>
                                      </p:tavLst>
                                    </p:anim>
                                  </p:childTnLst>
                                </p:cTn>
                              </p:par>
                            </p:childTnLst>
                          </p:cTn>
                        </p:par>
                        <p:par>
                          <p:cTn id="26" fill="hold">
                            <p:stCondLst>
                              <p:cond delay="350"/>
                            </p:stCondLst>
                            <p:childTnLst>
                              <p:par>
                                <p:cTn id="27" presetID="10" presetClass="entr" presetSubtype="0" fill="hold" nodeType="afterEffect">
                                  <p:stCondLst>
                                    <p:cond delay="0"/>
                                  </p:stCondLst>
                                  <p:childTnLst>
                                    <p:set>
                                      <p:cBhvr>
                                        <p:cTn id="28" dur="1" fill="hold">
                                          <p:stCondLst>
                                            <p:cond delay="0"/>
                                          </p:stCondLst>
                                        </p:cTn>
                                        <p:tgtEl>
                                          <p:spTgt spid="350"/>
                                        </p:tgtEl>
                                        <p:attrNameLst>
                                          <p:attrName>style.visibility</p:attrName>
                                        </p:attrNameLst>
                                      </p:cBhvr>
                                      <p:to>
                                        <p:strVal val="visible"/>
                                      </p:to>
                                    </p:set>
                                    <p:animEffect transition="in" filter="fade">
                                      <p:cBhvr>
                                        <p:cTn id="29" dur="500"/>
                                        <p:tgtEl>
                                          <p:spTgt spid="350"/>
                                        </p:tgtEl>
                                      </p:cBhvr>
                                    </p:animEffect>
                                  </p:childTnLst>
                                </p:cTn>
                              </p:par>
                              <p:par>
                                <p:cTn id="30" presetID="42" presetClass="path" presetSubtype="0" decel="100000" fill="hold" nodeType="withEffect">
                                  <p:stCondLst>
                                    <p:cond delay="0"/>
                                  </p:stCondLst>
                                  <p:childTnLst>
                                    <p:animMotion origin="layout" path="M -0.0245 -6.58193E-7 L -4.4243E-6 -6.58193E-7 " pathEditMode="relative" rAng="0" ptsTypes="AA">
                                      <p:cBhvr>
                                        <p:cTn id="31" dur="600" fill="hold"/>
                                        <p:tgtEl>
                                          <p:spTgt spid="350"/>
                                        </p:tgtEl>
                                        <p:attrNameLst>
                                          <p:attrName>ppt_x</p:attrName>
                                          <p:attrName>ppt_y</p:attrName>
                                        </p:attrNameLst>
                                      </p:cBhvr>
                                      <p:rCtr x="1225" y="0"/>
                                    </p:animMotion>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p:cTn id="36" dur="350" fill="hold"/>
                                        <p:tgtEl>
                                          <p:spTgt spid="8"/>
                                        </p:tgtEl>
                                        <p:attrNameLst>
                                          <p:attrName>ppt_w</p:attrName>
                                        </p:attrNameLst>
                                      </p:cBhvr>
                                      <p:tavLst>
                                        <p:tav tm="0">
                                          <p:val>
                                            <p:fltVal val="0"/>
                                          </p:val>
                                        </p:tav>
                                        <p:tav tm="100000">
                                          <p:val>
                                            <p:strVal val="#ppt_w"/>
                                          </p:val>
                                        </p:tav>
                                      </p:tavLst>
                                    </p:anim>
                                    <p:anim calcmode="lin" valueType="num">
                                      <p:cBhvr>
                                        <p:cTn id="37" dur="350" fill="hold"/>
                                        <p:tgtEl>
                                          <p:spTgt spid="8"/>
                                        </p:tgtEl>
                                        <p:attrNameLst>
                                          <p:attrName>ppt_h</p:attrName>
                                        </p:attrNameLst>
                                      </p:cBhvr>
                                      <p:tavLst>
                                        <p:tav tm="0">
                                          <p:val>
                                            <p:fltVal val="0"/>
                                          </p:val>
                                        </p:tav>
                                        <p:tav tm="100000">
                                          <p:val>
                                            <p:strVal val="#ppt_h"/>
                                          </p:val>
                                        </p:tav>
                                      </p:tavLst>
                                    </p:anim>
                                  </p:childTnLst>
                                </p:cTn>
                              </p:par>
                            </p:childTnLst>
                          </p:cTn>
                        </p:par>
                        <p:par>
                          <p:cTn id="38" fill="hold">
                            <p:stCondLst>
                              <p:cond delay="350"/>
                            </p:stCondLst>
                            <p:childTnLst>
                              <p:par>
                                <p:cTn id="39" presetID="10" presetClass="entr" presetSubtype="0" fill="hold" nodeType="afterEffect">
                                  <p:stCondLst>
                                    <p:cond delay="0"/>
                                  </p:stCondLst>
                                  <p:childTnLst>
                                    <p:set>
                                      <p:cBhvr>
                                        <p:cTn id="40" dur="1" fill="hold">
                                          <p:stCondLst>
                                            <p:cond delay="0"/>
                                          </p:stCondLst>
                                        </p:cTn>
                                        <p:tgtEl>
                                          <p:spTgt spid="347"/>
                                        </p:tgtEl>
                                        <p:attrNameLst>
                                          <p:attrName>style.visibility</p:attrName>
                                        </p:attrNameLst>
                                      </p:cBhvr>
                                      <p:to>
                                        <p:strVal val="visible"/>
                                      </p:to>
                                    </p:set>
                                    <p:animEffect transition="in" filter="fade">
                                      <p:cBhvr>
                                        <p:cTn id="41" dur="500"/>
                                        <p:tgtEl>
                                          <p:spTgt spid="347"/>
                                        </p:tgtEl>
                                      </p:cBhvr>
                                    </p:animEffect>
                                  </p:childTnLst>
                                </p:cTn>
                              </p:par>
                              <p:par>
                                <p:cTn id="42" presetID="42" presetClass="path" presetSubtype="0" decel="100000" fill="hold" nodeType="withEffect">
                                  <p:stCondLst>
                                    <p:cond delay="0"/>
                                  </p:stCondLst>
                                  <p:childTnLst>
                                    <p:animMotion origin="layout" path="M 0.02144 -6.58193E-7 L 2.4432E-6 -6.58193E-7 " pathEditMode="relative" rAng="0" ptsTypes="AA">
                                      <p:cBhvr>
                                        <p:cTn id="43" dur="600" fill="hold"/>
                                        <p:tgtEl>
                                          <p:spTgt spid="347"/>
                                        </p:tgtEl>
                                        <p:attrNameLst>
                                          <p:attrName>ppt_x</p:attrName>
                                          <p:attrName>ppt_y</p:attrName>
                                        </p:attrNameLst>
                                      </p:cBhvr>
                                      <p:rCtr x="-1072" y="0"/>
                                    </p:animMotion>
                                  </p:childTnLst>
                                </p:cTn>
                              </p:par>
                            </p:childTnLst>
                          </p:cTn>
                        </p:par>
                      </p:childTnLst>
                    </p:cTn>
                  </p:par>
                  <p:par>
                    <p:cTn id="44" fill="hold">
                      <p:stCondLst>
                        <p:cond delay="indefinite"/>
                      </p:stCondLst>
                      <p:childTnLst>
                        <p:par>
                          <p:cTn id="45" fill="hold">
                            <p:stCondLst>
                              <p:cond delay="0"/>
                            </p:stCondLst>
                            <p:childTnLst>
                              <p:par>
                                <p:cTn id="46" presetID="23" presetClass="entr" presetSubtype="16"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anim calcmode="lin" valueType="num">
                                      <p:cBhvr>
                                        <p:cTn id="48" dur="350" fill="hold"/>
                                        <p:tgtEl>
                                          <p:spTgt spid="7"/>
                                        </p:tgtEl>
                                        <p:attrNameLst>
                                          <p:attrName>ppt_w</p:attrName>
                                        </p:attrNameLst>
                                      </p:cBhvr>
                                      <p:tavLst>
                                        <p:tav tm="0">
                                          <p:val>
                                            <p:fltVal val="0"/>
                                          </p:val>
                                        </p:tav>
                                        <p:tav tm="100000">
                                          <p:val>
                                            <p:strVal val="#ppt_w"/>
                                          </p:val>
                                        </p:tav>
                                      </p:tavLst>
                                    </p:anim>
                                    <p:anim calcmode="lin" valueType="num">
                                      <p:cBhvr>
                                        <p:cTn id="49" dur="350" fill="hold"/>
                                        <p:tgtEl>
                                          <p:spTgt spid="7"/>
                                        </p:tgtEl>
                                        <p:attrNameLst>
                                          <p:attrName>ppt_h</p:attrName>
                                        </p:attrNameLst>
                                      </p:cBhvr>
                                      <p:tavLst>
                                        <p:tav tm="0">
                                          <p:val>
                                            <p:fltVal val="0"/>
                                          </p:val>
                                        </p:tav>
                                        <p:tav tm="100000">
                                          <p:val>
                                            <p:strVal val="#ppt_h"/>
                                          </p:val>
                                        </p:tav>
                                      </p:tavLst>
                                    </p:anim>
                                  </p:childTnLst>
                                </p:cTn>
                              </p:par>
                            </p:childTnLst>
                          </p:cTn>
                        </p:par>
                        <p:par>
                          <p:cTn id="50" fill="hold">
                            <p:stCondLst>
                              <p:cond delay="350"/>
                            </p:stCondLst>
                            <p:childTnLst>
                              <p:par>
                                <p:cTn id="51" presetID="10" presetClass="entr" presetSubtype="0" fill="hold" nodeType="afterEffect">
                                  <p:stCondLst>
                                    <p:cond delay="0"/>
                                  </p:stCondLst>
                                  <p:childTnLst>
                                    <p:set>
                                      <p:cBhvr>
                                        <p:cTn id="52" dur="1" fill="hold">
                                          <p:stCondLst>
                                            <p:cond delay="0"/>
                                          </p:stCondLst>
                                        </p:cTn>
                                        <p:tgtEl>
                                          <p:spTgt spid="310"/>
                                        </p:tgtEl>
                                        <p:attrNameLst>
                                          <p:attrName>style.visibility</p:attrName>
                                        </p:attrNameLst>
                                      </p:cBhvr>
                                      <p:to>
                                        <p:strVal val="visible"/>
                                      </p:to>
                                    </p:set>
                                    <p:animEffect transition="in" filter="fade">
                                      <p:cBhvr>
                                        <p:cTn id="53" dur="500"/>
                                        <p:tgtEl>
                                          <p:spTgt spid="310"/>
                                        </p:tgtEl>
                                      </p:cBhvr>
                                    </p:animEffect>
                                  </p:childTnLst>
                                </p:cTn>
                              </p:par>
                              <p:par>
                                <p:cTn id="54" presetID="42" presetClass="path" presetSubtype="0" decel="100000" fill="hold" nodeType="withEffect">
                                  <p:stCondLst>
                                    <p:cond delay="0"/>
                                  </p:stCondLst>
                                  <p:childTnLst>
                                    <p:animMotion origin="layout" path="M -0.0245 -6.58193E-7 L -4.4243E-6 -6.58193E-7 " pathEditMode="relative" rAng="0" ptsTypes="AA">
                                      <p:cBhvr>
                                        <p:cTn id="55" dur="600" fill="hold"/>
                                        <p:tgtEl>
                                          <p:spTgt spid="310"/>
                                        </p:tgtEl>
                                        <p:attrNameLst>
                                          <p:attrName>ppt_x</p:attrName>
                                          <p:attrName>ppt_y</p:attrName>
                                        </p:attrNameLst>
                                      </p:cBhvr>
                                      <p:rCtr x="12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74E093-5223-304C-BABD-F7E27394A1CB}"/>
              </a:ext>
            </a:extLst>
          </p:cNvPr>
          <p:cNvSpPr>
            <a:spLocks noGrp="1"/>
          </p:cNvSpPr>
          <p:nvPr>
            <p:ph type="title"/>
          </p:nvPr>
        </p:nvSpPr>
        <p:spPr/>
        <p:txBody>
          <a:bodyPr/>
          <a:lstStyle/>
          <a:p>
            <a:r>
              <a:rPr lang="en-US" dirty="0"/>
              <a:t>How to Automate</a:t>
            </a:r>
          </a:p>
        </p:txBody>
      </p:sp>
      <p:sp>
        <p:nvSpPr>
          <p:cNvPr id="3" name="Footer Placeholder 2">
            <a:extLst>
              <a:ext uri="{FF2B5EF4-FFF2-40B4-BE49-F238E27FC236}">
                <a16:creationId xmlns:a16="http://schemas.microsoft.com/office/drawing/2014/main" id="{2899C512-EB96-CE4B-A0A0-A6C391EC2098}"/>
              </a:ext>
            </a:extLst>
          </p:cNvPr>
          <p:cNvSpPr>
            <a:spLocks noGrp="1"/>
          </p:cNvSpPr>
          <p:nvPr>
            <p:ph type="ftr" sz="quarter" idx="10"/>
          </p:nvPr>
        </p:nvSpPr>
        <p:spPr/>
        <p:txBody>
          <a:bodyPr/>
          <a:lstStyle/>
          <a:p>
            <a:r>
              <a:rPr lang="en-CA"/>
              <a:t>© 2020, Amazon Web Services, Inc. or its affiliates. All rights reserved.</a:t>
            </a:r>
            <a:endParaRPr lang="en-CA" dirty="0"/>
          </a:p>
        </p:txBody>
      </p:sp>
    </p:spTree>
    <p:extLst>
      <p:ext uri="{BB962C8B-B14F-4D97-AF65-F5344CB8AC3E}">
        <p14:creationId xmlns:p14="http://schemas.microsoft.com/office/powerpoint/2010/main" val="3970677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48B0E53-B93D-4299-9850-30A4063344AC}"/>
              </a:ext>
            </a:extLst>
          </p:cNvPr>
          <p:cNvSpPr>
            <a:spLocks noGrp="1"/>
          </p:cNvSpPr>
          <p:nvPr>
            <p:ph type="body" sz="quarter" idx="13"/>
          </p:nvPr>
        </p:nvSpPr>
        <p:spPr/>
        <p:txBody>
          <a:bodyPr/>
          <a:lstStyle/>
          <a:p>
            <a:pPr lvl="0"/>
            <a:r>
              <a:rPr lang="en-US" dirty="0"/>
              <a:t>TKO372756</a:t>
            </a:r>
          </a:p>
        </p:txBody>
      </p:sp>
      <p:sp>
        <p:nvSpPr>
          <p:cNvPr id="23" name="Title 22">
            <a:extLst>
              <a:ext uri="{FF2B5EF4-FFF2-40B4-BE49-F238E27FC236}">
                <a16:creationId xmlns:a16="http://schemas.microsoft.com/office/drawing/2014/main" id="{51678037-9381-4CC3-BC64-D4AE3E6C2280}"/>
              </a:ext>
            </a:extLst>
          </p:cNvPr>
          <p:cNvSpPr>
            <a:spLocks noGrp="1"/>
          </p:cNvSpPr>
          <p:nvPr>
            <p:ph type="title"/>
          </p:nvPr>
        </p:nvSpPr>
        <p:spPr/>
        <p:txBody>
          <a:bodyPr/>
          <a:lstStyle/>
          <a:p>
            <a:r>
              <a:rPr lang="en-US" dirty="0"/>
              <a:t>Automate everything: Options and best practices</a:t>
            </a:r>
            <a:endParaRPr lang="en-CA" dirty="0"/>
          </a:p>
        </p:txBody>
      </p:sp>
      <p:sp>
        <p:nvSpPr>
          <p:cNvPr id="9" name="Text Placeholder 8">
            <a:extLst>
              <a:ext uri="{FF2B5EF4-FFF2-40B4-BE49-F238E27FC236}">
                <a16:creationId xmlns:a16="http://schemas.microsoft.com/office/drawing/2014/main" id="{8BABECAA-217F-41EA-B4B3-0498CB8E29B1}"/>
              </a:ext>
            </a:extLst>
          </p:cNvPr>
          <p:cNvSpPr>
            <a:spLocks noGrp="1"/>
          </p:cNvSpPr>
          <p:nvPr>
            <p:ph type="body" sz="quarter" idx="19"/>
          </p:nvPr>
        </p:nvSpPr>
        <p:spPr/>
        <p:txBody>
          <a:bodyPr/>
          <a:lstStyle/>
          <a:p>
            <a:r>
              <a:rPr lang="en-GB" dirty="0"/>
              <a:t>Kenneth Walsh</a:t>
            </a:r>
          </a:p>
          <a:p>
            <a:r>
              <a:rPr lang="en-GB" dirty="0"/>
              <a:t>Sr. Solutions Architect</a:t>
            </a:r>
          </a:p>
          <a:p>
            <a:r>
              <a:rPr lang="en-GB" dirty="0"/>
              <a:t>Amazon Web Services</a:t>
            </a:r>
          </a:p>
        </p:txBody>
      </p:sp>
      <p:sp>
        <p:nvSpPr>
          <p:cNvPr id="7" name="Text Placeholder 6">
            <a:extLst>
              <a:ext uri="{FF2B5EF4-FFF2-40B4-BE49-F238E27FC236}">
                <a16:creationId xmlns:a16="http://schemas.microsoft.com/office/drawing/2014/main" id="{93481CCA-B3D3-44A4-A12E-DCD78DB810E2}"/>
              </a:ext>
            </a:extLst>
          </p:cNvPr>
          <p:cNvSpPr>
            <a:spLocks noGrp="1"/>
          </p:cNvSpPr>
          <p:nvPr>
            <p:ph type="body" sz="quarter" idx="20"/>
          </p:nvPr>
        </p:nvSpPr>
        <p:spPr>
          <a:xfrm>
            <a:off x="8923337" y="7459404"/>
            <a:ext cx="9564688" cy="2300287"/>
          </a:xfrm>
        </p:spPr>
        <p:txBody>
          <a:bodyPr/>
          <a:lstStyle/>
          <a:p>
            <a:r>
              <a:rPr lang="en-GB" dirty="0"/>
              <a:t>MaSonya Scott</a:t>
            </a:r>
          </a:p>
          <a:p>
            <a:r>
              <a:rPr lang="en-GB" dirty="0"/>
              <a:t>Principal Business Development Mgr.</a:t>
            </a:r>
          </a:p>
          <a:p>
            <a:r>
              <a:rPr lang="en-GB" dirty="0"/>
              <a:t>Amazon Web Services</a:t>
            </a:r>
          </a:p>
        </p:txBody>
      </p:sp>
      <p:sp>
        <p:nvSpPr>
          <p:cNvPr id="21" name="Footer Placeholder 20">
            <a:extLst>
              <a:ext uri="{FF2B5EF4-FFF2-40B4-BE49-F238E27FC236}">
                <a16:creationId xmlns:a16="http://schemas.microsoft.com/office/drawing/2014/main" id="{3C8D5824-3540-418D-BA70-EAC24E782126}"/>
              </a:ext>
            </a:extLst>
          </p:cNvPr>
          <p:cNvSpPr>
            <a:spLocks noGrp="1"/>
          </p:cNvSpPr>
          <p:nvPr>
            <p:ph type="ftr" sz="quarter" idx="21"/>
          </p:nvPr>
        </p:nvSpPr>
        <p:spPr/>
        <p:txBody>
          <a:bodyPr/>
          <a:lstStyle/>
          <a:p>
            <a:r>
              <a:rPr lang="en-CA"/>
              <a:t>© 2020, Amazon Web Services, Inc. or its affiliates. All rights reserved.</a:t>
            </a:r>
            <a:endParaRPr lang="en-CA" dirty="0"/>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Title 1"/>
          <p:cNvSpPr txBox="1">
            <a:spLocks noGrp="1"/>
          </p:cNvSpPr>
          <p:nvPr>
            <p:ph type="title"/>
          </p:nvPr>
        </p:nvSpPr>
        <p:spPr/>
        <p:txBody>
          <a:bodyPr/>
          <a:lstStyle>
            <a:lvl1pPr>
              <a:lnSpc>
                <a:spcPct val="100000"/>
              </a:lnSpc>
              <a:defRPr spc="400"/>
            </a:lvl1pPr>
          </a:lstStyle>
          <a:p>
            <a:r>
              <a:rPr lang="en-CA" dirty="0"/>
              <a:t>Demo 1 - Automate Sharing Portfolios</a:t>
            </a:r>
          </a:p>
        </p:txBody>
      </p:sp>
      <p:sp>
        <p:nvSpPr>
          <p:cNvPr id="2" name="Footer Placeholder 1">
            <a:extLst>
              <a:ext uri="{FF2B5EF4-FFF2-40B4-BE49-F238E27FC236}">
                <a16:creationId xmlns:a16="http://schemas.microsoft.com/office/drawing/2014/main" id="{515A0AA2-D351-4E0F-8A45-7E28584D3C12}"/>
              </a:ext>
            </a:extLst>
          </p:cNvPr>
          <p:cNvSpPr>
            <a:spLocks noGrp="1"/>
          </p:cNvSpPr>
          <p:nvPr>
            <p:ph type="ftr" sz="quarter" idx="10"/>
          </p:nvPr>
        </p:nvSpPr>
        <p:spPr/>
        <p:txBody>
          <a:bodyPr/>
          <a:lstStyle/>
          <a:p>
            <a:r>
              <a:rPr lang="en-CA"/>
              <a:t>© 2020, Amazon Web Services, Inc. or its affiliates. All rights reserved.</a:t>
            </a:r>
            <a:endParaRPr lang="en-CA" dirty="0"/>
          </a:p>
        </p:txBody>
      </p:sp>
      <p:pic>
        <p:nvPicPr>
          <p:cNvPr id="22" name="Graphic 21">
            <a:extLst>
              <a:ext uri="{FF2B5EF4-FFF2-40B4-BE49-F238E27FC236}">
                <a16:creationId xmlns:a16="http://schemas.microsoft.com/office/drawing/2014/main" id="{29A0EBBC-A0D7-0343-9928-525BAD8F2F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01016" y="9054394"/>
            <a:ext cx="655887" cy="655887"/>
          </a:xfrm>
          <a:prstGeom prst="rect">
            <a:avLst/>
          </a:prstGeom>
        </p:spPr>
      </p:pic>
      <p:cxnSp>
        <p:nvCxnSpPr>
          <p:cNvPr id="23" name="Straight Arrow Connector 22">
            <a:extLst>
              <a:ext uri="{FF2B5EF4-FFF2-40B4-BE49-F238E27FC236}">
                <a16:creationId xmlns:a16="http://schemas.microsoft.com/office/drawing/2014/main" id="{3C7C2A8F-4301-3548-B6BD-C0B7F74D145F}"/>
              </a:ext>
            </a:extLst>
          </p:cNvPr>
          <p:cNvCxnSpPr>
            <a:cxnSpLocks/>
          </p:cNvCxnSpPr>
          <p:nvPr/>
        </p:nvCxnSpPr>
        <p:spPr>
          <a:xfrm>
            <a:off x="5656768" y="6046834"/>
            <a:ext cx="860695" cy="0"/>
          </a:xfrm>
          <a:prstGeom prst="straightConnector1">
            <a:avLst/>
          </a:prstGeom>
          <a:noFill/>
          <a:ln w="28575" cap="flat" cmpd="sng" algn="ctr">
            <a:solidFill>
              <a:srgbClr val="FFFFFF"/>
            </a:solidFill>
            <a:prstDash val="solid"/>
            <a:headEnd type="none"/>
            <a:tailEnd type="triangle"/>
          </a:ln>
          <a:effectLst/>
        </p:spPr>
      </p:cxnSp>
      <p:sp>
        <p:nvSpPr>
          <p:cNvPr id="24" name="TextBox 23">
            <a:extLst>
              <a:ext uri="{FF2B5EF4-FFF2-40B4-BE49-F238E27FC236}">
                <a16:creationId xmlns:a16="http://schemas.microsoft.com/office/drawing/2014/main" id="{90BE95B2-9B03-CC41-B5C5-093802D3BBC0}"/>
              </a:ext>
            </a:extLst>
          </p:cNvPr>
          <p:cNvSpPr txBox="1"/>
          <p:nvPr/>
        </p:nvSpPr>
        <p:spPr>
          <a:xfrm>
            <a:off x="4599790" y="6236127"/>
            <a:ext cx="1194878" cy="447815"/>
          </a:xfrm>
          <a:prstGeom prst="rect">
            <a:avLst/>
          </a:prstGeom>
          <a:noFill/>
        </p:spPr>
        <p:txBody>
          <a:bodyPr wrap="none" lIns="182880" tIns="146304" rIns="182880" bIns="146304" rtlCol="0" anchor="ctr">
            <a:spAutoFit/>
          </a:bodyPr>
          <a:lstStyle/>
          <a:p>
            <a:pPr marL="0" marR="0" lvl="0" indent="0" algn="ctr" defTabSz="1097212"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ea typeface="+mn-ea"/>
                <a:cs typeface="+mn-cs"/>
              </a:rPr>
              <a:t>Hub Account</a:t>
            </a:r>
          </a:p>
        </p:txBody>
      </p:sp>
      <p:sp>
        <p:nvSpPr>
          <p:cNvPr id="25" name="TextBox 24">
            <a:extLst>
              <a:ext uri="{FF2B5EF4-FFF2-40B4-BE49-F238E27FC236}">
                <a16:creationId xmlns:a16="http://schemas.microsoft.com/office/drawing/2014/main" id="{FA04BCE2-FCB3-574A-98F3-DABA0428F5D1}"/>
              </a:ext>
            </a:extLst>
          </p:cNvPr>
          <p:cNvSpPr txBox="1"/>
          <p:nvPr/>
        </p:nvSpPr>
        <p:spPr>
          <a:xfrm>
            <a:off x="6452486" y="6935974"/>
            <a:ext cx="6775237" cy="849463"/>
          </a:xfrm>
          <a:prstGeom prst="rect">
            <a:avLst/>
          </a:prstGeom>
          <a:noFill/>
        </p:spPr>
        <p:txBody>
          <a:bodyPr wrap="square" lIns="182880" tIns="146304" rIns="182880" bIns="146304" rtlCol="0">
            <a:spAutoFit/>
          </a:bodyPr>
          <a:lstStyle/>
          <a:p>
            <a:pPr marL="457200" marR="0" lvl="0" indent="-457200" defTabSz="1097212" eaLnBrk="1" fontAlgn="auto" latinLnBrk="0" hangingPunct="1">
              <a:lnSpc>
                <a:spcPct val="90000"/>
              </a:lnSpc>
              <a:spcBef>
                <a:spcPts val="0"/>
              </a:spcBef>
              <a:spcAft>
                <a:spcPts val="1800"/>
              </a:spcAft>
              <a:buClrTx/>
              <a:buSzTx/>
              <a:buFont typeface="+mj-lt"/>
              <a:buAutoNum type="arabicPeriod"/>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ea typeface="+mn-ea"/>
                <a:cs typeface="+mn-cs"/>
              </a:rPr>
              <a:t>Generates a CloudFormation template with portfolios that can be shared</a:t>
            </a:r>
          </a:p>
        </p:txBody>
      </p:sp>
      <p:pic>
        <p:nvPicPr>
          <p:cNvPr id="26" name="Graphic 4">
            <a:extLst>
              <a:ext uri="{FF2B5EF4-FFF2-40B4-BE49-F238E27FC236}">
                <a16:creationId xmlns:a16="http://schemas.microsoft.com/office/drawing/2014/main" id="{B675FC06-925C-A046-A49B-D84BA07D6E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58710" y="5665104"/>
            <a:ext cx="708242" cy="708242"/>
          </a:xfrm>
          <a:prstGeom prst="rect">
            <a:avLst/>
          </a:prstGeom>
        </p:spPr>
      </p:pic>
      <p:pic>
        <p:nvPicPr>
          <p:cNvPr id="27" name="Graphic 26">
            <a:extLst>
              <a:ext uri="{FF2B5EF4-FFF2-40B4-BE49-F238E27FC236}">
                <a16:creationId xmlns:a16="http://schemas.microsoft.com/office/drawing/2014/main" id="{983B065C-F33A-B64E-BD72-38077587E5F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12163" y="5694140"/>
            <a:ext cx="655887" cy="655887"/>
          </a:xfrm>
          <a:prstGeom prst="rect">
            <a:avLst/>
          </a:prstGeom>
        </p:spPr>
      </p:pic>
      <p:pic>
        <p:nvPicPr>
          <p:cNvPr id="28" name="Graphic 27">
            <a:extLst>
              <a:ext uri="{FF2B5EF4-FFF2-40B4-BE49-F238E27FC236}">
                <a16:creationId xmlns:a16="http://schemas.microsoft.com/office/drawing/2014/main" id="{05A7C826-7747-BF4D-B3E9-92FF7A5B27C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14415" y="5665104"/>
            <a:ext cx="763461" cy="763461"/>
          </a:xfrm>
          <a:prstGeom prst="rect">
            <a:avLst/>
          </a:prstGeom>
        </p:spPr>
      </p:pic>
      <p:pic>
        <p:nvPicPr>
          <p:cNvPr id="29" name="Graphic 28">
            <a:extLst>
              <a:ext uri="{FF2B5EF4-FFF2-40B4-BE49-F238E27FC236}">
                <a16:creationId xmlns:a16="http://schemas.microsoft.com/office/drawing/2014/main" id="{124DC5BB-CD09-EA4D-A3FB-76A10BE3264C}"/>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2619279" y="5714441"/>
            <a:ext cx="772281" cy="773741"/>
          </a:xfrm>
          <a:prstGeom prst="rect">
            <a:avLst/>
          </a:prstGeom>
        </p:spPr>
      </p:pic>
      <p:pic>
        <p:nvPicPr>
          <p:cNvPr id="30" name="Graphic 29">
            <a:extLst>
              <a:ext uri="{FF2B5EF4-FFF2-40B4-BE49-F238E27FC236}">
                <a16:creationId xmlns:a16="http://schemas.microsoft.com/office/drawing/2014/main" id="{B5D2C4BA-6887-A84D-A5E6-F01C3A97EF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35864" y="5645284"/>
            <a:ext cx="655887" cy="655887"/>
          </a:xfrm>
          <a:prstGeom prst="rect">
            <a:avLst/>
          </a:prstGeom>
        </p:spPr>
      </p:pic>
      <p:pic>
        <p:nvPicPr>
          <p:cNvPr id="31" name="Graphic 30">
            <a:extLst>
              <a:ext uri="{FF2B5EF4-FFF2-40B4-BE49-F238E27FC236}">
                <a16:creationId xmlns:a16="http://schemas.microsoft.com/office/drawing/2014/main" id="{C5C38738-36A8-C648-97EE-9FCC75AFC2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19984" y="5665104"/>
            <a:ext cx="763461" cy="763461"/>
          </a:xfrm>
          <a:prstGeom prst="rect">
            <a:avLst/>
          </a:prstGeom>
        </p:spPr>
      </p:pic>
      <p:pic>
        <p:nvPicPr>
          <p:cNvPr id="32" name="Graphic 4">
            <a:extLst>
              <a:ext uri="{FF2B5EF4-FFF2-40B4-BE49-F238E27FC236}">
                <a16:creationId xmlns:a16="http://schemas.microsoft.com/office/drawing/2014/main" id="{4EFBEE75-1AF5-0349-8286-6E99A1B12B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64064" y="8908166"/>
            <a:ext cx="708242" cy="708242"/>
          </a:xfrm>
          <a:prstGeom prst="rect">
            <a:avLst/>
          </a:prstGeom>
        </p:spPr>
      </p:pic>
      <p:pic>
        <p:nvPicPr>
          <p:cNvPr id="33" name="Graphic 32">
            <a:extLst>
              <a:ext uri="{FF2B5EF4-FFF2-40B4-BE49-F238E27FC236}">
                <a16:creationId xmlns:a16="http://schemas.microsoft.com/office/drawing/2014/main" id="{29633114-833C-3844-8F06-C945798DBD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56223" y="8957503"/>
            <a:ext cx="655887" cy="655887"/>
          </a:xfrm>
          <a:prstGeom prst="rect">
            <a:avLst/>
          </a:prstGeom>
        </p:spPr>
      </p:pic>
      <p:pic>
        <p:nvPicPr>
          <p:cNvPr id="34" name="Graphic 33">
            <a:extLst>
              <a:ext uri="{FF2B5EF4-FFF2-40B4-BE49-F238E27FC236}">
                <a16:creationId xmlns:a16="http://schemas.microsoft.com/office/drawing/2014/main" id="{7C2C7E97-CDC7-D449-9E38-FFA9F7E4E97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610386" y="8905389"/>
            <a:ext cx="763461" cy="763461"/>
          </a:xfrm>
          <a:prstGeom prst="rect">
            <a:avLst/>
          </a:prstGeom>
        </p:spPr>
      </p:pic>
      <p:pic>
        <p:nvPicPr>
          <p:cNvPr id="35" name="Graphic 34">
            <a:extLst>
              <a:ext uri="{FF2B5EF4-FFF2-40B4-BE49-F238E27FC236}">
                <a16:creationId xmlns:a16="http://schemas.microsoft.com/office/drawing/2014/main" id="{B536E4A9-0F79-9E4C-B70B-A9DF7A44C13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26491" y="8908166"/>
            <a:ext cx="763461" cy="763461"/>
          </a:xfrm>
          <a:prstGeom prst="rect">
            <a:avLst/>
          </a:prstGeom>
        </p:spPr>
      </p:pic>
      <p:pic>
        <p:nvPicPr>
          <p:cNvPr id="36" name="Graphic 4">
            <a:extLst>
              <a:ext uri="{FF2B5EF4-FFF2-40B4-BE49-F238E27FC236}">
                <a16:creationId xmlns:a16="http://schemas.microsoft.com/office/drawing/2014/main" id="{CC735343-CAD7-034F-A7A0-AA4ED4D189C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089811" y="9013379"/>
            <a:ext cx="708242" cy="708242"/>
          </a:xfrm>
          <a:prstGeom prst="rect">
            <a:avLst/>
          </a:prstGeom>
        </p:spPr>
      </p:pic>
      <p:sp>
        <p:nvSpPr>
          <p:cNvPr id="37" name="TextBox 36">
            <a:extLst>
              <a:ext uri="{FF2B5EF4-FFF2-40B4-BE49-F238E27FC236}">
                <a16:creationId xmlns:a16="http://schemas.microsoft.com/office/drawing/2014/main" id="{9DB0B227-6AA3-0247-911F-C433CEBC1057}"/>
              </a:ext>
            </a:extLst>
          </p:cNvPr>
          <p:cNvSpPr txBox="1"/>
          <p:nvPr/>
        </p:nvSpPr>
        <p:spPr>
          <a:xfrm>
            <a:off x="4767401" y="9721621"/>
            <a:ext cx="1323119" cy="447815"/>
          </a:xfrm>
          <a:prstGeom prst="rect">
            <a:avLst/>
          </a:prstGeom>
          <a:noFill/>
        </p:spPr>
        <p:txBody>
          <a:bodyPr wrap="none" lIns="182880" tIns="146304" rIns="182880" bIns="146304" rtlCol="0" anchor="ctr">
            <a:spAutoFit/>
          </a:bodyPr>
          <a:lstStyle/>
          <a:p>
            <a:pPr marL="0" marR="0" lvl="0" indent="0" algn="ctr" defTabSz="1097212"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ea typeface="+mn-ea"/>
                <a:cs typeface="+mn-cs"/>
              </a:rPr>
              <a:t>Spoke Account</a:t>
            </a:r>
          </a:p>
        </p:txBody>
      </p:sp>
      <p:cxnSp>
        <p:nvCxnSpPr>
          <p:cNvPr id="38" name="Elbow Connector 37">
            <a:extLst>
              <a:ext uri="{FF2B5EF4-FFF2-40B4-BE49-F238E27FC236}">
                <a16:creationId xmlns:a16="http://schemas.microsoft.com/office/drawing/2014/main" id="{F135BF76-2529-8D4E-BF5A-493938AD52D2}"/>
              </a:ext>
            </a:extLst>
          </p:cNvPr>
          <p:cNvCxnSpPr>
            <a:cxnSpLocks/>
          </p:cNvCxnSpPr>
          <p:nvPr/>
        </p:nvCxnSpPr>
        <p:spPr>
          <a:xfrm flipV="1">
            <a:off x="12949573" y="6116149"/>
            <a:ext cx="593507" cy="3266188"/>
          </a:xfrm>
          <a:prstGeom prst="bentConnector3">
            <a:avLst>
              <a:gd name="adj1" fmla="val 138517"/>
            </a:avLst>
          </a:prstGeom>
          <a:noFill/>
          <a:ln w="28575" cap="flat" cmpd="sng" algn="ctr">
            <a:solidFill>
              <a:srgbClr val="FFFFFF"/>
            </a:solidFill>
            <a:prstDash val="solid"/>
            <a:headEnd type="triangle" w="med" len="med"/>
            <a:tailEnd type="oval"/>
          </a:ln>
          <a:effectLst/>
        </p:spPr>
      </p:cxnSp>
      <p:sp>
        <p:nvSpPr>
          <p:cNvPr id="39" name="TextBox 38">
            <a:extLst>
              <a:ext uri="{FF2B5EF4-FFF2-40B4-BE49-F238E27FC236}">
                <a16:creationId xmlns:a16="http://schemas.microsoft.com/office/drawing/2014/main" id="{D1EEE32A-C519-2F45-9500-32268E5376BF}"/>
              </a:ext>
            </a:extLst>
          </p:cNvPr>
          <p:cNvSpPr txBox="1"/>
          <p:nvPr/>
        </p:nvSpPr>
        <p:spPr>
          <a:xfrm>
            <a:off x="6452487" y="9945528"/>
            <a:ext cx="6775237" cy="849463"/>
          </a:xfrm>
          <a:prstGeom prst="rect">
            <a:avLst/>
          </a:prstGeom>
          <a:noFill/>
        </p:spPr>
        <p:txBody>
          <a:bodyPr wrap="square" lIns="182880" tIns="146304" rIns="182880" bIns="146304" rtlCol="0">
            <a:spAutoFit/>
          </a:bodyPr>
          <a:lstStyle/>
          <a:p>
            <a:pPr marL="457200" marR="0" lvl="0" indent="-457200" defTabSz="1097212" eaLnBrk="1" fontAlgn="auto" latinLnBrk="0" hangingPunct="1">
              <a:lnSpc>
                <a:spcPct val="90000"/>
              </a:lnSpc>
              <a:spcBef>
                <a:spcPts val="0"/>
              </a:spcBef>
              <a:spcAft>
                <a:spcPts val="1800"/>
              </a:spcAft>
              <a:buClrTx/>
              <a:buSzTx/>
              <a:buFont typeface="+mj-lt"/>
              <a:buAutoNum type="arabicPeriod" startAt="2"/>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ea typeface="+mn-ea"/>
                <a:cs typeface="+mn-cs"/>
              </a:rPr>
              <a:t>Automates the process to import and use the shared portfolio</a:t>
            </a: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Title 1"/>
          <p:cNvSpPr txBox="1">
            <a:spLocks noGrp="1"/>
          </p:cNvSpPr>
          <p:nvPr>
            <p:ph type="title"/>
          </p:nvPr>
        </p:nvSpPr>
        <p:spPr/>
        <p:txBody>
          <a:bodyPr/>
          <a:lstStyle>
            <a:lvl1pPr>
              <a:lnSpc>
                <a:spcPct val="100000"/>
              </a:lnSpc>
              <a:defRPr spc="400"/>
            </a:lvl1pPr>
          </a:lstStyle>
          <a:p>
            <a:r>
              <a:rPr lang="en-CA" sz="6600" dirty="0"/>
              <a:t>Demo 2 – Request Products via Jira Service Desk</a:t>
            </a:r>
          </a:p>
        </p:txBody>
      </p:sp>
      <p:sp>
        <p:nvSpPr>
          <p:cNvPr id="2" name="Footer Placeholder 1">
            <a:extLst>
              <a:ext uri="{FF2B5EF4-FFF2-40B4-BE49-F238E27FC236}">
                <a16:creationId xmlns:a16="http://schemas.microsoft.com/office/drawing/2014/main" id="{515A0AA2-D351-4E0F-8A45-7E28584D3C12}"/>
              </a:ext>
            </a:extLst>
          </p:cNvPr>
          <p:cNvSpPr>
            <a:spLocks noGrp="1"/>
          </p:cNvSpPr>
          <p:nvPr>
            <p:ph type="ftr" sz="quarter" idx="10"/>
          </p:nvPr>
        </p:nvSpPr>
        <p:spPr/>
        <p:txBody>
          <a:bodyPr/>
          <a:lstStyle/>
          <a:p>
            <a:r>
              <a:rPr lang="en-CA"/>
              <a:t>© 2020, Amazon Web Services, Inc. or its affiliates. All rights reserved.</a:t>
            </a:r>
            <a:endParaRPr lang="en-CA" dirty="0"/>
          </a:p>
        </p:txBody>
      </p:sp>
      <p:pic>
        <p:nvPicPr>
          <p:cNvPr id="4" name="Picture 3">
            <a:extLst>
              <a:ext uri="{FF2B5EF4-FFF2-40B4-BE49-F238E27FC236}">
                <a16:creationId xmlns:a16="http://schemas.microsoft.com/office/drawing/2014/main" id="{E9BB8FCE-0524-2642-8D3F-53138F9E71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9470" y="4114800"/>
            <a:ext cx="15445780" cy="7924800"/>
          </a:xfrm>
          <a:prstGeom prst="rect">
            <a:avLst/>
          </a:prstGeom>
        </p:spPr>
      </p:pic>
    </p:spTree>
    <p:extLst>
      <p:ext uri="{BB962C8B-B14F-4D97-AF65-F5344CB8AC3E}">
        <p14:creationId xmlns:p14="http://schemas.microsoft.com/office/powerpoint/2010/main" val="353699909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BB8B1-F0BA-E64B-A6D5-FB543CAA652C}"/>
              </a:ext>
            </a:extLst>
          </p:cNvPr>
          <p:cNvSpPr>
            <a:spLocks noGrp="1"/>
          </p:cNvSpPr>
          <p:nvPr>
            <p:ph type="title"/>
          </p:nvPr>
        </p:nvSpPr>
        <p:spPr/>
        <p:txBody>
          <a:bodyPr/>
          <a:lstStyle/>
          <a:p>
            <a:r>
              <a:rPr lang="en-US" dirty="0"/>
              <a:t>Outcomes</a:t>
            </a:r>
          </a:p>
        </p:txBody>
      </p:sp>
      <p:sp>
        <p:nvSpPr>
          <p:cNvPr id="3" name="Footer Placeholder 2">
            <a:extLst>
              <a:ext uri="{FF2B5EF4-FFF2-40B4-BE49-F238E27FC236}">
                <a16:creationId xmlns:a16="http://schemas.microsoft.com/office/drawing/2014/main" id="{9EADB5BB-5402-3D4D-98AF-5D8341DCBA0B}"/>
              </a:ext>
            </a:extLst>
          </p:cNvPr>
          <p:cNvSpPr>
            <a:spLocks noGrp="1"/>
          </p:cNvSpPr>
          <p:nvPr>
            <p:ph type="ftr" sz="quarter" idx="10"/>
          </p:nvPr>
        </p:nvSpPr>
        <p:spPr/>
        <p:txBody>
          <a:bodyPr/>
          <a:lstStyle/>
          <a:p>
            <a:r>
              <a:rPr lang="en-CA"/>
              <a:t>© 2020, Amazon Web Services, Inc. or its affiliates. All rights reserved.</a:t>
            </a:r>
            <a:endParaRPr lang="en-CA" dirty="0"/>
          </a:p>
        </p:txBody>
      </p:sp>
      <p:sp>
        <p:nvSpPr>
          <p:cNvPr id="18" name="Content Placeholder 4">
            <a:extLst>
              <a:ext uri="{FF2B5EF4-FFF2-40B4-BE49-F238E27FC236}">
                <a16:creationId xmlns:a16="http://schemas.microsoft.com/office/drawing/2014/main" id="{311E5DF9-FA21-0D40-92B2-D70DA4CA8E37}"/>
              </a:ext>
            </a:extLst>
          </p:cNvPr>
          <p:cNvSpPr txBox="1">
            <a:spLocks/>
          </p:cNvSpPr>
          <p:nvPr/>
        </p:nvSpPr>
        <p:spPr>
          <a:xfrm>
            <a:off x="4651471" y="5136975"/>
            <a:ext cx="6806805" cy="4391567"/>
          </a:xfrm>
          <a:prstGeom prst="rect">
            <a:avLst/>
          </a:prstGeom>
        </p:spPr>
        <p:txBody>
          <a:bodyPr vert="horz" lIns="109728" tIns="54864" rIns="109728" bIns="54864" rtlCol="0">
            <a:noAutofit/>
          </a:bodyPr>
          <a:lstStyle>
            <a:lvl1pPr marL="0" indent="0" algn="l" defTabSz="609585" rtl="0" eaLnBrk="1" latinLnBrk="0" hangingPunct="1">
              <a:spcBef>
                <a:spcPct val="20000"/>
              </a:spcBef>
              <a:buFontTx/>
              <a:buNone/>
              <a:defRPr sz="3200" b="0" i="0" kern="1200">
                <a:solidFill>
                  <a:srgbClr val="414042"/>
                </a:solidFill>
                <a:latin typeface="Amazon Ember Regular" charset="0"/>
                <a:ea typeface="+mn-ea"/>
                <a:cs typeface="Amazon Ember Regular" charset="0"/>
              </a:defRPr>
            </a:lvl1pPr>
            <a:lvl2pPr marL="990575" indent="-380990" algn="l" defTabSz="609585" rtl="0" eaLnBrk="1" latinLnBrk="0" hangingPunct="1">
              <a:spcBef>
                <a:spcPct val="20000"/>
              </a:spcBef>
              <a:buFont typeface="Arial"/>
              <a:buChar char="•"/>
              <a:defRPr sz="2667" b="0" i="0" kern="1200">
                <a:solidFill>
                  <a:srgbClr val="414042"/>
                </a:solidFill>
                <a:latin typeface="Amazon Ember Regular" charset="0"/>
                <a:ea typeface="+mn-ea"/>
                <a:cs typeface="Amazon Ember Regular" charset="0"/>
              </a:defRPr>
            </a:lvl2pPr>
            <a:lvl3pPr marL="1523962" indent="-304792" algn="l" defTabSz="609585" rtl="0" eaLnBrk="1" latinLnBrk="0" hangingPunct="1">
              <a:spcBef>
                <a:spcPct val="20000"/>
              </a:spcBef>
              <a:buFont typeface="Arial"/>
              <a:buChar char="•"/>
              <a:defRPr sz="2400" b="0" i="0" kern="1200">
                <a:solidFill>
                  <a:srgbClr val="414042"/>
                </a:solidFill>
                <a:latin typeface="Amazon Ember Regular" charset="0"/>
                <a:ea typeface="+mn-ea"/>
                <a:cs typeface="Amazon Ember Regular" charset="0"/>
              </a:defRPr>
            </a:lvl3pPr>
            <a:lvl4pPr marL="2133547" indent="-304792" algn="l" defTabSz="609585" rtl="0" eaLnBrk="1" latinLnBrk="0" hangingPunct="1">
              <a:spcBef>
                <a:spcPct val="20000"/>
              </a:spcBef>
              <a:buFont typeface="Arial"/>
              <a:buChar char="–"/>
              <a:defRPr sz="2133" b="0" i="0" kern="1200">
                <a:solidFill>
                  <a:srgbClr val="414042"/>
                </a:solidFill>
                <a:latin typeface="Amazon Ember Regular" charset="0"/>
                <a:ea typeface="+mn-ea"/>
                <a:cs typeface="Amazon Ember Regular" charset="0"/>
              </a:defRPr>
            </a:lvl4pPr>
            <a:lvl5pPr marL="2743131" indent="-304792" algn="l" defTabSz="609585" rtl="0" eaLnBrk="1" latinLnBrk="0" hangingPunct="1">
              <a:spcBef>
                <a:spcPct val="20000"/>
              </a:spcBef>
              <a:buFont typeface="Arial"/>
              <a:buChar char="»"/>
              <a:defRPr sz="2133" b="0" i="0" kern="1200">
                <a:solidFill>
                  <a:srgbClr val="414042"/>
                </a:solidFill>
                <a:latin typeface="Amazon Ember Regular" charset="0"/>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200000"/>
              </a:lnSpc>
              <a:spcBef>
                <a:spcPts val="0"/>
              </a:spcBef>
              <a:spcAft>
                <a:spcPts val="6240"/>
              </a:spcAft>
            </a:pPr>
            <a:r>
              <a:rPr lang="en-US" dirty="0">
                <a:solidFill>
                  <a:schemeClr val="bg1"/>
                </a:solidFill>
                <a:latin typeface="+mn-lt"/>
                <a:ea typeface="Amazon Ember" charset="0"/>
                <a:cs typeface="Amazon Ember" charset="0"/>
              </a:rPr>
              <a:t>Delivery of production systems by multi-disciplinary teams</a:t>
            </a:r>
          </a:p>
          <a:p>
            <a:pPr>
              <a:lnSpc>
                <a:spcPct val="200000"/>
              </a:lnSpc>
              <a:spcBef>
                <a:spcPts val="0"/>
              </a:spcBef>
              <a:spcAft>
                <a:spcPts val="6240"/>
              </a:spcAft>
            </a:pPr>
            <a:r>
              <a:rPr lang="en-US" dirty="0">
                <a:solidFill>
                  <a:schemeClr val="bg1"/>
                </a:solidFill>
                <a:latin typeface="+mn-lt"/>
                <a:ea typeface="Amazon Ember" charset="0"/>
                <a:cs typeface="Amazon Ember" charset="0"/>
              </a:rPr>
              <a:t>Improve operational efficiency</a:t>
            </a:r>
          </a:p>
          <a:p>
            <a:pPr>
              <a:lnSpc>
                <a:spcPct val="200000"/>
              </a:lnSpc>
              <a:spcBef>
                <a:spcPts val="0"/>
              </a:spcBef>
              <a:spcAft>
                <a:spcPts val="6240"/>
              </a:spcAft>
            </a:pPr>
            <a:r>
              <a:rPr lang="en-US" dirty="0">
                <a:solidFill>
                  <a:schemeClr val="bg1"/>
                </a:solidFill>
                <a:latin typeface="+mn-lt"/>
                <a:ea typeface="Amazon Ember" charset="0"/>
                <a:cs typeface="Amazon Ember" charset="0"/>
              </a:rPr>
              <a:t>Service template consumption</a:t>
            </a:r>
          </a:p>
        </p:txBody>
      </p:sp>
      <p:sp>
        <p:nvSpPr>
          <p:cNvPr id="19" name="Content Placeholder 4">
            <a:extLst>
              <a:ext uri="{FF2B5EF4-FFF2-40B4-BE49-F238E27FC236}">
                <a16:creationId xmlns:a16="http://schemas.microsoft.com/office/drawing/2014/main" id="{177F9673-BECC-6547-A3A5-A9B60F14E23D}"/>
              </a:ext>
            </a:extLst>
          </p:cNvPr>
          <p:cNvSpPr txBox="1">
            <a:spLocks/>
          </p:cNvSpPr>
          <p:nvPr/>
        </p:nvSpPr>
        <p:spPr>
          <a:xfrm>
            <a:off x="14598787" y="5136975"/>
            <a:ext cx="7691020" cy="4732730"/>
          </a:xfrm>
          <a:prstGeom prst="rect">
            <a:avLst/>
          </a:prstGeom>
        </p:spPr>
        <p:txBody>
          <a:bodyPr vert="horz" lIns="109728" tIns="54864" rIns="109728" bIns="54864" rtlCol="0">
            <a:noAutofit/>
          </a:bodyPr>
          <a:lstStyle>
            <a:lvl1pPr marL="0" indent="0" algn="l" defTabSz="609585" rtl="0" eaLnBrk="1" latinLnBrk="0" hangingPunct="1">
              <a:spcBef>
                <a:spcPct val="20000"/>
              </a:spcBef>
              <a:buFontTx/>
              <a:buNone/>
              <a:defRPr sz="3200" b="0" i="0" kern="1200">
                <a:solidFill>
                  <a:srgbClr val="414042"/>
                </a:solidFill>
                <a:latin typeface="Amazon Ember Regular" charset="0"/>
                <a:ea typeface="+mn-ea"/>
                <a:cs typeface="Amazon Ember Regular" charset="0"/>
              </a:defRPr>
            </a:lvl1pPr>
            <a:lvl2pPr marL="990575" indent="-380990" algn="l" defTabSz="609585" rtl="0" eaLnBrk="1" latinLnBrk="0" hangingPunct="1">
              <a:spcBef>
                <a:spcPct val="20000"/>
              </a:spcBef>
              <a:buFont typeface="Arial"/>
              <a:buChar char="•"/>
              <a:defRPr sz="2667" b="0" i="0" kern="1200">
                <a:solidFill>
                  <a:srgbClr val="414042"/>
                </a:solidFill>
                <a:latin typeface="Amazon Ember Regular" charset="0"/>
                <a:ea typeface="+mn-ea"/>
                <a:cs typeface="Amazon Ember Regular" charset="0"/>
              </a:defRPr>
            </a:lvl2pPr>
            <a:lvl3pPr marL="1523962" indent="-304792" algn="l" defTabSz="609585" rtl="0" eaLnBrk="1" latinLnBrk="0" hangingPunct="1">
              <a:spcBef>
                <a:spcPct val="20000"/>
              </a:spcBef>
              <a:buFont typeface="Arial"/>
              <a:buChar char="•"/>
              <a:defRPr sz="2400" b="0" i="0" kern="1200">
                <a:solidFill>
                  <a:srgbClr val="414042"/>
                </a:solidFill>
                <a:latin typeface="Amazon Ember Regular" charset="0"/>
                <a:ea typeface="+mn-ea"/>
                <a:cs typeface="Amazon Ember Regular" charset="0"/>
              </a:defRPr>
            </a:lvl3pPr>
            <a:lvl4pPr marL="2133547" indent="-304792" algn="l" defTabSz="609585" rtl="0" eaLnBrk="1" latinLnBrk="0" hangingPunct="1">
              <a:spcBef>
                <a:spcPct val="20000"/>
              </a:spcBef>
              <a:buFont typeface="Arial"/>
              <a:buChar char="–"/>
              <a:defRPr sz="2133" b="0" i="0" kern="1200">
                <a:solidFill>
                  <a:srgbClr val="414042"/>
                </a:solidFill>
                <a:latin typeface="Amazon Ember Regular" charset="0"/>
                <a:ea typeface="+mn-ea"/>
                <a:cs typeface="Amazon Ember Regular" charset="0"/>
              </a:defRPr>
            </a:lvl4pPr>
            <a:lvl5pPr marL="2743131" indent="-304792" algn="l" defTabSz="609585" rtl="0" eaLnBrk="1" latinLnBrk="0" hangingPunct="1">
              <a:spcBef>
                <a:spcPct val="20000"/>
              </a:spcBef>
              <a:buFont typeface="Arial"/>
              <a:buChar char="»"/>
              <a:defRPr sz="2133" b="0" i="0" kern="1200">
                <a:solidFill>
                  <a:srgbClr val="414042"/>
                </a:solidFill>
                <a:latin typeface="Amazon Ember Regular" charset="0"/>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200000"/>
              </a:lnSpc>
              <a:spcBef>
                <a:spcPts val="0"/>
              </a:spcBef>
              <a:spcAft>
                <a:spcPts val="6240"/>
              </a:spcAft>
            </a:pPr>
            <a:r>
              <a:rPr lang="en-US" dirty="0">
                <a:solidFill>
                  <a:schemeClr val="bg1"/>
                </a:solidFill>
                <a:latin typeface="+mn-lt"/>
                <a:ea typeface="Amazon Ember" charset="0"/>
                <a:cs typeface="Amazon Ember" charset="0"/>
              </a:rPr>
              <a:t>Consistent framework for overall adoption and acceleration</a:t>
            </a:r>
          </a:p>
          <a:p>
            <a:pPr>
              <a:lnSpc>
                <a:spcPct val="200000"/>
              </a:lnSpc>
              <a:spcBef>
                <a:spcPts val="0"/>
              </a:spcBef>
              <a:spcAft>
                <a:spcPts val="6240"/>
              </a:spcAft>
            </a:pPr>
            <a:r>
              <a:rPr lang="en-US" dirty="0">
                <a:solidFill>
                  <a:schemeClr val="bg1"/>
                </a:solidFill>
                <a:latin typeface="+mn-lt"/>
                <a:ea typeface="Amazon Ember" charset="0"/>
                <a:cs typeface="Amazon Ember" charset="0"/>
              </a:rPr>
              <a:t>Enforce compliance</a:t>
            </a:r>
          </a:p>
          <a:p>
            <a:pPr>
              <a:lnSpc>
                <a:spcPct val="200000"/>
              </a:lnSpc>
              <a:spcBef>
                <a:spcPts val="0"/>
              </a:spcBef>
              <a:spcAft>
                <a:spcPts val="6240"/>
              </a:spcAft>
            </a:pPr>
            <a:r>
              <a:rPr lang="en-US" dirty="0">
                <a:solidFill>
                  <a:schemeClr val="bg1"/>
                </a:solidFill>
                <a:latin typeface="+mn-lt"/>
                <a:ea typeface="Amazon Ember" charset="0"/>
                <a:cs typeface="Amazon Ember" charset="0"/>
              </a:rPr>
              <a:t>Enhance customer satisfaction</a:t>
            </a:r>
          </a:p>
        </p:txBody>
      </p:sp>
      <p:pic>
        <p:nvPicPr>
          <p:cNvPr id="20" name="Picture 19">
            <a:extLst>
              <a:ext uri="{FF2B5EF4-FFF2-40B4-BE49-F238E27FC236}">
                <a16:creationId xmlns:a16="http://schemas.microsoft.com/office/drawing/2014/main" id="{4A1C10BD-5119-CF4E-B542-071A63C9E4E1}"/>
              </a:ext>
            </a:extLst>
          </p:cNvPr>
          <p:cNvPicPr>
            <a:picLocks noChangeAspect="1"/>
          </p:cNvPicPr>
          <p:nvPr/>
        </p:nvPicPr>
        <p:blipFill>
          <a:blip r:embed="rId2"/>
          <a:stretch>
            <a:fillRect/>
          </a:stretch>
        </p:blipFill>
        <p:spPr>
          <a:xfrm>
            <a:off x="2413000" y="7966164"/>
            <a:ext cx="1662690" cy="1119945"/>
          </a:xfrm>
          <a:prstGeom prst="rect">
            <a:avLst/>
          </a:prstGeom>
        </p:spPr>
      </p:pic>
      <p:pic>
        <p:nvPicPr>
          <p:cNvPr id="21" name="Picture 20">
            <a:extLst>
              <a:ext uri="{FF2B5EF4-FFF2-40B4-BE49-F238E27FC236}">
                <a16:creationId xmlns:a16="http://schemas.microsoft.com/office/drawing/2014/main" id="{44B68554-B815-8B42-8060-4D5184D42554}"/>
              </a:ext>
            </a:extLst>
          </p:cNvPr>
          <p:cNvPicPr>
            <a:picLocks noChangeAspect="1"/>
          </p:cNvPicPr>
          <p:nvPr/>
        </p:nvPicPr>
        <p:blipFill>
          <a:blip r:embed="rId3"/>
          <a:stretch>
            <a:fillRect/>
          </a:stretch>
        </p:blipFill>
        <p:spPr>
          <a:xfrm>
            <a:off x="2438400" y="9919964"/>
            <a:ext cx="1112974" cy="1260144"/>
          </a:xfrm>
          <a:prstGeom prst="rect">
            <a:avLst/>
          </a:prstGeom>
        </p:spPr>
      </p:pic>
      <p:pic>
        <p:nvPicPr>
          <p:cNvPr id="22" name="Picture 21">
            <a:extLst>
              <a:ext uri="{FF2B5EF4-FFF2-40B4-BE49-F238E27FC236}">
                <a16:creationId xmlns:a16="http://schemas.microsoft.com/office/drawing/2014/main" id="{660C3DC0-E143-D740-A2B4-B453EF06A8D5}"/>
              </a:ext>
            </a:extLst>
          </p:cNvPr>
          <p:cNvPicPr>
            <a:picLocks noChangeAspect="1"/>
          </p:cNvPicPr>
          <p:nvPr/>
        </p:nvPicPr>
        <p:blipFill>
          <a:blip r:embed="rId4"/>
          <a:stretch>
            <a:fillRect/>
          </a:stretch>
        </p:blipFill>
        <p:spPr>
          <a:xfrm>
            <a:off x="12531305" y="5614662"/>
            <a:ext cx="1791641" cy="1243338"/>
          </a:xfrm>
          <a:prstGeom prst="rect">
            <a:avLst/>
          </a:prstGeom>
        </p:spPr>
      </p:pic>
      <p:pic>
        <p:nvPicPr>
          <p:cNvPr id="23" name="Picture 22">
            <a:extLst>
              <a:ext uri="{FF2B5EF4-FFF2-40B4-BE49-F238E27FC236}">
                <a16:creationId xmlns:a16="http://schemas.microsoft.com/office/drawing/2014/main" id="{C304B95C-DD66-C045-830D-B05FCF37F194}"/>
              </a:ext>
            </a:extLst>
          </p:cNvPr>
          <p:cNvPicPr>
            <a:picLocks noChangeAspect="1"/>
          </p:cNvPicPr>
          <p:nvPr/>
        </p:nvPicPr>
        <p:blipFill>
          <a:blip r:embed="rId5"/>
          <a:stretch>
            <a:fillRect/>
          </a:stretch>
        </p:blipFill>
        <p:spPr>
          <a:xfrm>
            <a:off x="2413000" y="5639749"/>
            <a:ext cx="1662690" cy="1260144"/>
          </a:xfrm>
          <a:prstGeom prst="rect">
            <a:avLst/>
          </a:prstGeom>
        </p:spPr>
      </p:pic>
      <p:pic>
        <p:nvPicPr>
          <p:cNvPr id="24" name="Picture 23">
            <a:extLst>
              <a:ext uri="{FF2B5EF4-FFF2-40B4-BE49-F238E27FC236}">
                <a16:creationId xmlns:a16="http://schemas.microsoft.com/office/drawing/2014/main" id="{E7BADFF2-FCA5-8F42-A8A3-B165A00BE4EE}"/>
              </a:ext>
            </a:extLst>
          </p:cNvPr>
          <p:cNvPicPr>
            <a:picLocks noChangeAspect="1"/>
          </p:cNvPicPr>
          <p:nvPr/>
        </p:nvPicPr>
        <p:blipFill>
          <a:blip r:embed="rId6"/>
          <a:stretch>
            <a:fillRect/>
          </a:stretch>
        </p:blipFill>
        <p:spPr>
          <a:xfrm>
            <a:off x="12925725" y="7966164"/>
            <a:ext cx="1097281" cy="1097278"/>
          </a:xfrm>
          <a:prstGeom prst="rect">
            <a:avLst/>
          </a:prstGeom>
        </p:spPr>
      </p:pic>
      <p:pic>
        <p:nvPicPr>
          <p:cNvPr id="25" name="Picture 24">
            <a:extLst>
              <a:ext uri="{FF2B5EF4-FFF2-40B4-BE49-F238E27FC236}">
                <a16:creationId xmlns:a16="http://schemas.microsoft.com/office/drawing/2014/main" id="{0B16AB82-850E-0A48-8979-A17A9C43A7BC}"/>
              </a:ext>
            </a:extLst>
          </p:cNvPr>
          <p:cNvPicPr>
            <a:picLocks noChangeAspect="1"/>
          </p:cNvPicPr>
          <p:nvPr/>
        </p:nvPicPr>
        <p:blipFill>
          <a:blip r:embed="rId7"/>
          <a:stretch>
            <a:fillRect/>
          </a:stretch>
        </p:blipFill>
        <p:spPr>
          <a:xfrm>
            <a:off x="12903200" y="9991446"/>
            <a:ext cx="1047850" cy="1110408"/>
          </a:xfrm>
          <a:prstGeom prst="rect">
            <a:avLst/>
          </a:prstGeom>
        </p:spPr>
      </p:pic>
    </p:spTree>
    <p:extLst>
      <p:ext uri="{BB962C8B-B14F-4D97-AF65-F5344CB8AC3E}">
        <p14:creationId xmlns:p14="http://schemas.microsoft.com/office/powerpoint/2010/main" val="361411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4A045-2F89-5140-A2C3-6D2406642FB3}"/>
              </a:ext>
            </a:extLst>
          </p:cNvPr>
          <p:cNvSpPr>
            <a:spLocks noGrp="1"/>
          </p:cNvSpPr>
          <p:nvPr>
            <p:ph type="title"/>
          </p:nvPr>
        </p:nvSpPr>
        <p:spPr/>
        <p:txBody>
          <a:bodyPr/>
          <a:lstStyle/>
          <a:p>
            <a:r>
              <a:rPr lang="en-US" sz="7200" i="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Call to action [Needs to be Updated]</a:t>
            </a:r>
          </a:p>
        </p:txBody>
      </p:sp>
      <p:sp>
        <p:nvSpPr>
          <p:cNvPr id="5" name="Rectangle 4">
            <a:extLst>
              <a:ext uri="{FF2B5EF4-FFF2-40B4-BE49-F238E27FC236}">
                <a16:creationId xmlns:a16="http://schemas.microsoft.com/office/drawing/2014/main" id="{FBFF51BC-885C-354C-BF3A-F5EFD6662603}"/>
              </a:ext>
            </a:extLst>
          </p:cNvPr>
          <p:cNvSpPr/>
          <p:nvPr/>
        </p:nvSpPr>
        <p:spPr>
          <a:xfrm>
            <a:off x="1250351" y="3957851"/>
            <a:ext cx="22594498" cy="9202519"/>
          </a:xfrm>
          <a:prstGeom prst="rect">
            <a:avLst/>
          </a:prstGeom>
        </p:spPr>
        <p:txBody>
          <a:bodyPr wrap="square">
            <a:spAutoFit/>
          </a:bodyPr>
          <a:lstStyle/>
          <a:p>
            <a:pPr marL="914418" indent="-914418">
              <a:spcBef>
                <a:spcPts val="2400"/>
              </a:spcBef>
              <a:buClr>
                <a:srgbClr val="FFFFFF"/>
              </a:buClr>
              <a:buFont typeface="Arial" charset="0"/>
              <a:buChar char="•"/>
            </a:pPr>
            <a:r>
              <a:rPr lang="en-US" sz="4800" b="1" dirty="0">
                <a:solidFill>
                  <a:schemeClr val="bg1"/>
                </a:solidFill>
                <a:ea typeface="Century Gothic" charset="0"/>
                <a:cs typeface="Century Gothic" charset="0"/>
              </a:rPr>
              <a:t>Learn and be curious </a:t>
            </a:r>
          </a:p>
          <a:p>
            <a:pPr marL="1828780" lvl="1" indent="-914418">
              <a:spcBef>
                <a:spcPts val="2400"/>
              </a:spcBef>
              <a:buClr>
                <a:srgbClr val="FFFFFF"/>
              </a:buClr>
              <a:buFont typeface="Arial" charset="0"/>
              <a:buChar char="•"/>
            </a:pPr>
            <a:r>
              <a:rPr lang="en-US" sz="4800" dirty="0">
                <a:solidFill>
                  <a:schemeClr val="bg1"/>
                </a:solidFill>
                <a:ea typeface="Century Gothic" charset="0"/>
                <a:cs typeface="Century Gothic" charset="0"/>
              </a:rPr>
              <a:t>AWS Service Catalog </a:t>
            </a:r>
          </a:p>
          <a:p>
            <a:pPr marL="2743142" lvl="2" indent="-914418">
              <a:spcBef>
                <a:spcPts val="2400"/>
              </a:spcBef>
              <a:buClr>
                <a:srgbClr val="FFFFFF"/>
              </a:buClr>
              <a:buFont typeface="Arial" charset="0"/>
              <a:buChar char="•"/>
            </a:pPr>
            <a:r>
              <a:rPr lang="en-US" sz="4800" dirty="0">
                <a:solidFill>
                  <a:schemeClr val="bg1"/>
                </a:solidFill>
                <a:ea typeface="Century Gothic" charset="0"/>
                <a:cs typeface="Century Gothic" charset="0"/>
              </a:rPr>
              <a:t>Reference Architectures – </a:t>
            </a:r>
            <a:r>
              <a:rPr lang="en-US" sz="4667" dirty="0">
                <a:solidFill>
                  <a:schemeClr val="bg1"/>
                </a:solidFill>
              </a:rPr>
              <a:t>https://tinyurl.com/wezhpzq</a:t>
            </a:r>
            <a:endParaRPr lang="en-US" sz="4667" dirty="0">
              <a:solidFill>
                <a:schemeClr val="bg1"/>
              </a:solidFill>
              <a:ea typeface="Century Gothic" charset="0"/>
              <a:cs typeface="Century Gothic" charset="0"/>
            </a:endParaRPr>
          </a:p>
          <a:p>
            <a:pPr marL="2743142" lvl="2" indent="-914418">
              <a:spcBef>
                <a:spcPts val="2400"/>
              </a:spcBef>
              <a:buClr>
                <a:srgbClr val="FFFFFF"/>
              </a:buClr>
              <a:buFont typeface="Arial" charset="0"/>
              <a:buChar char="•"/>
            </a:pPr>
            <a:r>
              <a:rPr lang="en-US" sz="4800" dirty="0">
                <a:solidFill>
                  <a:schemeClr val="bg1"/>
                </a:solidFill>
                <a:ea typeface="Century Gothic" charset="0"/>
                <a:cs typeface="Century Gothic" charset="0"/>
              </a:rPr>
              <a:t>ITSM Connectors - https://tinyurl.com/qqmuqyj</a:t>
            </a:r>
          </a:p>
          <a:p>
            <a:pPr marL="1828780" lvl="1" indent="-914418">
              <a:spcBef>
                <a:spcPts val="2400"/>
              </a:spcBef>
              <a:buClr>
                <a:srgbClr val="FFFFFF"/>
              </a:buClr>
              <a:buFont typeface="Arial" charset="0"/>
              <a:buChar char="•"/>
            </a:pPr>
            <a:r>
              <a:rPr lang="en-US" sz="4800" dirty="0">
                <a:solidFill>
                  <a:schemeClr val="bg1"/>
                </a:solidFill>
                <a:ea typeface="Century Gothic" charset="0"/>
                <a:cs typeface="Century Gothic" charset="0"/>
              </a:rPr>
              <a:t>AWS CloudFormation</a:t>
            </a:r>
          </a:p>
          <a:p>
            <a:pPr marL="2743142" lvl="2" indent="-914418">
              <a:spcBef>
                <a:spcPts val="2400"/>
              </a:spcBef>
              <a:buClr>
                <a:srgbClr val="FFFFFF"/>
              </a:buClr>
              <a:buFont typeface="Arial" charset="0"/>
              <a:buChar char="•"/>
            </a:pPr>
            <a:r>
              <a:rPr lang="en-US" sz="4800" b="1" dirty="0">
                <a:solidFill>
                  <a:schemeClr val="bg1"/>
                </a:solidFill>
                <a:ea typeface="Century Gothic" charset="0"/>
                <a:cs typeface="Century Gothic" charset="0"/>
              </a:rPr>
              <a:t>TBD</a:t>
            </a:r>
          </a:p>
          <a:p>
            <a:pPr marL="2743142" indent="-914418">
              <a:spcBef>
                <a:spcPts val="2400"/>
              </a:spcBef>
              <a:buClr>
                <a:srgbClr val="FFFFFF"/>
              </a:buClr>
              <a:buFont typeface="Arial" charset="0"/>
              <a:buChar char="•"/>
            </a:pPr>
            <a:r>
              <a:rPr lang="en-US" sz="4800" b="1" dirty="0">
                <a:solidFill>
                  <a:schemeClr val="bg1"/>
                </a:solidFill>
                <a:ea typeface="Century Gothic" charset="0"/>
                <a:cs typeface="Century Gothic" charset="0"/>
              </a:rPr>
              <a:t>TBD</a:t>
            </a:r>
          </a:p>
          <a:p>
            <a:pPr marL="914418" indent="-914418">
              <a:spcBef>
                <a:spcPts val="2400"/>
              </a:spcBef>
              <a:buClr>
                <a:srgbClr val="FFFFFF"/>
              </a:buClr>
              <a:buFont typeface="Arial" charset="0"/>
              <a:buChar char="•"/>
            </a:pPr>
            <a:r>
              <a:rPr lang="en-US" sz="4800" b="1" dirty="0">
                <a:solidFill>
                  <a:schemeClr val="bg1"/>
                </a:solidFill>
                <a:ea typeface="Century Gothic" charset="0"/>
                <a:cs typeface="Century Gothic" charset="0"/>
              </a:rPr>
              <a:t>Provide feedback</a:t>
            </a:r>
          </a:p>
          <a:p>
            <a:pPr marL="914418" indent="-914418">
              <a:spcBef>
                <a:spcPts val="2400"/>
              </a:spcBef>
              <a:buClr>
                <a:srgbClr val="FFFFFF"/>
              </a:buClr>
              <a:buFont typeface="Arial" charset="0"/>
              <a:buChar char="•"/>
            </a:pPr>
            <a:r>
              <a:rPr lang="en-US" sz="4800" b="1" dirty="0">
                <a:solidFill>
                  <a:schemeClr val="bg1"/>
                </a:solidFill>
                <a:ea typeface="Century Gothic" charset="0"/>
                <a:cs typeface="Century Gothic" charset="0"/>
              </a:rPr>
              <a:t>Let’s get customer’s workloads into production!</a:t>
            </a:r>
          </a:p>
        </p:txBody>
      </p:sp>
    </p:spTree>
    <p:extLst>
      <p:ext uri="{BB962C8B-B14F-4D97-AF65-F5344CB8AC3E}">
        <p14:creationId xmlns:p14="http://schemas.microsoft.com/office/powerpoint/2010/main" val="769380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Text Placeholder 1"/>
          <p:cNvSpPr txBox="1">
            <a:spLocks noGrp="1"/>
          </p:cNvSpPr>
          <p:nvPr>
            <p:ph type="body" sz="quarter" idx="1"/>
          </p:nvPr>
        </p:nvSpPr>
        <p:spPr>
          <a:xfrm>
            <a:off x="1761350" y="8540042"/>
            <a:ext cx="5934850" cy="3948654"/>
          </a:xfrm>
        </p:spPr>
        <p:txBody>
          <a:bodyPr/>
          <a:lstStyle/>
          <a:p>
            <a:r>
              <a:rPr lang="en-GB" dirty="0"/>
              <a:t>Ken Walsh </a:t>
            </a:r>
          </a:p>
          <a:p>
            <a:r>
              <a:rPr lang="en-GB" dirty="0"/>
              <a:t>kenwalsh@</a:t>
            </a:r>
          </a:p>
        </p:txBody>
      </p:sp>
      <p:sp>
        <p:nvSpPr>
          <p:cNvPr id="3" name="Title 2">
            <a:extLst>
              <a:ext uri="{FF2B5EF4-FFF2-40B4-BE49-F238E27FC236}">
                <a16:creationId xmlns:a16="http://schemas.microsoft.com/office/drawing/2014/main" id="{294B32B9-90E3-4020-920E-0B71AFB8C66F}"/>
              </a:ext>
            </a:extLst>
          </p:cNvPr>
          <p:cNvSpPr>
            <a:spLocks noGrp="1"/>
          </p:cNvSpPr>
          <p:nvPr>
            <p:ph type="title"/>
          </p:nvPr>
        </p:nvSpPr>
        <p:spPr/>
        <p:txBody>
          <a:bodyPr/>
          <a:lstStyle/>
          <a:p>
            <a:r>
              <a:rPr lang="en-CA" dirty="0"/>
              <a:t>Thank you!</a:t>
            </a:r>
            <a:br>
              <a:rPr lang="en-CA" dirty="0"/>
            </a:br>
            <a:r>
              <a:rPr lang="en-CA" sz="4800" dirty="0"/>
              <a:t>Please give us your feedback by completing the session survey in the mobile app.</a:t>
            </a:r>
            <a:endParaRPr lang="en-CA" dirty="0"/>
          </a:p>
        </p:txBody>
      </p:sp>
      <p:sp>
        <p:nvSpPr>
          <p:cNvPr id="2" name="Footer Placeholder 1">
            <a:extLst>
              <a:ext uri="{FF2B5EF4-FFF2-40B4-BE49-F238E27FC236}">
                <a16:creationId xmlns:a16="http://schemas.microsoft.com/office/drawing/2014/main" id="{60FBA1A3-B928-0E49-85C5-E66696CA190B}"/>
              </a:ext>
            </a:extLst>
          </p:cNvPr>
          <p:cNvSpPr>
            <a:spLocks noGrp="1"/>
          </p:cNvSpPr>
          <p:nvPr>
            <p:ph type="ftr" sz="quarter" idx="12"/>
          </p:nvPr>
        </p:nvSpPr>
        <p:spPr/>
        <p:txBody>
          <a:bodyPr/>
          <a:lstStyle/>
          <a:p>
            <a:r>
              <a:rPr lang="en-CA"/>
              <a:t>© 2020, Amazon Web Services, Inc. or its affiliates. All rights reserved.</a:t>
            </a:r>
            <a:endParaRPr lang="en-CA" dirty="0"/>
          </a:p>
        </p:txBody>
      </p:sp>
      <p:sp>
        <p:nvSpPr>
          <p:cNvPr id="5" name="Text Placeholder 1">
            <a:extLst>
              <a:ext uri="{FF2B5EF4-FFF2-40B4-BE49-F238E27FC236}">
                <a16:creationId xmlns:a16="http://schemas.microsoft.com/office/drawing/2014/main" id="{1501BAF5-10F4-F04B-9460-5FE2793D2077}"/>
              </a:ext>
            </a:extLst>
          </p:cNvPr>
          <p:cNvSpPr txBox="1">
            <a:spLocks/>
          </p:cNvSpPr>
          <p:nvPr/>
        </p:nvSpPr>
        <p:spPr bwMode="white">
          <a:xfrm>
            <a:off x="6257150" y="8520284"/>
            <a:ext cx="5934850" cy="39486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828796" rtl="0" latinLnBrk="0">
              <a:lnSpc>
                <a:spcPct val="120000"/>
              </a:lnSpc>
              <a:spcBef>
                <a:spcPts val="1200"/>
              </a:spcBef>
              <a:spcAft>
                <a:spcPts val="0"/>
              </a:spcAft>
              <a:buClrTx/>
              <a:buSzTx/>
              <a:buFont typeface="Arial" panose="020B0604020202020204" pitchFamily="34" charset="0"/>
              <a:buNone/>
              <a:tabLst/>
              <a:defRPr sz="4000" b="0" i="0" u="none" strike="noStrike" cap="none" spc="200" baseline="0">
                <a:solidFill>
                  <a:schemeClr val="bg1"/>
                </a:solidFill>
                <a:uFillTx/>
                <a:latin typeface="+mn-lt"/>
                <a:ea typeface="Amazon Ember"/>
                <a:cs typeface="Amazon Ember"/>
                <a:sym typeface="Amazon Ember"/>
              </a:defRPr>
            </a:lvl1pPr>
            <a:lvl2pPr marL="458788" marR="0" indent="0" algn="l" defTabSz="1828796" rtl="0" latinLnBrk="0">
              <a:lnSpc>
                <a:spcPct val="100000"/>
              </a:lnSpc>
              <a:spcBef>
                <a:spcPts val="0"/>
              </a:spcBef>
              <a:spcAft>
                <a:spcPts val="0"/>
              </a:spcAft>
              <a:buClrTx/>
              <a:buSzTx/>
              <a:buFont typeface="Arial" panose="020B0604020202020204" pitchFamily="34" charset="0"/>
              <a:buNone/>
              <a:tabLst/>
              <a:defRPr sz="4000" b="0" i="0" u="none" strike="noStrike" cap="none" spc="200" baseline="0">
                <a:solidFill>
                  <a:schemeClr val="bg1"/>
                </a:solidFill>
                <a:uFillTx/>
                <a:latin typeface="+mn-lt"/>
                <a:ea typeface="Amazon Ember"/>
                <a:cs typeface="Amazon Ember"/>
                <a:sym typeface="Amazon Ember"/>
              </a:defRPr>
            </a:lvl2pPr>
            <a:lvl3pPr marL="919162" marR="0" indent="0" algn="l" defTabSz="1828796" rtl="0" latinLnBrk="0">
              <a:lnSpc>
                <a:spcPct val="100000"/>
              </a:lnSpc>
              <a:spcBef>
                <a:spcPts val="0"/>
              </a:spcBef>
              <a:spcAft>
                <a:spcPts val="0"/>
              </a:spcAft>
              <a:buClrTx/>
              <a:buSzTx/>
              <a:buFont typeface="Arial" panose="020B0604020202020204" pitchFamily="34" charset="0"/>
              <a:buNone/>
              <a:tabLst/>
              <a:defRPr sz="4000" b="0" i="0" u="none" strike="noStrike" cap="none" spc="200" baseline="0">
                <a:solidFill>
                  <a:schemeClr val="bg1"/>
                </a:solidFill>
                <a:uFillTx/>
                <a:latin typeface="+mn-lt"/>
                <a:ea typeface="Amazon Ember"/>
                <a:cs typeface="Amazon Ember"/>
                <a:sym typeface="Amazon Ember"/>
              </a:defRPr>
            </a:lvl3pPr>
            <a:lvl4pPr marL="1377950" marR="0" indent="0" algn="l" defTabSz="1828796" rtl="0" latinLnBrk="0">
              <a:lnSpc>
                <a:spcPct val="100000"/>
              </a:lnSpc>
              <a:spcBef>
                <a:spcPts val="0"/>
              </a:spcBef>
              <a:spcAft>
                <a:spcPts val="0"/>
              </a:spcAft>
              <a:buClrTx/>
              <a:buSzTx/>
              <a:buFont typeface="Arial" panose="020B0604020202020204" pitchFamily="34" charset="0"/>
              <a:buNone/>
              <a:tabLst/>
              <a:defRPr sz="4000" b="0" i="0" u="none" strike="noStrike" cap="none" spc="200" baseline="0">
                <a:solidFill>
                  <a:schemeClr val="bg1"/>
                </a:solidFill>
                <a:uFillTx/>
                <a:latin typeface="+mn-lt"/>
                <a:ea typeface="Amazon Ember"/>
                <a:cs typeface="Amazon Ember"/>
                <a:sym typeface="Amazon Ember"/>
              </a:defRPr>
            </a:lvl4pPr>
            <a:lvl5pPr marL="1838325" marR="0" indent="0" algn="l" defTabSz="1828796" rtl="0" latinLnBrk="0">
              <a:lnSpc>
                <a:spcPct val="100000"/>
              </a:lnSpc>
              <a:spcBef>
                <a:spcPts val="0"/>
              </a:spcBef>
              <a:spcAft>
                <a:spcPts val="0"/>
              </a:spcAft>
              <a:buClrTx/>
              <a:buSzTx/>
              <a:buFont typeface="Arial" panose="020B0604020202020204" pitchFamily="34" charset="0"/>
              <a:buNone/>
              <a:tabLst/>
              <a:defRPr sz="4000" b="0" i="0" u="none" strike="noStrike" cap="none" spc="200" baseline="0">
                <a:solidFill>
                  <a:schemeClr val="bg1"/>
                </a:solidFill>
                <a:uFillTx/>
                <a:latin typeface="+mn-lt"/>
                <a:ea typeface="Amazon Ember"/>
                <a:cs typeface="Amazon Ember"/>
                <a:sym typeface="Amazon Ember"/>
              </a:defRPr>
            </a:lvl5pPr>
            <a:lvl6pPr marL="3363394" marR="0" indent="-620201" algn="l" defTabSz="1828796" rtl="0" latinLnBrk="0">
              <a:lnSpc>
                <a:spcPct val="90000"/>
              </a:lnSpc>
              <a:spcBef>
                <a:spcPts val="1200"/>
              </a:spcBef>
              <a:spcAft>
                <a:spcPts val="0"/>
              </a:spcAft>
              <a:buClrTx/>
              <a:buSzPct val="100000"/>
              <a:buFontTx/>
              <a:buChar char="•"/>
              <a:tabLst/>
              <a:defRPr sz="5200" b="0" i="0" u="none" strike="noStrike" cap="none" spc="0" baseline="0">
                <a:solidFill>
                  <a:srgbClr val="FFFFFF"/>
                </a:solidFill>
                <a:uFillTx/>
                <a:latin typeface="Amazon Ember"/>
                <a:ea typeface="Amazon Ember"/>
                <a:cs typeface="Amazon Ember"/>
                <a:sym typeface="Amazon Ember"/>
              </a:defRPr>
            </a:lvl6pPr>
            <a:lvl7pPr marL="3912034" marR="0" indent="-620202" algn="l" defTabSz="1828796" rtl="0" latinLnBrk="0">
              <a:lnSpc>
                <a:spcPct val="90000"/>
              </a:lnSpc>
              <a:spcBef>
                <a:spcPts val="1200"/>
              </a:spcBef>
              <a:spcAft>
                <a:spcPts val="0"/>
              </a:spcAft>
              <a:buClrTx/>
              <a:buSzPct val="100000"/>
              <a:buFontTx/>
              <a:buChar char="•"/>
              <a:tabLst/>
              <a:defRPr sz="5200" b="0" i="0" u="none" strike="noStrike" cap="none" spc="0" baseline="0">
                <a:solidFill>
                  <a:srgbClr val="FFFFFF"/>
                </a:solidFill>
                <a:uFillTx/>
                <a:latin typeface="Amazon Ember"/>
                <a:ea typeface="Amazon Ember"/>
                <a:cs typeface="Amazon Ember"/>
                <a:sym typeface="Amazon Ember"/>
              </a:defRPr>
            </a:lvl7pPr>
            <a:lvl8pPr marL="4460673" marR="0" indent="-620202" algn="l" defTabSz="1828796" rtl="0" latinLnBrk="0">
              <a:lnSpc>
                <a:spcPct val="90000"/>
              </a:lnSpc>
              <a:spcBef>
                <a:spcPts val="1200"/>
              </a:spcBef>
              <a:spcAft>
                <a:spcPts val="0"/>
              </a:spcAft>
              <a:buClrTx/>
              <a:buSzPct val="100000"/>
              <a:buFontTx/>
              <a:buChar char="•"/>
              <a:tabLst/>
              <a:defRPr sz="5200" b="0" i="0" u="none" strike="noStrike" cap="none" spc="0" baseline="0">
                <a:solidFill>
                  <a:srgbClr val="FFFFFF"/>
                </a:solidFill>
                <a:uFillTx/>
                <a:latin typeface="Amazon Ember"/>
                <a:ea typeface="Amazon Ember"/>
                <a:cs typeface="Amazon Ember"/>
                <a:sym typeface="Amazon Ember"/>
              </a:defRPr>
            </a:lvl8pPr>
            <a:lvl9pPr marL="5009314" marR="0" indent="-620202" algn="l" defTabSz="1828796" rtl="0" latinLnBrk="0">
              <a:lnSpc>
                <a:spcPct val="90000"/>
              </a:lnSpc>
              <a:spcBef>
                <a:spcPts val="1200"/>
              </a:spcBef>
              <a:spcAft>
                <a:spcPts val="0"/>
              </a:spcAft>
              <a:buClrTx/>
              <a:buSzPct val="100000"/>
              <a:buFontTx/>
              <a:buChar char="•"/>
              <a:tabLst/>
              <a:defRPr sz="5200" b="0" i="0" u="none" strike="noStrike" cap="none" spc="0" baseline="0">
                <a:solidFill>
                  <a:srgbClr val="FFFFFF"/>
                </a:solidFill>
                <a:uFillTx/>
                <a:latin typeface="Amazon Ember"/>
                <a:ea typeface="Amazon Ember"/>
                <a:cs typeface="Amazon Ember"/>
                <a:sym typeface="Amazon Ember"/>
              </a:defRPr>
            </a:lvl9pPr>
          </a:lstStyle>
          <a:p>
            <a:pPr hangingPunct="1"/>
            <a:r>
              <a:rPr lang="en-GB" dirty="0"/>
              <a:t>MaSonya Scott</a:t>
            </a:r>
          </a:p>
          <a:p>
            <a:pPr hangingPunct="1"/>
            <a:r>
              <a:rPr lang="en-GB" dirty="0"/>
              <a:t>masonyas@</a:t>
            </a: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84D4A1-CE33-A94B-ABEE-E03FDCFDE1DD}"/>
              </a:ext>
            </a:extLst>
          </p:cNvPr>
          <p:cNvSpPr>
            <a:spLocks noGrp="1"/>
          </p:cNvSpPr>
          <p:nvPr>
            <p:ph type="title"/>
          </p:nvPr>
        </p:nvSpPr>
        <p:spPr/>
        <p:txBody>
          <a:bodyPr/>
          <a:lstStyle/>
          <a:p>
            <a:r>
              <a:rPr lang="en-US" dirty="0"/>
              <a:t>Agenda</a:t>
            </a:r>
          </a:p>
        </p:txBody>
      </p:sp>
      <p:sp>
        <p:nvSpPr>
          <p:cNvPr id="6" name="Footer Placeholder 5">
            <a:extLst>
              <a:ext uri="{FF2B5EF4-FFF2-40B4-BE49-F238E27FC236}">
                <a16:creationId xmlns:a16="http://schemas.microsoft.com/office/drawing/2014/main" id="{D8BE0F39-D2B4-F24D-8815-7941AB1F52B9}"/>
              </a:ext>
            </a:extLst>
          </p:cNvPr>
          <p:cNvSpPr>
            <a:spLocks noGrp="1"/>
          </p:cNvSpPr>
          <p:nvPr>
            <p:ph type="ftr" sz="quarter" idx="10"/>
          </p:nvPr>
        </p:nvSpPr>
        <p:spPr/>
        <p:txBody>
          <a:bodyPr/>
          <a:lstStyle/>
          <a:p>
            <a:r>
              <a:rPr lang="en-CA"/>
              <a:t>© 2020, Amazon Web Services, Inc. or its affiliates. All rights reserved.</a:t>
            </a:r>
            <a:endParaRPr lang="en-CA" dirty="0"/>
          </a:p>
        </p:txBody>
      </p:sp>
      <p:sp>
        <p:nvSpPr>
          <p:cNvPr id="8" name="Text Placeholder 4">
            <a:extLst>
              <a:ext uri="{FF2B5EF4-FFF2-40B4-BE49-F238E27FC236}">
                <a16:creationId xmlns:a16="http://schemas.microsoft.com/office/drawing/2014/main" id="{D93D5A3F-1B76-574A-8940-36C6EF9BCAA0}"/>
              </a:ext>
            </a:extLst>
          </p:cNvPr>
          <p:cNvSpPr txBox="1">
            <a:spLocks/>
          </p:cNvSpPr>
          <p:nvPr/>
        </p:nvSpPr>
        <p:spPr>
          <a:xfrm>
            <a:off x="1763270" y="5027465"/>
            <a:ext cx="13982827" cy="5076261"/>
          </a:xfrm>
          <a:prstGeom prst="rect">
            <a:avLst/>
          </a:prstGeom>
        </p:spPr>
        <p:txBody>
          <a:bodyPr/>
          <a:lstStyle>
            <a:lvl1pPr marL="0" marR="0" indent="0" algn="l" defTabSz="1828796" rtl="0" latinLnBrk="0">
              <a:lnSpc>
                <a:spcPct val="120000"/>
              </a:lnSpc>
              <a:spcBef>
                <a:spcPts val="1200"/>
              </a:spcBef>
              <a:spcAft>
                <a:spcPts val="0"/>
              </a:spcAft>
              <a:buClrTx/>
              <a:buSzTx/>
              <a:buFont typeface="Arial" panose="020B0604020202020204" pitchFamily="34" charset="0"/>
              <a:buNone/>
              <a:tabLst/>
              <a:defRPr sz="4000" b="0" i="0" u="none" strike="noStrike" cap="none" spc="0" baseline="0" dirty="0">
                <a:solidFill>
                  <a:schemeClr val="bg1"/>
                </a:solidFill>
                <a:uFillTx/>
                <a:latin typeface="+mn-lt"/>
                <a:ea typeface="Amazon Ember"/>
                <a:cs typeface="Amazon Ember"/>
                <a:sym typeface="Amazon Ember"/>
              </a:defRPr>
            </a:lvl1pPr>
            <a:lvl2pPr marL="458788" marR="0" indent="0" algn="l" defTabSz="1828796" rtl="0" latinLnBrk="0">
              <a:lnSpc>
                <a:spcPct val="120000"/>
              </a:lnSpc>
              <a:spcBef>
                <a:spcPts val="1200"/>
              </a:spcBef>
              <a:spcAft>
                <a:spcPts val="0"/>
              </a:spcAft>
              <a:buClrTx/>
              <a:buSzTx/>
              <a:buFont typeface="Arial" panose="020B0604020202020204" pitchFamily="34" charset="0"/>
              <a:buNone/>
              <a:tabLst/>
              <a:defRPr sz="3600" b="0" i="0" u="none" strike="noStrike" cap="none" spc="0" baseline="0" dirty="0">
                <a:solidFill>
                  <a:schemeClr val="bg1"/>
                </a:solidFill>
                <a:uFillTx/>
                <a:latin typeface="+mn-lt"/>
                <a:ea typeface="Amazon Ember"/>
                <a:cs typeface="Amazon Ember"/>
                <a:sym typeface="Amazon Ember"/>
              </a:defRPr>
            </a:lvl2pPr>
            <a:lvl3pPr marL="919162" marR="0" indent="0" algn="l" defTabSz="1828796" rtl="0" latinLnBrk="0">
              <a:lnSpc>
                <a:spcPct val="120000"/>
              </a:lnSpc>
              <a:spcBef>
                <a:spcPts val="1200"/>
              </a:spcBef>
              <a:spcAft>
                <a:spcPts val="0"/>
              </a:spcAft>
              <a:buClrTx/>
              <a:buSzTx/>
              <a:buFont typeface="Arial" panose="020B0604020202020204" pitchFamily="34" charset="0"/>
              <a:buNone/>
              <a:tabLst/>
              <a:defRPr sz="3200" b="0" i="0" u="none" strike="noStrike" cap="none" spc="0" baseline="0" dirty="0">
                <a:solidFill>
                  <a:schemeClr val="bg1"/>
                </a:solidFill>
                <a:uFillTx/>
                <a:latin typeface="+mn-lt"/>
                <a:ea typeface="Amazon Ember"/>
                <a:cs typeface="Amazon Ember"/>
                <a:sym typeface="Amazon Ember"/>
              </a:defRPr>
            </a:lvl3pPr>
            <a:lvl4pPr marL="1377950" marR="0" indent="0" algn="l" defTabSz="1828796" rtl="0" latinLnBrk="0">
              <a:lnSpc>
                <a:spcPct val="120000"/>
              </a:lnSpc>
              <a:spcBef>
                <a:spcPts val="1200"/>
              </a:spcBef>
              <a:spcAft>
                <a:spcPts val="0"/>
              </a:spcAft>
              <a:buClrTx/>
              <a:buSzTx/>
              <a:buFont typeface="Arial" panose="020B0604020202020204" pitchFamily="34" charset="0"/>
              <a:buNone/>
              <a:tabLst/>
              <a:defRPr sz="2800" b="0" i="0" u="none" strike="noStrike" cap="none" spc="0" baseline="0" dirty="0">
                <a:solidFill>
                  <a:schemeClr val="bg1"/>
                </a:solidFill>
                <a:uFillTx/>
                <a:latin typeface="+mn-lt"/>
                <a:ea typeface="Amazon Ember"/>
                <a:cs typeface="Amazon Ember"/>
                <a:sym typeface="Amazon Ember"/>
              </a:defRPr>
            </a:lvl4pPr>
            <a:lvl5pPr marL="1838325" marR="0" indent="0" algn="l" defTabSz="1828796" rtl="0" latinLnBrk="0">
              <a:lnSpc>
                <a:spcPct val="120000"/>
              </a:lnSpc>
              <a:spcBef>
                <a:spcPts val="1200"/>
              </a:spcBef>
              <a:spcAft>
                <a:spcPts val="0"/>
              </a:spcAft>
              <a:buClrTx/>
              <a:buSzTx/>
              <a:buFont typeface="Arial" panose="020B0604020202020204" pitchFamily="34" charset="0"/>
              <a:buNone/>
              <a:tabLst/>
              <a:defRPr sz="2800" b="0" i="0" u="none" strike="noStrike" cap="none" spc="0" baseline="0" dirty="0">
                <a:solidFill>
                  <a:schemeClr val="bg1"/>
                </a:solidFill>
                <a:uFillTx/>
                <a:latin typeface="+mn-lt"/>
                <a:ea typeface="Amazon Ember"/>
                <a:cs typeface="Amazon Ember"/>
                <a:sym typeface="Amazon Ember"/>
              </a:defRPr>
            </a:lvl5pPr>
            <a:lvl6pPr marL="3363394" marR="0" indent="-620201" algn="l" defTabSz="1828796" rtl="0" latinLnBrk="0">
              <a:lnSpc>
                <a:spcPct val="90000"/>
              </a:lnSpc>
              <a:spcBef>
                <a:spcPts val="1200"/>
              </a:spcBef>
              <a:spcAft>
                <a:spcPts val="0"/>
              </a:spcAft>
              <a:buClrTx/>
              <a:buSzPct val="100000"/>
              <a:buFontTx/>
              <a:buChar char="•"/>
              <a:tabLst/>
              <a:defRPr sz="5200" b="0" i="0" u="none" strike="noStrike" cap="none" spc="0" baseline="0">
                <a:solidFill>
                  <a:srgbClr val="FFFFFF"/>
                </a:solidFill>
                <a:uFillTx/>
                <a:latin typeface="Amazon Ember"/>
                <a:ea typeface="Amazon Ember"/>
                <a:cs typeface="Amazon Ember"/>
                <a:sym typeface="Amazon Ember"/>
              </a:defRPr>
            </a:lvl6pPr>
            <a:lvl7pPr marL="3912034" marR="0" indent="-620202" algn="l" defTabSz="1828796" rtl="0" latinLnBrk="0">
              <a:lnSpc>
                <a:spcPct val="90000"/>
              </a:lnSpc>
              <a:spcBef>
                <a:spcPts val="1200"/>
              </a:spcBef>
              <a:spcAft>
                <a:spcPts val="0"/>
              </a:spcAft>
              <a:buClrTx/>
              <a:buSzPct val="100000"/>
              <a:buFontTx/>
              <a:buChar char="•"/>
              <a:tabLst/>
              <a:defRPr sz="5200" b="0" i="0" u="none" strike="noStrike" cap="none" spc="0" baseline="0">
                <a:solidFill>
                  <a:srgbClr val="FFFFFF"/>
                </a:solidFill>
                <a:uFillTx/>
                <a:latin typeface="Amazon Ember"/>
                <a:ea typeface="Amazon Ember"/>
                <a:cs typeface="Amazon Ember"/>
                <a:sym typeface="Amazon Ember"/>
              </a:defRPr>
            </a:lvl7pPr>
            <a:lvl8pPr marL="4460673" marR="0" indent="-620202" algn="l" defTabSz="1828796" rtl="0" latinLnBrk="0">
              <a:lnSpc>
                <a:spcPct val="90000"/>
              </a:lnSpc>
              <a:spcBef>
                <a:spcPts val="1200"/>
              </a:spcBef>
              <a:spcAft>
                <a:spcPts val="0"/>
              </a:spcAft>
              <a:buClrTx/>
              <a:buSzPct val="100000"/>
              <a:buFontTx/>
              <a:buChar char="•"/>
              <a:tabLst/>
              <a:defRPr sz="5200" b="0" i="0" u="none" strike="noStrike" cap="none" spc="0" baseline="0">
                <a:solidFill>
                  <a:srgbClr val="FFFFFF"/>
                </a:solidFill>
                <a:uFillTx/>
                <a:latin typeface="Amazon Ember"/>
                <a:ea typeface="Amazon Ember"/>
                <a:cs typeface="Amazon Ember"/>
                <a:sym typeface="Amazon Ember"/>
              </a:defRPr>
            </a:lvl8pPr>
            <a:lvl9pPr marL="5009314" marR="0" indent="-620202" algn="l" defTabSz="1828796" rtl="0" latinLnBrk="0">
              <a:lnSpc>
                <a:spcPct val="90000"/>
              </a:lnSpc>
              <a:spcBef>
                <a:spcPts val="1200"/>
              </a:spcBef>
              <a:spcAft>
                <a:spcPts val="0"/>
              </a:spcAft>
              <a:buClrTx/>
              <a:buSzPct val="100000"/>
              <a:buFontTx/>
              <a:buChar char="•"/>
              <a:tabLst/>
              <a:defRPr sz="5200" b="0" i="0" u="none" strike="noStrike" cap="none" spc="0" baseline="0">
                <a:solidFill>
                  <a:srgbClr val="FFFFFF"/>
                </a:solidFill>
                <a:uFillTx/>
                <a:latin typeface="Amazon Ember"/>
                <a:ea typeface="Amazon Ember"/>
                <a:cs typeface="Amazon Ember"/>
                <a:sym typeface="Amazon Ember"/>
              </a:defRPr>
            </a:lvl9pPr>
          </a:lstStyle>
          <a:p>
            <a:pPr hangingPunct="1">
              <a:spcBef>
                <a:spcPts val="4200"/>
              </a:spcBef>
            </a:pPr>
            <a:r>
              <a:rPr lang="en-US" dirty="0"/>
              <a:t>Why automate?</a:t>
            </a:r>
          </a:p>
          <a:p>
            <a:pPr hangingPunct="1">
              <a:spcBef>
                <a:spcPts val="4200"/>
              </a:spcBef>
            </a:pPr>
            <a:r>
              <a:rPr lang="en-US" dirty="0"/>
              <a:t>What to automate?</a:t>
            </a:r>
          </a:p>
          <a:p>
            <a:pPr hangingPunct="1">
              <a:spcBef>
                <a:spcPts val="4200"/>
              </a:spcBef>
            </a:pPr>
            <a:r>
              <a:rPr lang="en-US" dirty="0"/>
              <a:t>How to automate?</a:t>
            </a:r>
          </a:p>
          <a:p>
            <a:pPr hangingPunct="1">
              <a:spcBef>
                <a:spcPts val="4200"/>
              </a:spcBef>
            </a:pPr>
            <a:r>
              <a:rPr lang="en-US" dirty="0"/>
              <a:t>Demo</a:t>
            </a:r>
          </a:p>
          <a:p>
            <a:pPr hangingPunct="1">
              <a:spcBef>
                <a:spcPts val="4200"/>
              </a:spcBef>
            </a:pPr>
            <a:r>
              <a:rPr lang="en-US" dirty="0"/>
              <a:t>Call to Action</a:t>
            </a:r>
          </a:p>
          <a:p>
            <a:pPr hangingPunct="1">
              <a:spcBef>
                <a:spcPts val="4200"/>
              </a:spcBef>
            </a:pPr>
            <a:r>
              <a:rPr lang="en-US" dirty="0"/>
              <a:t>Q&amp;A</a:t>
            </a:r>
          </a:p>
        </p:txBody>
      </p:sp>
    </p:spTree>
    <p:extLst>
      <p:ext uri="{BB962C8B-B14F-4D97-AF65-F5344CB8AC3E}">
        <p14:creationId xmlns:p14="http://schemas.microsoft.com/office/powerpoint/2010/main" val="2012494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97B487B-EAEB-4E42-90F7-2E92D7171766}"/>
              </a:ext>
            </a:extLst>
          </p:cNvPr>
          <p:cNvSpPr>
            <a:spLocks noGrp="1"/>
          </p:cNvSpPr>
          <p:nvPr>
            <p:ph type="title"/>
          </p:nvPr>
        </p:nvSpPr>
        <p:spPr/>
        <p:txBody>
          <a:bodyPr/>
          <a:lstStyle/>
          <a:p>
            <a:r>
              <a:rPr lang="en-US" dirty="0"/>
              <a:t>Speaking Today</a:t>
            </a:r>
          </a:p>
        </p:txBody>
      </p:sp>
      <p:sp>
        <p:nvSpPr>
          <p:cNvPr id="6" name="Footer Placeholder 5">
            <a:extLst>
              <a:ext uri="{FF2B5EF4-FFF2-40B4-BE49-F238E27FC236}">
                <a16:creationId xmlns:a16="http://schemas.microsoft.com/office/drawing/2014/main" id="{5EDE5C10-7484-4C4E-91F7-26D9CFE7E0DE}"/>
              </a:ext>
            </a:extLst>
          </p:cNvPr>
          <p:cNvSpPr>
            <a:spLocks noGrp="1"/>
          </p:cNvSpPr>
          <p:nvPr>
            <p:ph type="ftr" sz="quarter" idx="12"/>
          </p:nvPr>
        </p:nvSpPr>
        <p:spPr/>
        <p:txBody>
          <a:bodyPr/>
          <a:lstStyle/>
          <a:p>
            <a:r>
              <a:rPr lang="en-CA"/>
              <a:t>© 2020, Amazon Web Services, Inc. or its affiliates. All rights reserved.</a:t>
            </a:r>
            <a:endParaRPr lang="en-CA" dirty="0"/>
          </a:p>
        </p:txBody>
      </p:sp>
      <p:sp>
        <p:nvSpPr>
          <p:cNvPr id="9" name="TextBox 8">
            <a:extLst>
              <a:ext uri="{FF2B5EF4-FFF2-40B4-BE49-F238E27FC236}">
                <a16:creationId xmlns:a16="http://schemas.microsoft.com/office/drawing/2014/main" id="{3FBEBAFD-9134-234E-81D4-62F5B1F7D45B}"/>
              </a:ext>
            </a:extLst>
          </p:cNvPr>
          <p:cNvSpPr txBox="1"/>
          <p:nvPr/>
        </p:nvSpPr>
        <p:spPr>
          <a:xfrm>
            <a:off x="9658350" y="6575860"/>
            <a:ext cx="5453883" cy="2084832"/>
          </a:xfrm>
          <a:prstGeom prst="rect">
            <a:avLst/>
          </a:prstGeom>
          <a:solidFill>
            <a:srgbClr val="D4D4D4"/>
          </a:solidFill>
        </p:spPr>
        <p:txBody>
          <a:bodyPr wrap="square" lIns="182880" tIns="146304" rIns="182880" bIns="146304" rtlCol="0">
            <a:noAutofit/>
          </a:bodyPr>
          <a:lstStyle/>
          <a:p>
            <a:endParaRPr lang="en-US" sz="2000" dirty="0">
              <a:solidFill>
                <a:schemeClr val="bg2"/>
              </a:solidFill>
            </a:endParaRPr>
          </a:p>
          <a:p>
            <a:r>
              <a:rPr lang="en-US" sz="3200" dirty="0">
                <a:solidFill>
                  <a:schemeClr val="tx1"/>
                </a:solidFill>
              </a:rPr>
              <a:t>Kenneth Walsh</a:t>
            </a:r>
          </a:p>
          <a:p>
            <a:r>
              <a:rPr lang="en-US" sz="3200" dirty="0">
                <a:solidFill>
                  <a:schemeClr val="tx1"/>
                </a:solidFill>
              </a:rPr>
              <a:t>Sr. Solutions Architect</a:t>
            </a:r>
          </a:p>
          <a:p>
            <a:r>
              <a:rPr lang="en-US" sz="3200" dirty="0">
                <a:solidFill>
                  <a:schemeClr val="tx1"/>
                </a:solidFill>
              </a:rPr>
              <a:t>Amazon Web Services</a:t>
            </a:r>
          </a:p>
          <a:p>
            <a:endParaRPr lang="en-US" sz="1600" dirty="0">
              <a:solidFill>
                <a:schemeClr val="bg2"/>
              </a:solidFill>
            </a:endParaRPr>
          </a:p>
        </p:txBody>
      </p:sp>
      <p:pic>
        <p:nvPicPr>
          <p:cNvPr id="10" name="Picture 2" descr="https://d2908q01vomqb2.cloudfront.net/972a67c48192728a34979d9a35164c1295401b71/2019/05/23/kenhead.png">
            <a:extLst>
              <a:ext uri="{FF2B5EF4-FFF2-40B4-BE49-F238E27FC236}">
                <a16:creationId xmlns:a16="http://schemas.microsoft.com/office/drawing/2014/main" id="{F9B347BF-204D-F240-AD82-57DB3FEB5F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8350" y="3111708"/>
            <a:ext cx="3349826" cy="332292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73074FF-C6F7-A44B-8475-5484B197F500}"/>
              </a:ext>
            </a:extLst>
          </p:cNvPr>
          <p:cNvSpPr txBox="1"/>
          <p:nvPr/>
        </p:nvSpPr>
        <p:spPr>
          <a:xfrm>
            <a:off x="17101875" y="6677798"/>
            <a:ext cx="5453883" cy="2084832"/>
          </a:xfrm>
          <a:prstGeom prst="rect">
            <a:avLst/>
          </a:prstGeom>
          <a:solidFill>
            <a:srgbClr val="D4D4D4"/>
          </a:solidFill>
        </p:spPr>
        <p:txBody>
          <a:bodyPr wrap="square" lIns="182880" tIns="146304" rIns="182880" bIns="146304" rtlCol="0">
            <a:noAutofit/>
          </a:bodyPr>
          <a:lstStyle/>
          <a:p>
            <a:endParaRPr lang="en-US" sz="2000" dirty="0">
              <a:solidFill>
                <a:schemeClr val="bg2"/>
              </a:solidFill>
            </a:endParaRPr>
          </a:p>
          <a:p>
            <a:r>
              <a:rPr lang="en-US" sz="3200" dirty="0">
                <a:solidFill>
                  <a:schemeClr val="tx1"/>
                </a:solidFill>
              </a:rPr>
              <a:t>MaSonya Scott</a:t>
            </a:r>
          </a:p>
          <a:p>
            <a:r>
              <a:rPr lang="en-US" sz="3200" dirty="0">
                <a:solidFill>
                  <a:schemeClr val="tx1"/>
                </a:solidFill>
              </a:rPr>
              <a:t>Principal BDM</a:t>
            </a:r>
          </a:p>
          <a:p>
            <a:r>
              <a:rPr lang="en-US" sz="3200" dirty="0">
                <a:solidFill>
                  <a:schemeClr val="tx1"/>
                </a:solidFill>
              </a:rPr>
              <a:t>Amazon Web Services</a:t>
            </a:r>
          </a:p>
          <a:p>
            <a:endParaRPr lang="en-US" sz="1600" dirty="0">
              <a:solidFill>
                <a:schemeClr val="bg2"/>
              </a:solidFill>
            </a:endParaRPr>
          </a:p>
        </p:txBody>
      </p:sp>
      <p:pic>
        <p:nvPicPr>
          <p:cNvPr id="14" name="Picture 13">
            <a:extLst>
              <a:ext uri="{FF2B5EF4-FFF2-40B4-BE49-F238E27FC236}">
                <a16:creationId xmlns:a16="http://schemas.microsoft.com/office/drawing/2014/main" id="{AD4C068C-D87A-434A-83D6-38ECE40F03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1875" y="2809340"/>
            <a:ext cx="3777797" cy="3747455"/>
          </a:xfrm>
          <a:prstGeom prst="rect">
            <a:avLst/>
          </a:prstGeom>
        </p:spPr>
      </p:pic>
    </p:spTree>
    <p:extLst>
      <p:ext uri="{BB962C8B-B14F-4D97-AF65-F5344CB8AC3E}">
        <p14:creationId xmlns:p14="http://schemas.microsoft.com/office/powerpoint/2010/main" val="1816739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F040378-F2B7-B54C-BB89-B03D99F903F4}"/>
              </a:ext>
            </a:extLst>
          </p:cNvPr>
          <p:cNvSpPr>
            <a:spLocks noGrp="1"/>
          </p:cNvSpPr>
          <p:nvPr>
            <p:ph type="title"/>
          </p:nvPr>
        </p:nvSpPr>
        <p:spPr/>
        <p:txBody>
          <a:bodyPr/>
          <a:lstStyle/>
          <a:p>
            <a:r>
              <a:rPr lang="en-US" dirty="0"/>
              <a:t>Why automate?</a:t>
            </a:r>
          </a:p>
        </p:txBody>
      </p:sp>
      <p:sp>
        <p:nvSpPr>
          <p:cNvPr id="3" name="Footer Placeholder 2">
            <a:extLst>
              <a:ext uri="{FF2B5EF4-FFF2-40B4-BE49-F238E27FC236}">
                <a16:creationId xmlns:a16="http://schemas.microsoft.com/office/drawing/2014/main" id="{4FEA9D52-4EAA-FA4E-8BC2-701DA8D08CC9}"/>
              </a:ext>
            </a:extLst>
          </p:cNvPr>
          <p:cNvSpPr>
            <a:spLocks noGrp="1"/>
          </p:cNvSpPr>
          <p:nvPr>
            <p:ph type="ftr" sz="quarter" idx="10"/>
          </p:nvPr>
        </p:nvSpPr>
        <p:spPr/>
        <p:txBody>
          <a:bodyPr/>
          <a:lstStyle/>
          <a:p>
            <a:r>
              <a:rPr lang="en-CA"/>
              <a:t>© 2020, Amazon Web Services, Inc. or its affiliates. All rights reserved.</a:t>
            </a:r>
            <a:endParaRPr lang="en-CA" dirty="0"/>
          </a:p>
        </p:txBody>
      </p:sp>
    </p:spTree>
    <p:extLst>
      <p:ext uri="{BB962C8B-B14F-4D97-AF65-F5344CB8AC3E}">
        <p14:creationId xmlns:p14="http://schemas.microsoft.com/office/powerpoint/2010/main" val="4095672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719A5B-800E-264D-9C69-DC32B2320064}"/>
              </a:ext>
            </a:extLst>
          </p:cNvPr>
          <p:cNvSpPr>
            <a:spLocks noGrp="1"/>
          </p:cNvSpPr>
          <p:nvPr>
            <p:ph type="title"/>
          </p:nvPr>
        </p:nvSpPr>
        <p:spPr/>
        <p:txBody>
          <a:bodyPr/>
          <a:lstStyle/>
          <a:p>
            <a:r>
              <a:rPr lang="en-US" dirty="0"/>
              <a:t>Without automation</a:t>
            </a:r>
          </a:p>
        </p:txBody>
      </p:sp>
      <p:sp>
        <p:nvSpPr>
          <p:cNvPr id="3" name="Footer Placeholder 2">
            <a:extLst>
              <a:ext uri="{FF2B5EF4-FFF2-40B4-BE49-F238E27FC236}">
                <a16:creationId xmlns:a16="http://schemas.microsoft.com/office/drawing/2014/main" id="{D3F34BED-1EB5-2F47-99DB-1DD3B2E50D84}"/>
              </a:ext>
            </a:extLst>
          </p:cNvPr>
          <p:cNvSpPr>
            <a:spLocks noGrp="1"/>
          </p:cNvSpPr>
          <p:nvPr>
            <p:ph type="ftr" sz="quarter" idx="10"/>
          </p:nvPr>
        </p:nvSpPr>
        <p:spPr/>
        <p:txBody>
          <a:bodyPr/>
          <a:lstStyle/>
          <a:p>
            <a:r>
              <a:rPr lang="en-CA"/>
              <a:t>© 2020, Amazon Web Services, Inc. or its affiliates. All rights reserved.</a:t>
            </a:r>
            <a:endParaRPr lang="en-CA" dirty="0"/>
          </a:p>
        </p:txBody>
      </p:sp>
      <p:graphicFrame>
        <p:nvGraphicFramePr>
          <p:cNvPr id="5" name="Diagram 4">
            <a:extLst>
              <a:ext uri="{FF2B5EF4-FFF2-40B4-BE49-F238E27FC236}">
                <a16:creationId xmlns:a16="http://schemas.microsoft.com/office/drawing/2014/main" id="{894BAF81-7CF4-1744-BF66-62F342458D84}"/>
              </a:ext>
            </a:extLst>
          </p:cNvPr>
          <p:cNvGraphicFramePr/>
          <p:nvPr>
            <p:extLst>
              <p:ext uri="{D42A27DB-BD31-4B8C-83A1-F6EECF244321}">
                <p14:modId xmlns:p14="http://schemas.microsoft.com/office/powerpoint/2010/main" val="1734844606"/>
              </p:ext>
            </p:extLst>
          </p:nvPr>
        </p:nvGraphicFramePr>
        <p:xfrm>
          <a:off x="1343023" y="5406390"/>
          <a:ext cx="11278467" cy="73457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D1AC952C-543B-1847-91E5-1ACB24C3E1F2}"/>
              </a:ext>
            </a:extLst>
          </p:cNvPr>
          <p:cNvSpPr txBox="1"/>
          <p:nvPr/>
        </p:nvSpPr>
        <p:spPr>
          <a:xfrm>
            <a:off x="1973109" y="4647581"/>
            <a:ext cx="4996425" cy="613886"/>
          </a:xfrm>
          <a:prstGeom prst="rect">
            <a:avLst/>
          </a:prstGeom>
          <a:noFill/>
        </p:spPr>
        <p:txBody>
          <a:bodyPr wrap="square" rtlCol="0">
            <a:spAutoFit/>
          </a:bodyPr>
          <a:lstStyle/>
          <a:p>
            <a:pPr algn="ctr" defTabSz="731502"/>
            <a:r>
              <a:rPr lang="en-US" sz="3389" dirty="0">
                <a:solidFill>
                  <a:schemeClr val="bg1"/>
                </a:solidFill>
                <a:latin typeface="Amazon Ember" charset="0"/>
                <a:ea typeface="Amazon Ember" charset="0"/>
                <a:cs typeface="Amazon Ember" charset="0"/>
              </a:rPr>
              <a:t>Manual deployment</a:t>
            </a:r>
          </a:p>
        </p:txBody>
      </p:sp>
    </p:spTree>
    <p:extLst>
      <p:ext uri="{BB962C8B-B14F-4D97-AF65-F5344CB8AC3E}">
        <p14:creationId xmlns:p14="http://schemas.microsoft.com/office/powerpoint/2010/main" val="286826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15B16-E05D-7945-8365-EF43EB6BA113}"/>
              </a:ext>
            </a:extLst>
          </p:cNvPr>
          <p:cNvSpPr>
            <a:spLocks noGrp="1"/>
          </p:cNvSpPr>
          <p:nvPr>
            <p:ph type="title"/>
          </p:nvPr>
        </p:nvSpPr>
        <p:spPr/>
        <p:txBody>
          <a:bodyPr/>
          <a:lstStyle/>
          <a:p>
            <a:r>
              <a:rPr lang="en-US" dirty="0"/>
              <a:t>Balancing the needs of builders and central cloud IT</a:t>
            </a:r>
          </a:p>
        </p:txBody>
      </p:sp>
      <p:sp>
        <p:nvSpPr>
          <p:cNvPr id="3" name="Footer Placeholder 2">
            <a:extLst>
              <a:ext uri="{FF2B5EF4-FFF2-40B4-BE49-F238E27FC236}">
                <a16:creationId xmlns:a16="http://schemas.microsoft.com/office/drawing/2014/main" id="{2899C512-EB96-CE4B-A0A0-A6C391EC2098}"/>
              </a:ext>
            </a:extLst>
          </p:cNvPr>
          <p:cNvSpPr>
            <a:spLocks noGrp="1"/>
          </p:cNvSpPr>
          <p:nvPr>
            <p:ph type="ftr" sz="quarter" idx="10"/>
          </p:nvPr>
        </p:nvSpPr>
        <p:spPr/>
        <p:txBody>
          <a:bodyPr/>
          <a:lstStyle/>
          <a:p>
            <a:r>
              <a:rPr lang="en-CA"/>
              <a:t>© 2020, Amazon Web Services, Inc. or its affiliates. All rights reserved.</a:t>
            </a:r>
            <a:endParaRPr lang="en-CA" dirty="0"/>
          </a:p>
        </p:txBody>
      </p:sp>
      <p:grpSp>
        <p:nvGrpSpPr>
          <p:cNvPr id="24" name="Group 23">
            <a:extLst>
              <a:ext uri="{FF2B5EF4-FFF2-40B4-BE49-F238E27FC236}">
                <a16:creationId xmlns:a16="http://schemas.microsoft.com/office/drawing/2014/main" id="{6B3E99B8-4734-2F44-8A8A-112E5A4DE54C}"/>
              </a:ext>
            </a:extLst>
          </p:cNvPr>
          <p:cNvGrpSpPr/>
          <p:nvPr/>
        </p:nvGrpSpPr>
        <p:grpSpPr>
          <a:xfrm>
            <a:off x="3403600" y="4064000"/>
            <a:ext cx="6489429" cy="7442200"/>
            <a:chOff x="3197270" y="1247785"/>
            <a:chExt cx="2624054" cy="2603043"/>
          </a:xfrm>
        </p:grpSpPr>
        <p:sp>
          <p:nvSpPr>
            <p:cNvPr id="25" name="Oval 24">
              <a:extLst>
                <a:ext uri="{FF2B5EF4-FFF2-40B4-BE49-F238E27FC236}">
                  <a16:creationId xmlns:a16="http://schemas.microsoft.com/office/drawing/2014/main" id="{B6D79125-2A7A-D745-B0E1-7A02E75A61BB}"/>
                </a:ext>
              </a:extLst>
            </p:cNvPr>
            <p:cNvSpPr/>
            <p:nvPr/>
          </p:nvSpPr>
          <p:spPr>
            <a:xfrm>
              <a:off x="3941143" y="2117914"/>
              <a:ext cx="1104428" cy="1006050"/>
            </a:xfrm>
            <a:prstGeom prst="ellipse">
              <a:avLst/>
            </a:prstGeom>
            <a:solidFill>
              <a:srgbClr val="282828"/>
            </a:solidFill>
            <a:ln w="19050" cap="flat" cmpd="sng" algn="ctr">
              <a:solidFill>
                <a:srgbClr val="FFFFFF"/>
              </a:solidFill>
              <a:prstDash val="solid"/>
            </a:ln>
            <a:effectLst>
              <a:outerShdw blurRad="88900" dist="38100" dir="2700000" algn="ctr" rotWithShape="0">
                <a:srgbClr val="000000">
                  <a:alpha val="30000"/>
                </a:srgbClr>
              </a:outerShdw>
            </a:effectLst>
          </p:spPr>
          <p:txBody>
            <a:bodyPr rtlCol="0" anchor="ctr"/>
            <a:lstStyle/>
            <a:p>
              <a:pPr marL="0" marR="0" lvl="0" indent="0" algn="ctr" defTabSz="1097212" eaLnBrk="1" fontAlgn="auto" latinLnBrk="0" hangingPunct="1">
                <a:lnSpc>
                  <a:spcPct val="100000"/>
                </a:lnSpc>
                <a:spcBef>
                  <a:spcPts val="0"/>
                </a:spcBef>
                <a:spcAft>
                  <a:spcPts val="0"/>
                </a:spcAft>
                <a:buClrTx/>
                <a:buSzTx/>
                <a:buFontTx/>
                <a:buNone/>
                <a:tabLst/>
                <a:defRPr/>
              </a:pPr>
              <a:endParaRPr kumimoji="0" lang="en-US" sz="2560" b="0" i="0"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26" name="Group 25">
              <a:extLst>
                <a:ext uri="{FF2B5EF4-FFF2-40B4-BE49-F238E27FC236}">
                  <a16:creationId xmlns:a16="http://schemas.microsoft.com/office/drawing/2014/main" id="{5D960639-FBDC-DB42-9750-97236E796C75}"/>
                </a:ext>
              </a:extLst>
            </p:cNvPr>
            <p:cNvGrpSpPr/>
            <p:nvPr/>
          </p:nvGrpSpPr>
          <p:grpSpPr>
            <a:xfrm>
              <a:off x="4191302" y="2337270"/>
              <a:ext cx="608996" cy="468960"/>
              <a:chOff x="1230000" y="2386799"/>
              <a:chExt cx="418514" cy="322278"/>
            </a:xfrm>
          </p:grpSpPr>
          <p:sp>
            <p:nvSpPr>
              <p:cNvPr id="29" name="Freeform 9">
                <a:extLst>
                  <a:ext uri="{FF2B5EF4-FFF2-40B4-BE49-F238E27FC236}">
                    <a16:creationId xmlns:a16="http://schemas.microsoft.com/office/drawing/2014/main" id="{3379BB35-6281-B741-B69A-82B924255306}"/>
                  </a:ext>
                </a:extLst>
              </p:cNvPr>
              <p:cNvSpPr>
                <a:spLocks/>
              </p:cNvSpPr>
              <p:nvPr/>
            </p:nvSpPr>
            <p:spPr bwMode="auto">
              <a:xfrm>
                <a:off x="1230000" y="2386799"/>
                <a:ext cx="418514" cy="322278"/>
              </a:xfrm>
              <a:custGeom>
                <a:avLst/>
                <a:gdLst>
                  <a:gd name="T0" fmla="*/ 126 w 136"/>
                  <a:gd name="T1" fmla="*/ 104 h 104"/>
                  <a:gd name="T2" fmla="*/ 136 w 136"/>
                  <a:gd name="T3" fmla="*/ 68 h 104"/>
                  <a:gd name="T4" fmla="*/ 68 w 136"/>
                  <a:gd name="T5" fmla="*/ 0 h 104"/>
                  <a:gd name="T6" fmla="*/ 0 w 136"/>
                  <a:gd name="T7" fmla="*/ 68 h 104"/>
                  <a:gd name="T8" fmla="*/ 10 w 136"/>
                  <a:gd name="T9" fmla="*/ 104 h 104"/>
                  <a:gd name="T10" fmla="*/ 126 w 136"/>
                  <a:gd name="T11" fmla="*/ 104 h 104"/>
                </a:gdLst>
                <a:ahLst/>
                <a:cxnLst>
                  <a:cxn ang="0">
                    <a:pos x="T0" y="T1"/>
                  </a:cxn>
                  <a:cxn ang="0">
                    <a:pos x="T2" y="T3"/>
                  </a:cxn>
                  <a:cxn ang="0">
                    <a:pos x="T4" y="T5"/>
                  </a:cxn>
                  <a:cxn ang="0">
                    <a:pos x="T6" y="T7"/>
                  </a:cxn>
                  <a:cxn ang="0">
                    <a:pos x="T8" y="T9"/>
                  </a:cxn>
                  <a:cxn ang="0">
                    <a:pos x="T10" y="T11"/>
                  </a:cxn>
                </a:cxnLst>
                <a:rect l="0" t="0" r="r" b="b"/>
                <a:pathLst>
                  <a:path w="136" h="104">
                    <a:moveTo>
                      <a:pt x="126" y="104"/>
                    </a:moveTo>
                    <a:cubicBezTo>
                      <a:pt x="132" y="94"/>
                      <a:pt x="136" y="81"/>
                      <a:pt x="136" y="68"/>
                    </a:cubicBezTo>
                    <a:cubicBezTo>
                      <a:pt x="136" y="30"/>
                      <a:pt x="106" y="0"/>
                      <a:pt x="68" y="0"/>
                    </a:cubicBezTo>
                    <a:cubicBezTo>
                      <a:pt x="30" y="0"/>
                      <a:pt x="0" y="30"/>
                      <a:pt x="0" y="68"/>
                    </a:cubicBezTo>
                    <a:cubicBezTo>
                      <a:pt x="0" y="81"/>
                      <a:pt x="4" y="94"/>
                      <a:pt x="10" y="104"/>
                    </a:cubicBezTo>
                    <a:lnTo>
                      <a:pt x="126" y="104"/>
                    </a:lnTo>
                    <a:close/>
                  </a:path>
                </a:pathLst>
              </a:custGeom>
              <a:noFill/>
              <a:ln w="19050" cap="rnd">
                <a:solidFill>
                  <a:srgbClr val="FFFFFF"/>
                </a:solidFill>
                <a:prstDash val="solid"/>
                <a:round/>
                <a:headEnd/>
                <a:tailEnd/>
              </a:ln>
            </p:spPr>
            <p:txBody>
              <a:bodyPr vert="horz" wrap="square" lIns="146304" tIns="73152" rIns="146304" bIns="73152" numCol="1" anchor="t" anchorCtr="0" compatLnSpc="1">
                <a:prstTxWarp prst="textNoShape">
                  <a:avLst/>
                </a:prstTxWarp>
              </a:bodyPr>
              <a:lstStyle/>
              <a:p>
                <a:pPr marL="0" marR="0" lvl="0" indent="0" defTabSz="1097212" eaLnBrk="1" fontAlgn="auto" latinLnBrk="0" hangingPunct="1">
                  <a:lnSpc>
                    <a:spcPct val="100000"/>
                  </a:lnSpc>
                  <a:spcBef>
                    <a:spcPts val="0"/>
                  </a:spcBef>
                  <a:spcAft>
                    <a:spcPts val="0"/>
                  </a:spcAft>
                  <a:buClrTx/>
                  <a:buSzTx/>
                  <a:buFontTx/>
                  <a:buNone/>
                  <a:tabLst/>
                  <a:defRPr/>
                </a:pPr>
                <a:endParaRPr kumimoji="0" lang="en-US" sz="2560" b="0" i="0" u="none" strike="noStrike" kern="1200" cap="none" spc="0" normalizeH="0" baseline="0" noProof="0">
                  <a:ln>
                    <a:noFill/>
                  </a:ln>
                  <a:solidFill>
                    <a:srgbClr val="FFFFFF"/>
                  </a:solidFill>
                  <a:effectLst/>
                  <a:uLnTx/>
                  <a:uFillTx/>
                  <a:ea typeface="+mn-ea"/>
                  <a:cs typeface="+mn-cs"/>
                </a:endParaRPr>
              </a:p>
            </p:txBody>
          </p:sp>
          <p:sp>
            <p:nvSpPr>
              <p:cNvPr id="30" name="Freeform 12">
                <a:extLst>
                  <a:ext uri="{FF2B5EF4-FFF2-40B4-BE49-F238E27FC236}">
                    <a16:creationId xmlns:a16="http://schemas.microsoft.com/office/drawing/2014/main" id="{47685CE6-6419-CD48-8905-010DBE41420F}"/>
                  </a:ext>
                </a:extLst>
              </p:cNvPr>
              <p:cNvSpPr>
                <a:spLocks/>
              </p:cNvSpPr>
              <p:nvPr/>
            </p:nvSpPr>
            <p:spPr bwMode="auto">
              <a:xfrm>
                <a:off x="1279237" y="2436036"/>
                <a:ext cx="248423" cy="210376"/>
              </a:xfrm>
              <a:custGeom>
                <a:avLst/>
                <a:gdLst>
                  <a:gd name="T0" fmla="*/ 81 w 81"/>
                  <a:gd name="T1" fmla="*/ 9 h 68"/>
                  <a:gd name="T2" fmla="*/ 52 w 81"/>
                  <a:gd name="T3" fmla="*/ 0 h 68"/>
                  <a:gd name="T4" fmla="*/ 0 w 81"/>
                  <a:gd name="T5" fmla="*/ 52 h 68"/>
                  <a:gd name="T6" fmla="*/ 3 w 81"/>
                  <a:gd name="T7" fmla="*/ 68 h 68"/>
                </a:gdLst>
                <a:ahLst/>
                <a:cxnLst>
                  <a:cxn ang="0">
                    <a:pos x="T0" y="T1"/>
                  </a:cxn>
                  <a:cxn ang="0">
                    <a:pos x="T2" y="T3"/>
                  </a:cxn>
                  <a:cxn ang="0">
                    <a:pos x="T4" y="T5"/>
                  </a:cxn>
                  <a:cxn ang="0">
                    <a:pos x="T6" y="T7"/>
                  </a:cxn>
                </a:cxnLst>
                <a:rect l="0" t="0" r="r" b="b"/>
                <a:pathLst>
                  <a:path w="81" h="68">
                    <a:moveTo>
                      <a:pt x="81" y="9"/>
                    </a:moveTo>
                    <a:cubicBezTo>
                      <a:pt x="72" y="3"/>
                      <a:pt x="63" y="0"/>
                      <a:pt x="52" y="0"/>
                    </a:cubicBezTo>
                    <a:cubicBezTo>
                      <a:pt x="23" y="0"/>
                      <a:pt x="0" y="23"/>
                      <a:pt x="0" y="52"/>
                    </a:cubicBezTo>
                    <a:cubicBezTo>
                      <a:pt x="0" y="58"/>
                      <a:pt x="1" y="63"/>
                      <a:pt x="3" y="68"/>
                    </a:cubicBezTo>
                  </a:path>
                </a:pathLst>
              </a:custGeom>
              <a:noFill/>
              <a:ln w="19050" cap="rnd">
                <a:solidFill>
                  <a:srgbClr val="88CEB8"/>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marL="0" marR="0" lvl="0" indent="0" defTabSz="1097212" eaLnBrk="1" fontAlgn="auto" latinLnBrk="0" hangingPunct="1">
                  <a:lnSpc>
                    <a:spcPct val="100000"/>
                  </a:lnSpc>
                  <a:spcBef>
                    <a:spcPts val="0"/>
                  </a:spcBef>
                  <a:spcAft>
                    <a:spcPts val="0"/>
                  </a:spcAft>
                  <a:buClrTx/>
                  <a:buSzTx/>
                  <a:buFontTx/>
                  <a:buNone/>
                  <a:tabLst/>
                  <a:defRPr/>
                </a:pPr>
                <a:endParaRPr kumimoji="0" lang="en-US" sz="2560" b="0" i="0" u="none" strike="noStrike" kern="1200" cap="none" spc="0" normalizeH="0" baseline="0" noProof="0">
                  <a:ln>
                    <a:noFill/>
                  </a:ln>
                  <a:solidFill>
                    <a:srgbClr val="FFFFFF"/>
                  </a:solidFill>
                  <a:effectLst/>
                  <a:uLnTx/>
                  <a:uFillTx/>
                  <a:ea typeface="+mn-ea"/>
                  <a:cs typeface="+mn-cs"/>
                </a:endParaRPr>
              </a:p>
            </p:txBody>
          </p:sp>
          <p:sp>
            <p:nvSpPr>
              <p:cNvPr id="31" name="Oval 30">
                <a:extLst>
                  <a:ext uri="{FF2B5EF4-FFF2-40B4-BE49-F238E27FC236}">
                    <a16:creationId xmlns:a16="http://schemas.microsoft.com/office/drawing/2014/main" id="{FCBF2BB2-491D-BA4A-BCE2-5CCEF5667793}"/>
                  </a:ext>
                </a:extLst>
              </p:cNvPr>
              <p:cNvSpPr>
                <a:spLocks noChangeArrowheads="1"/>
              </p:cNvSpPr>
              <p:nvPr/>
            </p:nvSpPr>
            <p:spPr bwMode="auto">
              <a:xfrm>
                <a:off x="1402330" y="2585985"/>
                <a:ext cx="73855" cy="73855"/>
              </a:xfrm>
              <a:prstGeom prst="ellipse">
                <a:avLst/>
              </a:pr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marL="0" marR="0" lvl="0" indent="0" defTabSz="1097212" eaLnBrk="1" fontAlgn="auto" latinLnBrk="0" hangingPunct="1">
                  <a:lnSpc>
                    <a:spcPct val="100000"/>
                  </a:lnSpc>
                  <a:spcBef>
                    <a:spcPts val="0"/>
                  </a:spcBef>
                  <a:spcAft>
                    <a:spcPts val="0"/>
                  </a:spcAft>
                  <a:buClrTx/>
                  <a:buSzTx/>
                  <a:buFontTx/>
                  <a:buNone/>
                  <a:tabLst/>
                  <a:defRPr/>
                </a:pPr>
                <a:endParaRPr kumimoji="0" lang="en-US" sz="2560" b="0" i="0" u="none" strike="noStrike" kern="1200" cap="none" spc="0" normalizeH="0" baseline="0" noProof="0">
                  <a:ln>
                    <a:noFill/>
                  </a:ln>
                  <a:solidFill>
                    <a:srgbClr val="FFFFFF"/>
                  </a:solidFill>
                  <a:effectLst/>
                  <a:uLnTx/>
                  <a:uFillTx/>
                  <a:ea typeface="+mn-ea"/>
                  <a:cs typeface="+mn-cs"/>
                </a:endParaRPr>
              </a:p>
            </p:txBody>
          </p:sp>
          <p:sp>
            <p:nvSpPr>
              <p:cNvPr id="32" name="Line 11">
                <a:extLst>
                  <a:ext uri="{FF2B5EF4-FFF2-40B4-BE49-F238E27FC236}">
                    <a16:creationId xmlns:a16="http://schemas.microsoft.com/office/drawing/2014/main" id="{D0D19DD9-E3A5-3F42-A582-552963AA70C3}"/>
                  </a:ext>
                </a:extLst>
              </p:cNvPr>
              <p:cNvSpPr>
                <a:spLocks noChangeShapeType="1"/>
              </p:cNvSpPr>
              <p:nvPr/>
            </p:nvSpPr>
            <p:spPr bwMode="auto">
              <a:xfrm flipV="1">
                <a:off x="1462757" y="2496463"/>
                <a:ext cx="102950" cy="100712"/>
              </a:xfrm>
              <a:prstGeom prst="line">
                <a:avLst/>
              </a:pr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46304" tIns="73152" rIns="146304" bIns="73152" numCol="1" anchor="t" anchorCtr="0" compatLnSpc="1">
                <a:prstTxWarp prst="textNoShape">
                  <a:avLst/>
                </a:prstTxWarp>
              </a:bodyPr>
              <a:lstStyle/>
              <a:p>
                <a:pPr marL="0" marR="0" lvl="0" indent="0" defTabSz="1097212" eaLnBrk="1" fontAlgn="auto" latinLnBrk="0" hangingPunct="1">
                  <a:lnSpc>
                    <a:spcPct val="100000"/>
                  </a:lnSpc>
                  <a:spcBef>
                    <a:spcPts val="0"/>
                  </a:spcBef>
                  <a:spcAft>
                    <a:spcPts val="0"/>
                  </a:spcAft>
                  <a:buClrTx/>
                  <a:buSzTx/>
                  <a:buFontTx/>
                  <a:buNone/>
                  <a:tabLst/>
                  <a:defRPr/>
                </a:pPr>
                <a:endParaRPr kumimoji="0" lang="en-US" sz="2560" b="0" i="0" u="none" strike="noStrike" kern="1200" cap="none" spc="0" normalizeH="0" baseline="0" noProof="0">
                  <a:ln>
                    <a:noFill/>
                  </a:ln>
                  <a:solidFill>
                    <a:srgbClr val="FFFFFF"/>
                  </a:solidFill>
                  <a:effectLst/>
                  <a:uLnTx/>
                  <a:uFillTx/>
                  <a:ea typeface="+mn-ea"/>
                  <a:cs typeface="+mn-cs"/>
                </a:endParaRPr>
              </a:p>
            </p:txBody>
          </p:sp>
        </p:grpSp>
        <p:sp>
          <p:nvSpPr>
            <p:cNvPr id="27" name="TextBox 26">
              <a:extLst>
                <a:ext uri="{FF2B5EF4-FFF2-40B4-BE49-F238E27FC236}">
                  <a16:creationId xmlns:a16="http://schemas.microsoft.com/office/drawing/2014/main" id="{53994959-56A1-B941-A0E6-EF724043D5FC}"/>
                </a:ext>
              </a:extLst>
            </p:cNvPr>
            <p:cNvSpPr txBox="1"/>
            <p:nvPr/>
          </p:nvSpPr>
          <p:spPr>
            <a:xfrm>
              <a:off x="3565008" y="1247785"/>
              <a:ext cx="1856697" cy="815451"/>
            </a:xfrm>
            <a:prstGeom prst="rect">
              <a:avLst/>
            </a:prstGeom>
            <a:noFill/>
          </p:spPr>
          <p:txBody>
            <a:bodyPr wrap="square" rtlCol="0">
              <a:spAutoFit/>
            </a:bodyPr>
            <a:lstStyle/>
            <a:p>
              <a:pPr marL="0" marR="0" lvl="0" indent="0" algn="ctr" defTabSz="1097280" eaLnBrk="1" fontAlgn="auto" latinLnBrk="0" hangingPunct="1">
                <a:lnSpc>
                  <a:spcPct val="100000"/>
                </a:lnSpc>
                <a:spcBef>
                  <a:spcPts val="0"/>
                </a:spcBef>
                <a:spcAft>
                  <a:spcPts val="4480"/>
                </a:spcAft>
                <a:buClrTx/>
                <a:buSzTx/>
                <a:buFontTx/>
                <a:buNone/>
                <a:tabLst/>
                <a:defRPr/>
              </a:pPr>
              <a:r>
                <a:rPr kumimoji="0" lang="en-US" sz="54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Builders: </a:t>
              </a:r>
            </a:p>
            <a:p>
              <a:pPr marL="0" marR="0" lvl="0" indent="0" algn="ctr" defTabSz="1097280" eaLnBrk="1" fontAlgn="auto" latinLnBrk="0" hangingPunct="1">
                <a:lnSpc>
                  <a:spcPct val="100000"/>
                </a:lnSpc>
                <a:spcBef>
                  <a:spcPts val="0"/>
                </a:spcBef>
                <a:spcAft>
                  <a:spcPts val="4480"/>
                </a:spcAft>
                <a:buClrTx/>
                <a:buSzTx/>
                <a:buFontTx/>
                <a:buNone/>
                <a:tabLst/>
                <a:defRPr/>
              </a:pPr>
              <a:r>
                <a:rPr kumimoji="0" lang="en-US" sz="54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Stay agile</a:t>
              </a:r>
            </a:p>
          </p:txBody>
        </p:sp>
        <p:sp>
          <p:nvSpPr>
            <p:cNvPr id="28" name="TextBox 27">
              <a:extLst>
                <a:ext uri="{FF2B5EF4-FFF2-40B4-BE49-F238E27FC236}">
                  <a16:creationId xmlns:a16="http://schemas.microsoft.com/office/drawing/2014/main" id="{D92DD8A5-600A-C046-A18F-1F89B621E08B}"/>
                </a:ext>
              </a:extLst>
            </p:cNvPr>
            <p:cNvSpPr txBox="1"/>
            <p:nvPr/>
          </p:nvSpPr>
          <p:spPr>
            <a:xfrm>
              <a:off x="3197270" y="3331455"/>
              <a:ext cx="2624054" cy="519373"/>
            </a:xfrm>
            <a:prstGeom prst="rect">
              <a:avLst/>
            </a:prstGeom>
            <a:noFill/>
          </p:spPr>
          <p:txBody>
            <a:bodyPr wrap="square" rtlCol="0">
              <a:spAutoFit/>
            </a:bodyPr>
            <a:lstStyle/>
            <a:p>
              <a:pPr marL="0" marR="0" lvl="0" indent="0" algn="ctr" defTabSz="1097280" eaLnBrk="1" fontAlgn="auto" latinLnBrk="0" hangingPunct="1">
                <a:lnSpc>
                  <a:spcPct val="100000"/>
                </a:lnSpc>
                <a:spcBef>
                  <a:spcPts val="0"/>
                </a:spcBef>
                <a:spcAft>
                  <a:spcPts val="448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Innovate with the speed and agility of AWS</a:t>
              </a:r>
            </a:p>
          </p:txBody>
        </p:sp>
      </p:grpSp>
      <p:grpSp>
        <p:nvGrpSpPr>
          <p:cNvPr id="33" name="Group 32">
            <a:extLst>
              <a:ext uri="{FF2B5EF4-FFF2-40B4-BE49-F238E27FC236}">
                <a16:creationId xmlns:a16="http://schemas.microsoft.com/office/drawing/2014/main" id="{79C2DC00-A0CC-7841-A912-F16D5FDE7431}"/>
              </a:ext>
            </a:extLst>
          </p:cNvPr>
          <p:cNvGrpSpPr/>
          <p:nvPr/>
        </p:nvGrpSpPr>
        <p:grpSpPr>
          <a:xfrm>
            <a:off x="12282132" y="4064000"/>
            <a:ext cx="9257068" cy="7450365"/>
            <a:chOff x="5786228" y="1228526"/>
            <a:chExt cx="2895598" cy="2609606"/>
          </a:xfrm>
        </p:grpSpPr>
        <p:grpSp>
          <p:nvGrpSpPr>
            <p:cNvPr id="34" name="Group 33">
              <a:extLst>
                <a:ext uri="{FF2B5EF4-FFF2-40B4-BE49-F238E27FC236}">
                  <a16:creationId xmlns:a16="http://schemas.microsoft.com/office/drawing/2014/main" id="{1BB84D80-DEC6-5D44-AD91-ABAAA429F466}"/>
                </a:ext>
              </a:extLst>
            </p:cNvPr>
            <p:cNvGrpSpPr/>
            <p:nvPr/>
          </p:nvGrpSpPr>
          <p:grpSpPr>
            <a:xfrm>
              <a:off x="5786228" y="1228526"/>
              <a:ext cx="2895598" cy="2609606"/>
              <a:chOff x="5786228" y="1228526"/>
              <a:chExt cx="2895598" cy="2609606"/>
            </a:xfrm>
          </p:grpSpPr>
          <p:sp>
            <p:nvSpPr>
              <p:cNvPr id="41" name="TextBox 40">
                <a:extLst>
                  <a:ext uri="{FF2B5EF4-FFF2-40B4-BE49-F238E27FC236}">
                    <a16:creationId xmlns:a16="http://schemas.microsoft.com/office/drawing/2014/main" id="{399B5FF1-847F-2941-950E-90CB3F176A39}"/>
                  </a:ext>
                </a:extLst>
              </p:cNvPr>
              <p:cNvSpPr txBox="1"/>
              <p:nvPr/>
            </p:nvSpPr>
            <p:spPr>
              <a:xfrm>
                <a:off x="5786228" y="1228526"/>
                <a:ext cx="2895598" cy="1007481"/>
              </a:xfrm>
              <a:prstGeom prst="rect">
                <a:avLst/>
              </a:prstGeom>
              <a:noFill/>
            </p:spPr>
            <p:txBody>
              <a:bodyPr wrap="square" rtlCol="0">
                <a:spAutoFit/>
              </a:bodyPr>
              <a:lstStyle/>
              <a:p>
                <a:pPr marL="0" marR="0" lvl="0" indent="0" algn="ctr" defTabSz="1097280" eaLnBrk="1" fontAlgn="auto" latinLnBrk="0" hangingPunct="1">
                  <a:lnSpc>
                    <a:spcPct val="100000"/>
                  </a:lnSpc>
                  <a:spcBef>
                    <a:spcPts val="0"/>
                  </a:spcBef>
                  <a:spcAft>
                    <a:spcPts val="4480"/>
                  </a:spcAft>
                  <a:buClrTx/>
                  <a:buSzTx/>
                  <a:buFontTx/>
                  <a:buNone/>
                  <a:tabLst/>
                  <a:defRPr/>
                </a:pPr>
                <a:r>
                  <a:rPr kumimoji="0" lang="en-US" sz="54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Cloud IT:       </a:t>
                </a:r>
              </a:p>
              <a:p>
                <a:pPr marL="0" marR="0" lvl="0" indent="0" algn="ctr" defTabSz="1097280" eaLnBrk="1" fontAlgn="auto" latinLnBrk="0" hangingPunct="1">
                  <a:lnSpc>
                    <a:spcPct val="100000"/>
                  </a:lnSpc>
                  <a:spcBef>
                    <a:spcPts val="0"/>
                  </a:spcBef>
                  <a:spcAft>
                    <a:spcPts val="4480"/>
                  </a:spcAft>
                  <a:buClrTx/>
                  <a:buSzTx/>
                  <a:buFontTx/>
                  <a:buNone/>
                  <a:tabLst/>
                  <a:defRPr/>
                </a:pPr>
                <a:r>
                  <a:rPr kumimoji="0" lang="en-US" sz="54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Establish governance</a:t>
                </a:r>
              </a:p>
            </p:txBody>
          </p:sp>
          <p:sp>
            <p:nvSpPr>
              <p:cNvPr id="42" name="Oval 41">
                <a:extLst>
                  <a:ext uri="{FF2B5EF4-FFF2-40B4-BE49-F238E27FC236}">
                    <a16:creationId xmlns:a16="http://schemas.microsoft.com/office/drawing/2014/main" id="{63128B62-DA35-B546-9CCB-05DBB454184C}"/>
                  </a:ext>
                </a:extLst>
              </p:cNvPr>
              <p:cNvSpPr/>
              <p:nvPr/>
            </p:nvSpPr>
            <p:spPr>
              <a:xfrm>
                <a:off x="6775006" y="2069474"/>
                <a:ext cx="1003360" cy="1104428"/>
              </a:xfrm>
              <a:prstGeom prst="ellipse">
                <a:avLst/>
              </a:prstGeom>
              <a:solidFill>
                <a:srgbClr val="282828"/>
              </a:solidFill>
              <a:ln w="19050" cap="flat" cmpd="sng" algn="ctr">
                <a:solidFill>
                  <a:srgbClr val="FFFFFF"/>
                </a:solidFill>
                <a:prstDash val="solid"/>
              </a:ln>
              <a:effectLst>
                <a:outerShdw blurRad="88900" dist="38100" dir="2700000" algn="ctr" rotWithShape="0">
                  <a:srgbClr val="000000">
                    <a:alpha val="30000"/>
                  </a:srgbClr>
                </a:outerShdw>
              </a:effectLst>
            </p:spPr>
            <p:txBody>
              <a:bodyPr rtlCol="0" anchor="ctr"/>
              <a:lstStyle/>
              <a:p>
                <a:pPr marL="0" marR="0" lvl="0" indent="0" algn="ctr" defTabSz="1097212" eaLnBrk="1" fontAlgn="auto" latinLnBrk="0" hangingPunct="1">
                  <a:lnSpc>
                    <a:spcPct val="100000"/>
                  </a:lnSpc>
                  <a:spcBef>
                    <a:spcPts val="0"/>
                  </a:spcBef>
                  <a:spcAft>
                    <a:spcPts val="0"/>
                  </a:spcAft>
                  <a:buClrTx/>
                  <a:buSzTx/>
                  <a:buFontTx/>
                  <a:buNone/>
                  <a:tabLst/>
                  <a:defRPr/>
                </a:pPr>
                <a:endParaRPr kumimoji="0" lang="en-US" sz="256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43" name="TextBox 42">
                <a:extLst>
                  <a:ext uri="{FF2B5EF4-FFF2-40B4-BE49-F238E27FC236}">
                    <a16:creationId xmlns:a16="http://schemas.microsoft.com/office/drawing/2014/main" id="{4F21E9E1-D874-A345-9892-7820BFF2BF82}"/>
                  </a:ext>
                </a:extLst>
              </p:cNvPr>
              <p:cNvSpPr txBox="1"/>
              <p:nvPr/>
            </p:nvSpPr>
            <p:spPr>
              <a:xfrm>
                <a:off x="6266520" y="3331455"/>
                <a:ext cx="1875040" cy="506677"/>
              </a:xfrm>
              <a:prstGeom prst="rect">
                <a:avLst/>
              </a:prstGeom>
              <a:noFill/>
            </p:spPr>
            <p:txBody>
              <a:bodyPr wrap="square" rtlCol="0">
                <a:spAutoFit/>
              </a:bodyPr>
              <a:lstStyle/>
              <a:p>
                <a:pPr marL="0" marR="0" lvl="0" indent="0" algn="ctr" defTabSz="1097280" eaLnBrk="1" fontAlgn="auto" latinLnBrk="0" hangingPunct="1">
                  <a:lnSpc>
                    <a:spcPct val="100000"/>
                  </a:lnSpc>
                  <a:spcBef>
                    <a:spcPts val="0"/>
                  </a:spcBef>
                  <a:spcAft>
                    <a:spcPts val="448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Govern at scale with central controls</a:t>
                </a:r>
              </a:p>
            </p:txBody>
          </p:sp>
        </p:grpSp>
        <p:grpSp>
          <p:nvGrpSpPr>
            <p:cNvPr id="35" name="Graphic 160">
              <a:extLst>
                <a:ext uri="{FF2B5EF4-FFF2-40B4-BE49-F238E27FC236}">
                  <a16:creationId xmlns:a16="http://schemas.microsoft.com/office/drawing/2014/main" id="{5EAC21A2-B80D-164B-8E09-1A0DF3D93BBA}"/>
                </a:ext>
              </a:extLst>
            </p:cNvPr>
            <p:cNvGrpSpPr/>
            <p:nvPr/>
          </p:nvGrpSpPr>
          <p:grpSpPr>
            <a:xfrm>
              <a:off x="7018825" y="2347235"/>
              <a:ext cx="541694" cy="560222"/>
              <a:chOff x="4692304" y="5043000"/>
              <a:chExt cx="395225" cy="408743"/>
            </a:xfrm>
          </p:grpSpPr>
          <p:sp>
            <p:nvSpPr>
              <p:cNvPr id="36" name="Freeform: Shape 65">
                <a:extLst>
                  <a:ext uri="{FF2B5EF4-FFF2-40B4-BE49-F238E27FC236}">
                    <a16:creationId xmlns:a16="http://schemas.microsoft.com/office/drawing/2014/main" id="{1E7D998F-53B0-014B-9F1F-6B2FDF697BB7}"/>
                  </a:ext>
                </a:extLst>
              </p:cNvPr>
              <p:cNvSpPr/>
              <p:nvPr/>
            </p:nvSpPr>
            <p:spPr>
              <a:xfrm>
                <a:off x="4692304" y="5043000"/>
                <a:ext cx="302534" cy="408743"/>
              </a:xfrm>
              <a:custGeom>
                <a:avLst/>
                <a:gdLst>
                  <a:gd name="connsiteX0" fmla="*/ 298028 w 302533"/>
                  <a:gd name="connsiteY0" fmla="*/ 72939 h 408742"/>
                  <a:gd name="connsiteX1" fmla="*/ 298028 w 302533"/>
                  <a:gd name="connsiteY1" fmla="*/ 51376 h 408742"/>
                  <a:gd name="connsiteX2" fmla="*/ 286442 w 302533"/>
                  <a:gd name="connsiteY2" fmla="*/ 42042 h 408742"/>
                  <a:gd name="connsiteX3" fmla="*/ 158991 w 302533"/>
                  <a:gd name="connsiteY3" fmla="*/ 7927 h 408742"/>
                  <a:gd name="connsiteX4" fmla="*/ 144508 w 302533"/>
                  <a:gd name="connsiteY4" fmla="*/ 8248 h 408742"/>
                  <a:gd name="connsiteX5" fmla="*/ 16414 w 302533"/>
                  <a:gd name="connsiteY5" fmla="*/ 41398 h 408742"/>
                  <a:gd name="connsiteX6" fmla="*/ 4828 w 302533"/>
                  <a:gd name="connsiteY6" fmla="*/ 50732 h 408742"/>
                  <a:gd name="connsiteX7" fmla="*/ 4828 w 302533"/>
                  <a:gd name="connsiteY7" fmla="*/ 319150 h 408742"/>
                  <a:gd name="connsiteX8" fmla="*/ 9655 w 302533"/>
                  <a:gd name="connsiteY8" fmla="*/ 327518 h 408742"/>
                  <a:gd name="connsiteX9" fmla="*/ 146761 w 302533"/>
                  <a:gd name="connsiteY9" fmla="*/ 404761 h 408742"/>
                  <a:gd name="connsiteX10" fmla="*/ 156095 w 302533"/>
                  <a:gd name="connsiteY10" fmla="*/ 404761 h 408742"/>
                  <a:gd name="connsiteX11" fmla="*/ 293200 w 302533"/>
                  <a:gd name="connsiteY11" fmla="*/ 327840 h 408742"/>
                  <a:gd name="connsiteX12" fmla="*/ 298028 w 302533"/>
                  <a:gd name="connsiteY12" fmla="*/ 319794 h 408742"/>
                  <a:gd name="connsiteX13" fmla="*/ 298350 w 302533"/>
                  <a:gd name="connsiteY13" fmla="*/ 298230 h 40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2533" h="408742">
                    <a:moveTo>
                      <a:pt x="298028" y="72939"/>
                    </a:moveTo>
                    <a:lnTo>
                      <a:pt x="298028" y="51376"/>
                    </a:lnTo>
                    <a:cubicBezTo>
                      <a:pt x="298028" y="45260"/>
                      <a:pt x="292557" y="40755"/>
                      <a:pt x="286442" y="42042"/>
                    </a:cubicBezTo>
                    <a:cubicBezTo>
                      <a:pt x="261338" y="47513"/>
                      <a:pt x="200187" y="54272"/>
                      <a:pt x="158991" y="7927"/>
                    </a:cubicBezTo>
                    <a:cubicBezTo>
                      <a:pt x="155129" y="3743"/>
                      <a:pt x="148370" y="3743"/>
                      <a:pt x="144508" y="8248"/>
                    </a:cubicBezTo>
                    <a:cubicBezTo>
                      <a:pt x="130025" y="24662"/>
                      <a:pt x="91404" y="56525"/>
                      <a:pt x="16414" y="41398"/>
                    </a:cubicBezTo>
                    <a:cubicBezTo>
                      <a:pt x="10299" y="40111"/>
                      <a:pt x="4828" y="44617"/>
                      <a:pt x="4828" y="50732"/>
                    </a:cubicBezTo>
                    <a:lnTo>
                      <a:pt x="4828" y="319150"/>
                    </a:lnTo>
                    <a:cubicBezTo>
                      <a:pt x="4828" y="322690"/>
                      <a:pt x="6759" y="325909"/>
                      <a:pt x="9655" y="327518"/>
                    </a:cubicBezTo>
                    <a:lnTo>
                      <a:pt x="146761" y="404761"/>
                    </a:lnTo>
                    <a:cubicBezTo>
                      <a:pt x="149658" y="406370"/>
                      <a:pt x="153198" y="406370"/>
                      <a:pt x="156095" y="404761"/>
                    </a:cubicBezTo>
                    <a:lnTo>
                      <a:pt x="293200" y="327840"/>
                    </a:lnTo>
                    <a:cubicBezTo>
                      <a:pt x="296097" y="326231"/>
                      <a:pt x="298028" y="323012"/>
                      <a:pt x="298028" y="319794"/>
                    </a:cubicBezTo>
                    <a:lnTo>
                      <a:pt x="298350" y="298230"/>
                    </a:lnTo>
                  </a:path>
                </a:pathLst>
              </a:custGeom>
              <a:noFill/>
              <a:ln w="19050" cap="flat">
                <a:solidFill>
                  <a:srgbClr val="FFFFFF"/>
                </a:solidFill>
                <a:prstDash val="solid"/>
                <a:round/>
              </a:ln>
            </p:spPr>
            <p:txBody>
              <a:bodyPr rtlCol="0" anchor="ctr"/>
              <a:lstStyle/>
              <a:p>
                <a:pPr marL="0" marR="0" lvl="0" indent="0" defTabSz="1097212" eaLnBrk="1" fontAlgn="auto" latinLnBrk="0" hangingPunct="1">
                  <a:lnSpc>
                    <a:spcPct val="100000"/>
                  </a:lnSpc>
                  <a:spcBef>
                    <a:spcPts val="0"/>
                  </a:spcBef>
                  <a:spcAft>
                    <a:spcPts val="0"/>
                  </a:spcAft>
                  <a:buClrTx/>
                  <a:buSzTx/>
                  <a:buFontTx/>
                  <a:buNone/>
                  <a:tabLst/>
                  <a:defRPr/>
                </a:pPr>
                <a:endParaRPr kumimoji="0" lang="en-US" sz="4608" b="0" i="0" u="none" strike="noStrike" kern="1200" cap="none" spc="0" normalizeH="0" baseline="0" noProof="0">
                  <a:ln>
                    <a:noFill/>
                  </a:ln>
                  <a:solidFill>
                    <a:srgbClr val="FFFFFF"/>
                  </a:solidFill>
                  <a:effectLst/>
                  <a:uLnTx/>
                  <a:uFillTx/>
                  <a:ea typeface="+mn-ea"/>
                  <a:cs typeface="+mn-cs"/>
                </a:endParaRPr>
              </a:p>
            </p:txBody>
          </p:sp>
          <p:sp>
            <p:nvSpPr>
              <p:cNvPr id="37" name="Freeform: Shape 66">
                <a:extLst>
                  <a:ext uri="{FF2B5EF4-FFF2-40B4-BE49-F238E27FC236}">
                    <a16:creationId xmlns:a16="http://schemas.microsoft.com/office/drawing/2014/main" id="{76728289-4295-9E40-9203-56952E42A254}"/>
                  </a:ext>
                </a:extLst>
              </p:cNvPr>
              <p:cNvSpPr/>
              <p:nvPr/>
            </p:nvSpPr>
            <p:spPr>
              <a:xfrm>
                <a:off x="4695201" y="5214477"/>
                <a:ext cx="193107" cy="67587"/>
              </a:xfrm>
              <a:custGeom>
                <a:avLst/>
                <a:gdLst>
                  <a:gd name="connsiteX0" fmla="*/ 4828 w 193106"/>
                  <a:gd name="connsiteY0" fmla="*/ 4828 h 67587"/>
                  <a:gd name="connsiteX1" fmla="*/ 189245 w 193106"/>
                  <a:gd name="connsiteY1" fmla="*/ 64691 h 67587"/>
                </a:gdLst>
                <a:ahLst/>
                <a:cxnLst>
                  <a:cxn ang="0">
                    <a:pos x="connsiteX0" y="connsiteY0"/>
                  </a:cxn>
                  <a:cxn ang="0">
                    <a:pos x="connsiteX1" y="connsiteY1"/>
                  </a:cxn>
                </a:cxnLst>
                <a:rect l="l" t="t" r="r" b="b"/>
                <a:pathLst>
                  <a:path w="193106" h="67587">
                    <a:moveTo>
                      <a:pt x="4828" y="4828"/>
                    </a:moveTo>
                    <a:lnTo>
                      <a:pt x="189245" y="64691"/>
                    </a:lnTo>
                  </a:path>
                </a:pathLst>
              </a:custGeom>
              <a:ln w="19050" cap="flat">
                <a:solidFill>
                  <a:srgbClr val="FFFFFF"/>
                </a:solidFill>
                <a:prstDash val="solid"/>
                <a:round/>
              </a:ln>
            </p:spPr>
            <p:txBody>
              <a:bodyPr rtlCol="0" anchor="ctr"/>
              <a:lstStyle/>
              <a:p>
                <a:pPr marL="0" marR="0" lvl="0" indent="0" defTabSz="1097212" eaLnBrk="1" fontAlgn="auto" latinLnBrk="0" hangingPunct="1">
                  <a:lnSpc>
                    <a:spcPct val="100000"/>
                  </a:lnSpc>
                  <a:spcBef>
                    <a:spcPts val="0"/>
                  </a:spcBef>
                  <a:spcAft>
                    <a:spcPts val="0"/>
                  </a:spcAft>
                  <a:buClrTx/>
                  <a:buSzTx/>
                  <a:buFontTx/>
                  <a:buNone/>
                  <a:tabLst/>
                  <a:defRPr/>
                </a:pPr>
                <a:endParaRPr kumimoji="0" lang="en-US" sz="4608" b="0" i="0" u="none" strike="noStrike" kern="1200" cap="none" spc="0" normalizeH="0" baseline="0" noProof="0">
                  <a:ln>
                    <a:noFill/>
                  </a:ln>
                  <a:solidFill>
                    <a:srgbClr val="FFFFFF"/>
                  </a:solidFill>
                  <a:effectLst/>
                  <a:uLnTx/>
                  <a:uFillTx/>
                  <a:ea typeface="+mn-ea"/>
                  <a:cs typeface="+mn-cs"/>
                </a:endParaRPr>
              </a:p>
            </p:txBody>
          </p:sp>
          <p:sp>
            <p:nvSpPr>
              <p:cNvPr id="38" name="Freeform: Shape 67">
                <a:extLst>
                  <a:ext uri="{FF2B5EF4-FFF2-40B4-BE49-F238E27FC236}">
                    <a16:creationId xmlns:a16="http://schemas.microsoft.com/office/drawing/2014/main" id="{CB8E3341-E2CB-5645-BABF-07E2D3D7F133}"/>
                  </a:ext>
                </a:extLst>
              </p:cNvPr>
              <p:cNvSpPr/>
              <p:nvPr/>
            </p:nvSpPr>
            <p:spPr>
              <a:xfrm>
                <a:off x="4694557" y="5105694"/>
                <a:ext cx="183451" cy="64369"/>
              </a:xfrm>
              <a:custGeom>
                <a:avLst/>
                <a:gdLst>
                  <a:gd name="connsiteX0" fmla="*/ 4828 w 183451"/>
                  <a:gd name="connsiteY0" fmla="*/ 4828 h 64368"/>
                  <a:gd name="connsiteX1" fmla="*/ 181198 w 183451"/>
                  <a:gd name="connsiteY1" fmla="*/ 59541 h 64368"/>
                </a:gdLst>
                <a:ahLst/>
                <a:cxnLst>
                  <a:cxn ang="0">
                    <a:pos x="connsiteX0" y="connsiteY0"/>
                  </a:cxn>
                  <a:cxn ang="0">
                    <a:pos x="connsiteX1" y="connsiteY1"/>
                  </a:cxn>
                </a:cxnLst>
                <a:rect l="l" t="t" r="r" b="b"/>
                <a:pathLst>
                  <a:path w="183451" h="64368">
                    <a:moveTo>
                      <a:pt x="4828" y="4828"/>
                    </a:moveTo>
                    <a:lnTo>
                      <a:pt x="181198" y="59541"/>
                    </a:lnTo>
                  </a:path>
                </a:pathLst>
              </a:custGeom>
              <a:ln w="19050" cap="flat">
                <a:solidFill>
                  <a:srgbClr val="FFFFFF"/>
                </a:solidFill>
                <a:prstDash val="solid"/>
                <a:round/>
              </a:ln>
            </p:spPr>
            <p:txBody>
              <a:bodyPr rtlCol="0" anchor="ctr"/>
              <a:lstStyle/>
              <a:p>
                <a:pPr marL="0" marR="0" lvl="0" indent="0" defTabSz="1097212" eaLnBrk="1" fontAlgn="auto" latinLnBrk="0" hangingPunct="1">
                  <a:lnSpc>
                    <a:spcPct val="100000"/>
                  </a:lnSpc>
                  <a:spcBef>
                    <a:spcPts val="0"/>
                  </a:spcBef>
                  <a:spcAft>
                    <a:spcPts val="0"/>
                  </a:spcAft>
                  <a:buClrTx/>
                  <a:buSzTx/>
                  <a:buFontTx/>
                  <a:buNone/>
                  <a:tabLst/>
                  <a:defRPr/>
                </a:pPr>
                <a:endParaRPr kumimoji="0" lang="en-US" sz="4608" b="0" i="0" u="none" strike="noStrike" kern="1200" cap="none" spc="0" normalizeH="0" baseline="0" noProof="0">
                  <a:ln>
                    <a:noFill/>
                  </a:ln>
                  <a:solidFill>
                    <a:srgbClr val="FFFFFF"/>
                  </a:solidFill>
                  <a:effectLst/>
                  <a:uLnTx/>
                  <a:uFillTx/>
                  <a:ea typeface="+mn-ea"/>
                  <a:cs typeface="+mn-cs"/>
                </a:endParaRPr>
              </a:p>
            </p:txBody>
          </p:sp>
          <p:sp>
            <p:nvSpPr>
              <p:cNvPr id="39" name="Freeform: Shape 68">
                <a:extLst>
                  <a:ext uri="{FF2B5EF4-FFF2-40B4-BE49-F238E27FC236}">
                    <a16:creationId xmlns:a16="http://schemas.microsoft.com/office/drawing/2014/main" id="{967ED011-1E16-3249-B556-C6FC545D22C6}"/>
                  </a:ext>
                </a:extLst>
              </p:cNvPr>
              <p:cNvSpPr/>
              <p:nvPr/>
            </p:nvSpPr>
            <p:spPr>
              <a:xfrm>
                <a:off x="4894422" y="5128493"/>
                <a:ext cx="193107" cy="193107"/>
              </a:xfrm>
              <a:custGeom>
                <a:avLst/>
                <a:gdLst>
                  <a:gd name="connsiteX0" fmla="*/ 188279 w 193106"/>
                  <a:gd name="connsiteY0" fmla="*/ 96553 h 193106"/>
                  <a:gd name="connsiteX1" fmla="*/ 96553 w 193106"/>
                  <a:gd name="connsiteY1" fmla="*/ 188279 h 193106"/>
                  <a:gd name="connsiteX2" fmla="*/ 4828 w 193106"/>
                  <a:gd name="connsiteY2" fmla="*/ 96553 h 193106"/>
                  <a:gd name="connsiteX3" fmla="*/ 96553 w 193106"/>
                  <a:gd name="connsiteY3" fmla="*/ 4828 h 193106"/>
                  <a:gd name="connsiteX4" fmla="*/ 188279 w 193106"/>
                  <a:gd name="connsiteY4" fmla="*/ 96553 h 193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06" h="193106">
                    <a:moveTo>
                      <a:pt x="188279" y="96553"/>
                    </a:moveTo>
                    <a:cubicBezTo>
                      <a:pt x="188279" y="147212"/>
                      <a:pt x="147212" y="188279"/>
                      <a:pt x="96553" y="188279"/>
                    </a:cubicBezTo>
                    <a:cubicBezTo>
                      <a:pt x="45895" y="188279"/>
                      <a:pt x="4828" y="147212"/>
                      <a:pt x="4828" y="96553"/>
                    </a:cubicBezTo>
                    <a:cubicBezTo>
                      <a:pt x="4828" y="45895"/>
                      <a:pt x="45895" y="4828"/>
                      <a:pt x="96553" y="4828"/>
                    </a:cubicBezTo>
                    <a:cubicBezTo>
                      <a:pt x="147212" y="4828"/>
                      <a:pt x="188279" y="45895"/>
                      <a:pt x="188279" y="96553"/>
                    </a:cubicBezTo>
                    <a:close/>
                  </a:path>
                </a:pathLst>
              </a:custGeom>
              <a:noFill/>
              <a:ln w="19050" cap="flat">
                <a:solidFill>
                  <a:srgbClr val="527FFF"/>
                </a:solidFill>
                <a:prstDash val="solid"/>
                <a:round/>
              </a:ln>
            </p:spPr>
            <p:txBody>
              <a:bodyPr rtlCol="0" anchor="ctr"/>
              <a:lstStyle/>
              <a:p>
                <a:pPr marL="0" marR="0" lvl="0" indent="0" defTabSz="1097212" eaLnBrk="1" fontAlgn="auto" latinLnBrk="0" hangingPunct="1">
                  <a:lnSpc>
                    <a:spcPct val="100000"/>
                  </a:lnSpc>
                  <a:spcBef>
                    <a:spcPts val="0"/>
                  </a:spcBef>
                  <a:spcAft>
                    <a:spcPts val="0"/>
                  </a:spcAft>
                  <a:buClrTx/>
                  <a:buSzTx/>
                  <a:buFontTx/>
                  <a:buNone/>
                  <a:tabLst/>
                  <a:defRPr/>
                </a:pPr>
                <a:endParaRPr kumimoji="0" lang="en-US" sz="4608" b="0" i="0" u="none" strike="noStrike" kern="1200" cap="none" spc="0" normalizeH="0" baseline="0" noProof="0">
                  <a:ln>
                    <a:noFill/>
                  </a:ln>
                  <a:solidFill>
                    <a:srgbClr val="FFFFFF"/>
                  </a:solidFill>
                  <a:effectLst/>
                  <a:uLnTx/>
                  <a:uFillTx/>
                  <a:ea typeface="+mn-ea"/>
                  <a:cs typeface="+mn-cs"/>
                </a:endParaRPr>
              </a:p>
            </p:txBody>
          </p:sp>
          <p:sp>
            <p:nvSpPr>
              <p:cNvPr id="40" name="Freeform: Shape 69">
                <a:extLst>
                  <a:ext uri="{FF2B5EF4-FFF2-40B4-BE49-F238E27FC236}">
                    <a16:creationId xmlns:a16="http://schemas.microsoft.com/office/drawing/2014/main" id="{32FBC55A-7B19-5B45-B9C0-A51DBD4DC688}"/>
                  </a:ext>
                </a:extLst>
              </p:cNvPr>
              <p:cNvSpPr/>
              <p:nvPr/>
            </p:nvSpPr>
            <p:spPr>
              <a:xfrm>
                <a:off x="4937228" y="5155580"/>
                <a:ext cx="102990" cy="77243"/>
              </a:xfrm>
              <a:custGeom>
                <a:avLst/>
                <a:gdLst>
                  <a:gd name="connsiteX0" fmla="*/ 4828 w 102990"/>
                  <a:gd name="connsiteY0" fmla="*/ 45380 h 77242"/>
                  <a:gd name="connsiteX1" fmla="*/ 32506 w 102990"/>
                  <a:gd name="connsiteY1" fmla="*/ 73059 h 77242"/>
                  <a:gd name="connsiteX2" fmla="*/ 100737 w 102990"/>
                  <a:gd name="connsiteY2" fmla="*/ 4828 h 77242"/>
                </a:gdLst>
                <a:ahLst/>
                <a:cxnLst>
                  <a:cxn ang="0">
                    <a:pos x="connsiteX0" y="connsiteY0"/>
                  </a:cxn>
                  <a:cxn ang="0">
                    <a:pos x="connsiteX1" y="connsiteY1"/>
                  </a:cxn>
                  <a:cxn ang="0">
                    <a:pos x="connsiteX2" y="connsiteY2"/>
                  </a:cxn>
                </a:cxnLst>
                <a:rect l="l" t="t" r="r" b="b"/>
                <a:pathLst>
                  <a:path w="102990" h="77242">
                    <a:moveTo>
                      <a:pt x="4828" y="45380"/>
                    </a:moveTo>
                    <a:lnTo>
                      <a:pt x="32506" y="73059"/>
                    </a:lnTo>
                    <a:lnTo>
                      <a:pt x="100737" y="4828"/>
                    </a:lnTo>
                  </a:path>
                </a:pathLst>
              </a:custGeom>
              <a:noFill/>
              <a:ln w="19050" cap="flat">
                <a:solidFill>
                  <a:srgbClr val="527FFF"/>
                </a:solidFill>
                <a:prstDash val="solid"/>
                <a:round/>
              </a:ln>
            </p:spPr>
            <p:txBody>
              <a:bodyPr rtlCol="0" anchor="ctr"/>
              <a:lstStyle/>
              <a:p>
                <a:pPr marL="0" marR="0" lvl="0" indent="0" defTabSz="1097212" eaLnBrk="1" fontAlgn="auto" latinLnBrk="0" hangingPunct="1">
                  <a:lnSpc>
                    <a:spcPct val="100000"/>
                  </a:lnSpc>
                  <a:spcBef>
                    <a:spcPts val="0"/>
                  </a:spcBef>
                  <a:spcAft>
                    <a:spcPts val="0"/>
                  </a:spcAft>
                  <a:buClrTx/>
                  <a:buSzTx/>
                  <a:buFontTx/>
                  <a:buNone/>
                  <a:tabLst/>
                  <a:defRPr/>
                </a:pPr>
                <a:endParaRPr kumimoji="0" lang="en-US" sz="4608" b="0" i="0" u="none" strike="noStrike" kern="1200" cap="none" spc="0" normalizeH="0" baseline="0" noProof="0">
                  <a:ln>
                    <a:noFill/>
                  </a:ln>
                  <a:solidFill>
                    <a:srgbClr val="FFFFFF"/>
                  </a:solidFill>
                  <a:effectLst/>
                  <a:uLnTx/>
                  <a:uFillTx/>
                  <a:ea typeface="+mn-ea"/>
                  <a:cs typeface="+mn-cs"/>
                </a:endParaRPr>
              </a:p>
            </p:txBody>
          </p:sp>
        </p:grpSp>
      </p:grpSp>
    </p:spTree>
    <p:extLst>
      <p:ext uri="{BB962C8B-B14F-4D97-AF65-F5344CB8AC3E}">
        <p14:creationId xmlns:p14="http://schemas.microsoft.com/office/powerpoint/2010/main" val="182370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64" presetClass="path" presetSubtype="0" decel="100000" fill="hold" nodeType="withEffect">
                                  <p:stCondLst>
                                    <p:cond delay="100"/>
                                  </p:stCondLst>
                                  <p:childTnLst>
                                    <p:animMotion origin="layout" path="M -4.96528E-6 0.09259 L -4.96528E-6 2.65432E-6 " pathEditMode="relative" rAng="0" ptsTypes="AA">
                                      <p:cBhvr>
                                        <p:cTn id="9" dur="600" fill="hold"/>
                                        <p:tgtEl>
                                          <p:spTgt spid="24"/>
                                        </p:tgtEl>
                                        <p:attrNameLst>
                                          <p:attrName>ppt_x</p:attrName>
                                          <p:attrName>ppt_y</p:attrName>
                                        </p:attrNameLst>
                                      </p:cBhvr>
                                      <p:rCtr x="0" y="-4630"/>
                                    </p:animMotion>
                                  </p:childTnLst>
                                </p:cTn>
                              </p:par>
                              <p:par>
                                <p:cTn id="10" presetID="10" presetClass="entr" presetSubtype="0" fill="hold" nodeType="withEffect">
                                  <p:stCondLst>
                                    <p:cond delay="20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64" presetClass="path" presetSubtype="0" decel="100000" fill="hold" nodeType="withEffect">
                                  <p:stCondLst>
                                    <p:cond delay="200"/>
                                  </p:stCondLst>
                                  <p:childTnLst>
                                    <p:animMotion origin="layout" path="M -4.13194E-6 0.09259 L -4.13194E-6 4.1358E-6 " pathEditMode="relative" rAng="0" ptsTypes="AA">
                                      <p:cBhvr>
                                        <p:cTn id="14" dur="600" fill="hold"/>
                                        <p:tgtEl>
                                          <p:spTgt spid="33"/>
                                        </p:tgtEl>
                                        <p:attrNameLst>
                                          <p:attrName>ppt_x</p:attrName>
                                          <p:attrName>ppt_y</p:attrName>
                                        </p:attrNameLst>
                                      </p:cBhvr>
                                      <p:rCtr x="0" y="-46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15B16-E05D-7945-8365-EF43EB6BA113}"/>
              </a:ext>
            </a:extLst>
          </p:cNvPr>
          <p:cNvSpPr>
            <a:spLocks noGrp="1"/>
          </p:cNvSpPr>
          <p:nvPr>
            <p:ph type="title"/>
          </p:nvPr>
        </p:nvSpPr>
        <p:spPr/>
        <p:txBody>
          <a:bodyPr/>
          <a:lstStyle/>
          <a:p>
            <a:r>
              <a:rPr lang="en-US" dirty="0"/>
              <a:t>Why Automate – Agility &amp; Control</a:t>
            </a:r>
          </a:p>
        </p:txBody>
      </p:sp>
      <p:sp>
        <p:nvSpPr>
          <p:cNvPr id="3" name="Footer Placeholder 2">
            <a:extLst>
              <a:ext uri="{FF2B5EF4-FFF2-40B4-BE49-F238E27FC236}">
                <a16:creationId xmlns:a16="http://schemas.microsoft.com/office/drawing/2014/main" id="{2899C512-EB96-CE4B-A0A0-A6C391EC2098}"/>
              </a:ext>
            </a:extLst>
          </p:cNvPr>
          <p:cNvSpPr>
            <a:spLocks noGrp="1"/>
          </p:cNvSpPr>
          <p:nvPr>
            <p:ph type="ftr" sz="quarter" idx="10"/>
          </p:nvPr>
        </p:nvSpPr>
        <p:spPr/>
        <p:txBody>
          <a:bodyPr/>
          <a:lstStyle/>
          <a:p>
            <a:r>
              <a:rPr lang="en-CA"/>
              <a:t>© 2020, Amazon Web Services, Inc. or its affiliates. All rights reserved.</a:t>
            </a:r>
            <a:endParaRPr lang="en-CA" dirty="0"/>
          </a:p>
        </p:txBody>
      </p:sp>
      <p:sp>
        <p:nvSpPr>
          <p:cNvPr id="12" name="Rectangle 11">
            <a:extLst>
              <a:ext uri="{FF2B5EF4-FFF2-40B4-BE49-F238E27FC236}">
                <a16:creationId xmlns:a16="http://schemas.microsoft.com/office/drawing/2014/main" id="{09B6CD0F-A54B-6441-ADFF-3E73E5558B12}"/>
              </a:ext>
            </a:extLst>
          </p:cNvPr>
          <p:cNvSpPr/>
          <p:nvPr/>
        </p:nvSpPr>
        <p:spPr bwMode="auto">
          <a:xfrm>
            <a:off x="6039852" y="4454913"/>
            <a:ext cx="10780295" cy="2651125"/>
          </a:xfrm>
          <a:prstGeom prst="rect">
            <a:avLst/>
          </a:prstGeom>
          <a:gradFill>
            <a:gsLst>
              <a:gs pos="15000">
                <a:srgbClr val="969696"/>
              </a:gs>
              <a:gs pos="0">
                <a:srgbClr val="969696">
                  <a:alpha val="0"/>
                </a:srgbClr>
              </a:gs>
              <a:gs pos="85000">
                <a:srgbClr val="969696"/>
              </a:gs>
              <a:gs pos="100000">
                <a:srgbClr val="969696">
                  <a:alpha val="0"/>
                </a:srgbClr>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3" name="Rectangle 12">
            <a:extLst>
              <a:ext uri="{FF2B5EF4-FFF2-40B4-BE49-F238E27FC236}">
                <a16:creationId xmlns:a16="http://schemas.microsoft.com/office/drawing/2014/main" id="{3D60870E-4466-4248-9579-62551D18C4BA}"/>
              </a:ext>
            </a:extLst>
          </p:cNvPr>
          <p:cNvSpPr/>
          <p:nvPr/>
        </p:nvSpPr>
        <p:spPr bwMode="auto">
          <a:xfrm>
            <a:off x="6254373" y="4427683"/>
            <a:ext cx="10255627" cy="262225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rPr>
              <a:t>With AWS Control Tower &amp; AWS Service Catalog, </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rPr>
              <a:t>you don’t have to choose </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rPr>
              <a:t>between agility and control</a:t>
            </a:r>
          </a:p>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rPr>
              <a:t>You can have both</a:t>
            </a:r>
          </a:p>
        </p:txBody>
      </p:sp>
      <p:sp>
        <p:nvSpPr>
          <p:cNvPr id="14" name="Arrow: Down 3">
            <a:extLst>
              <a:ext uri="{FF2B5EF4-FFF2-40B4-BE49-F238E27FC236}">
                <a16:creationId xmlns:a16="http://schemas.microsoft.com/office/drawing/2014/main" id="{69D867C6-2132-D244-ABF7-DBE16C10CC08}"/>
              </a:ext>
            </a:extLst>
          </p:cNvPr>
          <p:cNvSpPr/>
          <p:nvPr/>
        </p:nvSpPr>
        <p:spPr bwMode="auto">
          <a:xfrm rot="10800000">
            <a:off x="4911285" y="4539182"/>
            <a:ext cx="2260534" cy="2566857"/>
          </a:xfrm>
          <a:prstGeom prst="downArrow">
            <a:avLst/>
          </a:prstGeom>
          <a:solidFill>
            <a:srgbClr val="88CEB8"/>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5" name="TextBox 14">
            <a:extLst>
              <a:ext uri="{FF2B5EF4-FFF2-40B4-BE49-F238E27FC236}">
                <a16:creationId xmlns:a16="http://schemas.microsoft.com/office/drawing/2014/main" id="{61C813AE-4F5F-E74E-BDDD-3A26F815AF19}"/>
              </a:ext>
            </a:extLst>
          </p:cNvPr>
          <p:cNvSpPr txBox="1"/>
          <p:nvPr/>
        </p:nvSpPr>
        <p:spPr>
          <a:xfrm>
            <a:off x="3403600" y="7330029"/>
            <a:ext cx="5207000" cy="1735860"/>
          </a:xfrm>
          <a:prstGeom prst="rect">
            <a:avLst/>
          </a:prstGeom>
          <a:noFill/>
        </p:spPr>
        <p:txBody>
          <a:bodyPr wrap="square" lIns="182880" tIns="146304" rIns="182880" bIns="146304" rtlCol="0">
            <a:spAutoFit/>
          </a:bodyPr>
          <a:lstStyle/>
          <a:p>
            <a:pPr marL="0" marR="0" lvl="0" indent="0" algn="ctr" defTabSz="1097212" eaLnBrk="1" fontAlgn="auto" latinLnBrk="0" hangingPunct="1">
              <a:lnSpc>
                <a:spcPct val="9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88CEB8"/>
                </a:solidFill>
                <a:effectLst/>
                <a:uLnTx/>
                <a:uFillTx/>
                <a:ea typeface="+mn-ea"/>
                <a:cs typeface="+mn-cs"/>
              </a:rPr>
              <a:t>Governance</a:t>
            </a:r>
          </a:p>
          <a:p>
            <a:pPr marL="0" marR="0" lvl="0" indent="0" algn="ctr" defTabSz="1097212" eaLnBrk="1" fontAlgn="auto" latinLnBrk="0" hangingPunct="1">
              <a:lnSpc>
                <a:spcPct val="9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8CEB8"/>
                </a:solidFill>
                <a:effectLst/>
                <a:uLnTx/>
                <a:uFillTx/>
                <a:ea typeface="+mn-ea"/>
                <a:cs typeface="+mn-cs"/>
              </a:rPr>
              <a:t>—</a:t>
            </a:r>
          </a:p>
        </p:txBody>
      </p:sp>
      <p:sp>
        <p:nvSpPr>
          <p:cNvPr id="16" name="TextBox 15">
            <a:extLst>
              <a:ext uri="{FF2B5EF4-FFF2-40B4-BE49-F238E27FC236}">
                <a16:creationId xmlns:a16="http://schemas.microsoft.com/office/drawing/2014/main" id="{CEA09199-3B03-004C-993A-9CE6DB8BC7CE}"/>
              </a:ext>
            </a:extLst>
          </p:cNvPr>
          <p:cNvSpPr txBox="1"/>
          <p:nvPr/>
        </p:nvSpPr>
        <p:spPr>
          <a:xfrm>
            <a:off x="3733800" y="8927869"/>
            <a:ext cx="4876800" cy="2982355"/>
          </a:xfrm>
          <a:prstGeom prst="rect">
            <a:avLst/>
          </a:prstGeom>
          <a:noFill/>
        </p:spPr>
        <p:txBody>
          <a:bodyPr wrap="square" lIns="182880" tIns="146304" rIns="182880" bIns="146304" rtlCol="0">
            <a:spAutoFit/>
          </a:bodyPr>
          <a:lstStyle/>
          <a:p>
            <a:pPr marL="0" marR="0" lvl="0" indent="0" algn="ctr" defTabSz="1097212" eaLnBrk="1" fontAlgn="auto" latinLnBrk="0" hangingPunct="1">
              <a:lnSpc>
                <a:spcPct val="90000"/>
              </a:lnSpc>
              <a:spcBef>
                <a:spcPts val="0"/>
              </a:spcBef>
              <a:spcAft>
                <a:spcPts val="1800"/>
              </a:spcAft>
              <a:buClrTx/>
              <a:buSzTx/>
              <a:buFontTx/>
              <a:buNone/>
              <a:tabLst/>
              <a:defRPr/>
            </a:pPr>
            <a:r>
              <a:rPr kumimoji="0" lang="en-US" sz="3600" b="0" i="0" u="none" strike="noStrike" kern="1200" cap="none" spc="0" normalizeH="0" baseline="0" noProof="0" dirty="0">
                <a:ln>
                  <a:noFill/>
                </a:ln>
                <a:gradFill>
                  <a:gsLst>
                    <a:gs pos="2917">
                      <a:srgbClr val="FFFFFF"/>
                    </a:gs>
                    <a:gs pos="30000">
                      <a:srgbClr val="FFFFFF"/>
                    </a:gs>
                  </a:gsLst>
                  <a:lin ang="5400000" scaled="0"/>
                </a:gradFill>
                <a:effectLst/>
                <a:uLnTx/>
                <a:uFillTx/>
                <a:ea typeface="+mn-ea"/>
                <a:cs typeface="+mn-cs"/>
              </a:rPr>
              <a:t>Security</a:t>
            </a:r>
          </a:p>
          <a:p>
            <a:pPr marL="0" marR="0" lvl="0" indent="0" algn="ctr" defTabSz="1097212" eaLnBrk="1" fontAlgn="auto" latinLnBrk="0" hangingPunct="1">
              <a:lnSpc>
                <a:spcPct val="90000"/>
              </a:lnSpc>
              <a:spcBef>
                <a:spcPts val="0"/>
              </a:spcBef>
              <a:spcAft>
                <a:spcPts val="1800"/>
              </a:spcAft>
              <a:buClrTx/>
              <a:buSzTx/>
              <a:buFontTx/>
              <a:buNone/>
              <a:tabLst/>
              <a:defRPr/>
            </a:pPr>
            <a:r>
              <a:rPr kumimoji="0" lang="en-US" sz="3600" b="0" i="0" u="none" strike="noStrike" kern="1200" cap="none" spc="0" normalizeH="0" baseline="0" noProof="0" dirty="0">
                <a:ln>
                  <a:noFill/>
                </a:ln>
                <a:gradFill>
                  <a:gsLst>
                    <a:gs pos="2917">
                      <a:srgbClr val="FFFFFF"/>
                    </a:gs>
                    <a:gs pos="30000">
                      <a:srgbClr val="FFFFFF"/>
                    </a:gs>
                  </a:gsLst>
                  <a:lin ang="5400000" scaled="0"/>
                </a:gradFill>
                <a:effectLst/>
                <a:uLnTx/>
                <a:uFillTx/>
                <a:ea typeface="+mn-ea"/>
                <a:cs typeface="+mn-cs"/>
              </a:rPr>
              <a:t>Compliance</a:t>
            </a:r>
          </a:p>
          <a:p>
            <a:pPr marL="0" marR="0" lvl="0" indent="0" algn="ctr" defTabSz="1097212" eaLnBrk="1" fontAlgn="auto" latinLnBrk="0" hangingPunct="1">
              <a:lnSpc>
                <a:spcPct val="90000"/>
              </a:lnSpc>
              <a:spcBef>
                <a:spcPts val="0"/>
              </a:spcBef>
              <a:spcAft>
                <a:spcPts val="1800"/>
              </a:spcAft>
              <a:buClrTx/>
              <a:buSzTx/>
              <a:buFontTx/>
              <a:buNone/>
              <a:tabLst/>
              <a:defRPr/>
            </a:pPr>
            <a:r>
              <a:rPr kumimoji="0" lang="en-US" sz="3600" b="0" i="0" u="none" strike="noStrike" kern="1200" cap="none" spc="0" normalizeH="0" baseline="0" noProof="0" dirty="0">
                <a:ln>
                  <a:noFill/>
                </a:ln>
                <a:gradFill>
                  <a:gsLst>
                    <a:gs pos="2917">
                      <a:srgbClr val="FFFFFF"/>
                    </a:gs>
                    <a:gs pos="30000">
                      <a:srgbClr val="FFFFFF"/>
                    </a:gs>
                  </a:gsLst>
                  <a:lin ang="5400000" scaled="0"/>
                </a:gradFill>
                <a:effectLst/>
                <a:uLnTx/>
                <a:uFillTx/>
                <a:ea typeface="+mn-ea"/>
                <a:cs typeface="+mn-cs"/>
              </a:rPr>
              <a:t>Operations</a:t>
            </a:r>
          </a:p>
          <a:p>
            <a:pPr marL="0" marR="0" lvl="0" indent="0" algn="ctr" defTabSz="1097212" eaLnBrk="1" fontAlgn="auto" latinLnBrk="0" hangingPunct="1">
              <a:lnSpc>
                <a:spcPct val="90000"/>
              </a:lnSpc>
              <a:spcBef>
                <a:spcPts val="0"/>
              </a:spcBef>
              <a:spcAft>
                <a:spcPts val="1800"/>
              </a:spcAft>
              <a:buClrTx/>
              <a:buSzTx/>
              <a:buFontTx/>
              <a:buNone/>
              <a:tabLst/>
              <a:defRPr/>
            </a:pPr>
            <a:r>
              <a:rPr kumimoji="0" lang="en-US" sz="3600" b="0" i="0" u="none" strike="noStrike" kern="1200" cap="none" spc="0" normalizeH="0" baseline="0" noProof="0" dirty="0">
                <a:ln>
                  <a:noFill/>
                </a:ln>
                <a:gradFill>
                  <a:gsLst>
                    <a:gs pos="2917">
                      <a:srgbClr val="FFFFFF"/>
                    </a:gs>
                    <a:gs pos="30000">
                      <a:srgbClr val="FFFFFF"/>
                    </a:gs>
                  </a:gsLst>
                  <a:lin ang="5400000" scaled="0"/>
                </a:gradFill>
                <a:effectLst/>
                <a:uLnTx/>
                <a:uFillTx/>
                <a:ea typeface="+mn-ea"/>
                <a:cs typeface="+mn-cs"/>
              </a:rPr>
              <a:t>Spend management</a:t>
            </a:r>
          </a:p>
        </p:txBody>
      </p:sp>
      <p:sp>
        <p:nvSpPr>
          <p:cNvPr id="17" name="Arrow: Down 20">
            <a:extLst>
              <a:ext uri="{FF2B5EF4-FFF2-40B4-BE49-F238E27FC236}">
                <a16:creationId xmlns:a16="http://schemas.microsoft.com/office/drawing/2014/main" id="{6F48F2D9-0E30-AB48-A442-EC66175CCD4E}"/>
              </a:ext>
            </a:extLst>
          </p:cNvPr>
          <p:cNvSpPr/>
          <p:nvPr/>
        </p:nvSpPr>
        <p:spPr bwMode="auto">
          <a:xfrm rot="10800000" flipH="1">
            <a:off x="15688181" y="4539182"/>
            <a:ext cx="2260534" cy="2566857"/>
          </a:xfrm>
          <a:prstGeom prst="downArrow">
            <a:avLst/>
          </a:prstGeom>
          <a:solidFill>
            <a:srgbClr val="4861AD"/>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Segoe UI" pitchFamily="34" charset="0"/>
              <a:cs typeface="Segoe UI" pitchFamily="34" charset="0"/>
            </a:endParaRPr>
          </a:p>
        </p:txBody>
      </p:sp>
      <p:sp>
        <p:nvSpPr>
          <p:cNvPr id="18" name="TextBox 17">
            <a:extLst>
              <a:ext uri="{FF2B5EF4-FFF2-40B4-BE49-F238E27FC236}">
                <a16:creationId xmlns:a16="http://schemas.microsoft.com/office/drawing/2014/main" id="{0BF644D4-91EE-8945-8A6F-9E95F2F880D3}"/>
              </a:ext>
            </a:extLst>
          </p:cNvPr>
          <p:cNvSpPr txBox="1"/>
          <p:nvPr/>
        </p:nvSpPr>
        <p:spPr>
          <a:xfrm>
            <a:off x="14986946" y="7330029"/>
            <a:ext cx="3663004" cy="1735860"/>
          </a:xfrm>
          <a:prstGeom prst="rect">
            <a:avLst/>
          </a:prstGeom>
          <a:noFill/>
        </p:spPr>
        <p:txBody>
          <a:bodyPr wrap="square" lIns="182880" tIns="146304" rIns="182880" bIns="146304" rtlCol="0">
            <a:spAutoFit/>
          </a:bodyPr>
          <a:lstStyle/>
          <a:p>
            <a:pPr marL="0" marR="0" lvl="0" indent="0" algn="ctr" defTabSz="1097212" eaLnBrk="1" fontAlgn="auto" latinLnBrk="0" hangingPunct="1">
              <a:lnSpc>
                <a:spcPct val="9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4861AD"/>
                </a:solidFill>
                <a:effectLst/>
                <a:uLnTx/>
                <a:uFillTx/>
                <a:ea typeface="+mn-ea"/>
                <a:cs typeface="+mn-cs"/>
              </a:rPr>
              <a:t>Agility</a:t>
            </a:r>
          </a:p>
          <a:p>
            <a:pPr marL="0" marR="0" lvl="0" indent="0" algn="ctr" defTabSz="1097212" eaLnBrk="1" fontAlgn="auto" latinLnBrk="0" hangingPunct="1">
              <a:lnSpc>
                <a:spcPct val="9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4861AD"/>
                </a:solidFill>
                <a:effectLst/>
                <a:uLnTx/>
                <a:uFillTx/>
                <a:ea typeface="+mn-ea"/>
                <a:cs typeface="+mn-cs"/>
              </a:rPr>
              <a:t>—</a:t>
            </a:r>
          </a:p>
        </p:txBody>
      </p:sp>
      <p:sp>
        <p:nvSpPr>
          <p:cNvPr id="19" name="TextBox 18">
            <a:extLst>
              <a:ext uri="{FF2B5EF4-FFF2-40B4-BE49-F238E27FC236}">
                <a16:creationId xmlns:a16="http://schemas.microsoft.com/office/drawing/2014/main" id="{F77E07C8-7381-8F4B-A082-54840550A770}"/>
              </a:ext>
            </a:extLst>
          </p:cNvPr>
          <p:cNvSpPr txBox="1"/>
          <p:nvPr/>
        </p:nvSpPr>
        <p:spPr>
          <a:xfrm>
            <a:off x="14605000" y="8927869"/>
            <a:ext cx="4876800" cy="2751522"/>
          </a:xfrm>
          <a:prstGeom prst="rect">
            <a:avLst/>
          </a:prstGeom>
          <a:noFill/>
        </p:spPr>
        <p:txBody>
          <a:bodyPr wrap="square" lIns="182880" tIns="146304" rIns="182880" bIns="146304" rtlCol="0">
            <a:spAutoFit/>
          </a:bodyPr>
          <a:lstStyle/>
          <a:p>
            <a:pPr marL="0" marR="0" lvl="0" indent="0" algn="ctr" defTabSz="1097212" eaLnBrk="1" fontAlgn="auto" latinLnBrk="0" hangingPunct="1">
              <a:lnSpc>
                <a:spcPct val="90000"/>
              </a:lnSpc>
              <a:spcBef>
                <a:spcPts val="0"/>
              </a:spcBef>
              <a:spcAft>
                <a:spcPts val="1800"/>
              </a:spcAft>
              <a:buClrTx/>
              <a:buSzTx/>
              <a:buFontTx/>
              <a:buNone/>
              <a:tabLst/>
              <a:defRPr/>
            </a:pPr>
            <a:r>
              <a:rPr kumimoji="0" lang="en-US" sz="3600" b="0" i="0" u="none" strike="noStrike" kern="1200" cap="none" spc="0" normalizeH="0" baseline="0" noProof="0" dirty="0">
                <a:ln>
                  <a:noFill/>
                </a:ln>
                <a:solidFill>
                  <a:srgbClr val="4861AD"/>
                </a:solidFill>
                <a:effectLst/>
                <a:uLnTx/>
                <a:uFillTx/>
                <a:ea typeface="+mn-ea"/>
                <a:cs typeface="+mn-cs"/>
              </a:rPr>
              <a:t>Self-service access</a:t>
            </a:r>
          </a:p>
          <a:p>
            <a:pPr marL="0" marR="0" lvl="0" indent="0" algn="ctr" defTabSz="1097212" eaLnBrk="1" fontAlgn="auto" latinLnBrk="0" hangingPunct="1">
              <a:lnSpc>
                <a:spcPct val="90000"/>
              </a:lnSpc>
              <a:spcBef>
                <a:spcPts val="0"/>
              </a:spcBef>
              <a:spcAft>
                <a:spcPts val="1800"/>
              </a:spcAft>
              <a:buClrTx/>
              <a:buSzTx/>
              <a:buFontTx/>
              <a:buNone/>
              <a:tabLst/>
              <a:defRPr/>
            </a:pPr>
            <a:r>
              <a:rPr kumimoji="0" lang="en-US" sz="3600" b="0" i="0" u="none" strike="noStrike" kern="1200" cap="none" spc="0" normalizeH="0" baseline="0" noProof="0" dirty="0">
                <a:ln>
                  <a:noFill/>
                </a:ln>
                <a:solidFill>
                  <a:srgbClr val="4861AD"/>
                </a:solidFill>
                <a:effectLst/>
                <a:uLnTx/>
                <a:uFillTx/>
                <a:ea typeface="+mn-ea"/>
                <a:cs typeface="+mn-cs"/>
              </a:rPr>
              <a:t>Experiment fast</a:t>
            </a:r>
          </a:p>
          <a:p>
            <a:pPr marL="0" marR="0" lvl="0" indent="0" algn="ctr" defTabSz="1097212" eaLnBrk="1" fontAlgn="auto" latinLnBrk="0" hangingPunct="1">
              <a:lnSpc>
                <a:spcPct val="90000"/>
              </a:lnSpc>
              <a:spcBef>
                <a:spcPts val="0"/>
              </a:spcBef>
              <a:spcAft>
                <a:spcPts val="1800"/>
              </a:spcAft>
              <a:buClrTx/>
              <a:buSzTx/>
              <a:buFontTx/>
              <a:buNone/>
              <a:tabLst/>
              <a:defRPr/>
            </a:pPr>
            <a:r>
              <a:rPr kumimoji="0" lang="en-US" sz="3600" b="0" i="0" u="none" strike="noStrike" kern="1200" cap="none" spc="0" normalizeH="0" baseline="0" noProof="0" dirty="0">
                <a:ln>
                  <a:noFill/>
                </a:ln>
                <a:solidFill>
                  <a:srgbClr val="4861AD"/>
                </a:solidFill>
                <a:effectLst/>
                <a:uLnTx/>
                <a:uFillTx/>
                <a:ea typeface="+mn-ea"/>
                <a:cs typeface="+mn-cs"/>
              </a:rPr>
              <a:t>Respond quickly </a:t>
            </a:r>
            <a:br>
              <a:rPr kumimoji="0" lang="en-US" sz="3600" b="0" i="0" u="none" strike="noStrike" kern="1200" cap="none" spc="0" normalizeH="0" baseline="0" noProof="0" dirty="0">
                <a:ln>
                  <a:noFill/>
                </a:ln>
                <a:solidFill>
                  <a:srgbClr val="4861AD"/>
                </a:solidFill>
                <a:effectLst/>
                <a:uLnTx/>
                <a:uFillTx/>
                <a:ea typeface="+mn-ea"/>
                <a:cs typeface="+mn-cs"/>
              </a:rPr>
            </a:br>
            <a:r>
              <a:rPr kumimoji="0" lang="en-US" sz="3600" b="0" i="0" u="none" strike="noStrike" kern="1200" cap="none" spc="0" normalizeH="0" baseline="0" noProof="0" dirty="0">
                <a:ln>
                  <a:noFill/>
                </a:ln>
                <a:solidFill>
                  <a:srgbClr val="4861AD"/>
                </a:solidFill>
                <a:effectLst/>
                <a:uLnTx/>
                <a:uFillTx/>
                <a:ea typeface="+mn-ea"/>
                <a:cs typeface="+mn-cs"/>
              </a:rPr>
              <a:t>to change</a:t>
            </a:r>
          </a:p>
        </p:txBody>
      </p:sp>
    </p:spTree>
    <p:extLst>
      <p:ext uri="{BB962C8B-B14F-4D97-AF65-F5344CB8AC3E}">
        <p14:creationId xmlns:p14="http://schemas.microsoft.com/office/powerpoint/2010/main" val="1875043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theme/theme1.xml><?xml version="1.0" encoding="utf-8"?>
<a:theme xmlns:a="http://schemas.openxmlformats.org/drawingml/2006/main" name="TKO 2020 Template DARK">
  <a:themeElements>
    <a:clrScheme name="TKO 2020 Template">
      <a:dk1>
        <a:srgbClr val="232F3E"/>
      </a:dk1>
      <a:lt1>
        <a:srgbClr val="FFFFFF"/>
      </a:lt1>
      <a:dk2>
        <a:srgbClr val="535353"/>
      </a:dk2>
      <a:lt2>
        <a:srgbClr val="A7A7A7"/>
      </a:lt2>
      <a:accent1>
        <a:srgbClr val="A166FF"/>
      </a:accent1>
      <a:accent2>
        <a:srgbClr val="EB5F07"/>
      </a:accent2>
      <a:accent3>
        <a:srgbClr val="879196"/>
      </a:accent3>
      <a:accent4>
        <a:srgbClr val="545B64"/>
      </a:accent4>
      <a:accent5>
        <a:srgbClr val="007DBC"/>
      </a:accent5>
      <a:accent6>
        <a:srgbClr val="1E8900"/>
      </a:accent6>
      <a:hlink>
        <a:srgbClr val="0000FF"/>
      </a:hlink>
      <a:folHlink>
        <a:srgbClr val="FF00FF"/>
      </a:folHlink>
    </a:clrScheme>
    <a:fontScheme name="2020 Amazon AWS Template">
      <a:majorFont>
        <a:latin typeface="Amazon Ember Light"/>
        <a:ea typeface="Helvetica"/>
        <a:cs typeface="Helvetica"/>
      </a:majorFont>
      <a:minorFont>
        <a:latin typeface="Amazon Ember"/>
        <a:ea typeface="Arial"/>
        <a:cs typeface="Arial"/>
      </a:minorFont>
    </a:fontScheme>
    <a:fmtScheme name="4-05853_AWS_SKO_Event_Template_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round/>
        </a:ln>
        <a:effectLst/>
        <a:sp3d/>
      </a:spPr>
      <a:bodyPr rot="0" spcFirstLastPara="1" vertOverflow="overflow" horzOverflow="overflow" vert="horz" wrap="square" lIns="243840" tIns="243840" rIns="243840" bIns="243840" numCol="1" spcCol="38100" rtlCol="0" anchor="t">
        <a:spAutoFit/>
      </a:bodyPr>
      <a:lstStyle>
        <a:defPPr marL="0" marR="0" indent="0" algn="l" defTabSz="1828796" rtl="0" fontAlgn="auto" latinLnBrk="0" hangingPunct="0">
          <a:lnSpc>
            <a:spcPct val="90000"/>
          </a:lnSpc>
          <a:spcBef>
            <a:spcPts val="800"/>
          </a:spcBef>
          <a:spcAft>
            <a:spcPts val="0"/>
          </a:spcAft>
          <a:buClrTx/>
          <a:buSzTx/>
          <a:buFontTx/>
          <a:buNone/>
          <a:tabLst/>
          <a:defRPr kumimoji="0" sz="3200" b="0" i="0" u="none" strike="noStrike" cap="none" spc="960" normalizeH="0" baseline="0">
            <a:ln>
              <a:noFill/>
            </a:ln>
            <a:solidFill>
              <a:srgbClr val="FFFFFF"/>
            </a:solidFill>
            <a:effectLst/>
            <a:uFillTx/>
            <a:latin typeface="Amazon Ember"/>
            <a:ea typeface="Amazon Ember"/>
            <a:cs typeface="Amazon Ember"/>
            <a:sym typeface="Amazon Embe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243840" tIns="243840" rIns="243840" bIns="243840" numCol="1" spcCol="38100" rtlCol="0" anchor="t">
        <a:spAutoFit/>
      </a:bodyPr>
      <a:lstStyle>
        <a:defPPr marL="0" marR="0" indent="0" algn="l" defTabSz="1828686"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Amazon Ember"/>
            <a:ea typeface="Amazon Ember"/>
            <a:cs typeface="Amazon Ember"/>
            <a:sym typeface="Amazon Embe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4-05853_REINVENT_Template_Dark">
  <a:themeElements>
    <a:clrScheme name="ReInvent 2019">
      <a:dk1>
        <a:srgbClr val="000000"/>
      </a:dk1>
      <a:lt1>
        <a:srgbClr val="FFFFFF"/>
      </a:lt1>
      <a:dk2>
        <a:srgbClr val="282828"/>
      </a:dk2>
      <a:lt2>
        <a:srgbClr val="F0F0F0"/>
      </a:lt2>
      <a:accent1>
        <a:srgbClr val="4861AD"/>
      </a:accent1>
      <a:accent2>
        <a:srgbClr val="FFCE3F"/>
      </a:accent2>
      <a:accent3>
        <a:srgbClr val="88CEB8"/>
      </a:accent3>
      <a:accent4>
        <a:srgbClr val="969696"/>
      </a:accent4>
      <a:accent5>
        <a:srgbClr val="FD7272"/>
      </a:accent5>
      <a:accent6>
        <a:srgbClr val="25CCF7"/>
      </a:accent6>
      <a:hlink>
        <a:srgbClr val="FC427B"/>
      </a:hlink>
      <a:folHlink>
        <a:srgbClr val="B33771"/>
      </a:folHlink>
    </a:clrScheme>
    <a:fontScheme name="Re:Invent 2018">
      <a:majorFont>
        <a:latin typeface="Amazon Ember Light"/>
        <a:ea typeface=""/>
        <a:cs typeface=""/>
      </a:majorFont>
      <a:minorFont>
        <a:latin typeface="Amazon Ember"/>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WS_REINVENT2019_16x9_Template_Dark_Final.potx" id="{82912CDD-837F-4677-9AFD-505445F96BA9}" vid="{2341435A-B00E-4D14-B68B-5575AF5DA3E2}"/>
    </a:ext>
  </a:extLst>
</a:theme>
</file>

<file path=ppt/theme/theme3.xml><?xml version="1.0" encoding="utf-8"?>
<a:theme xmlns:a="http://schemas.openxmlformats.org/drawingml/2006/main" name="4-05853_AWS_SKO_Event_Template_Dark">
  <a:themeElements>
    <a:clrScheme name="4-05853_AWS_SKO_Event_Template_Dark">
      <a:dk1>
        <a:srgbClr val="000000"/>
      </a:dk1>
      <a:lt1>
        <a:srgbClr val="FFFFFF"/>
      </a:lt1>
      <a:dk2>
        <a:srgbClr val="A7A7A7"/>
      </a:dk2>
      <a:lt2>
        <a:srgbClr val="535353"/>
      </a:lt2>
      <a:accent1>
        <a:srgbClr val="FF9900"/>
      </a:accent1>
      <a:accent2>
        <a:srgbClr val="EB5F07"/>
      </a:accent2>
      <a:accent3>
        <a:srgbClr val="879196"/>
      </a:accent3>
      <a:accent4>
        <a:srgbClr val="545B64"/>
      </a:accent4>
      <a:accent5>
        <a:srgbClr val="007DBC"/>
      </a:accent5>
      <a:accent6>
        <a:srgbClr val="1E8900"/>
      </a:accent6>
      <a:hlink>
        <a:srgbClr val="0000FF"/>
      </a:hlink>
      <a:folHlink>
        <a:srgbClr val="FF00FF"/>
      </a:folHlink>
    </a:clrScheme>
    <a:fontScheme name="4-05853_AWS_SKO_Event_Template_Dark">
      <a:majorFont>
        <a:latin typeface="Helvetica"/>
        <a:ea typeface="Helvetica"/>
        <a:cs typeface="Helvetica"/>
      </a:majorFont>
      <a:minorFont>
        <a:latin typeface="Arial"/>
        <a:ea typeface="Arial"/>
        <a:cs typeface="Arial"/>
      </a:minorFont>
    </a:fontScheme>
    <a:fmtScheme name="4-05853_AWS_SKO_Event_Template_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round/>
        </a:ln>
        <a:effectLst/>
        <a:sp3d/>
      </a:spPr>
      <a:bodyPr rot="0" spcFirstLastPara="1" vertOverflow="overflow" horzOverflow="overflow" vert="horz" wrap="square" lIns="243840" tIns="243840" rIns="243840" bIns="243840" numCol="1" spcCol="38100" rtlCol="0" anchor="t">
        <a:spAutoFit/>
      </a:bodyPr>
      <a:lstStyle>
        <a:defPPr marL="0" marR="0" indent="0" algn="l" defTabSz="1828796" rtl="0" fontAlgn="auto" latinLnBrk="0" hangingPunct="0">
          <a:lnSpc>
            <a:spcPct val="90000"/>
          </a:lnSpc>
          <a:spcBef>
            <a:spcPts val="800"/>
          </a:spcBef>
          <a:spcAft>
            <a:spcPts val="0"/>
          </a:spcAft>
          <a:buClrTx/>
          <a:buSzTx/>
          <a:buFontTx/>
          <a:buNone/>
          <a:tabLst/>
          <a:defRPr kumimoji="0" sz="3200" b="0" i="0" u="none" strike="noStrike" cap="none" spc="960" normalizeH="0" baseline="0">
            <a:ln>
              <a:noFill/>
            </a:ln>
            <a:solidFill>
              <a:srgbClr val="FFFFFF"/>
            </a:solidFill>
            <a:effectLst/>
            <a:uFillTx/>
            <a:latin typeface="Amazon Ember"/>
            <a:ea typeface="Amazon Ember"/>
            <a:cs typeface="Amazon Ember"/>
            <a:sym typeface="Amazon Embe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243840" tIns="243840" rIns="243840" bIns="243840" numCol="1" spcCol="38100" rtlCol="0" anchor="t">
        <a:spAutoFit/>
      </a:bodyPr>
      <a:lstStyle>
        <a:defPPr marL="0" marR="0" indent="0" algn="l" defTabSz="1828686" rtl="0" fontAlgn="auto" latinLnBrk="0" hangingPunct="0">
          <a:lnSpc>
            <a:spcPct val="100000"/>
          </a:lnSpc>
          <a:spcBef>
            <a:spcPts val="0"/>
          </a:spcBef>
          <a:spcAft>
            <a:spcPts val="0"/>
          </a:spcAft>
          <a:buClrTx/>
          <a:buSzTx/>
          <a:buFontTx/>
          <a:buNone/>
          <a:tabLst/>
          <a:defRPr kumimoji="0" sz="3400" b="0" i="0" u="none" strike="noStrike" cap="none" spc="0" normalizeH="0" baseline="0">
            <a:ln>
              <a:noFill/>
            </a:ln>
            <a:solidFill>
              <a:srgbClr val="000000"/>
            </a:solidFill>
            <a:effectLst/>
            <a:uFillTx/>
            <a:latin typeface="Amazon Ember"/>
            <a:ea typeface="Amazon Ember"/>
            <a:cs typeface="Amazon Ember"/>
            <a:sym typeface="Amazon Embe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2589</Words>
  <Application>Microsoft Macintosh PowerPoint</Application>
  <PresentationFormat>Custom</PresentationFormat>
  <Paragraphs>442</Paragraphs>
  <Slides>34</Slides>
  <Notes>24</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34</vt:i4>
      </vt:variant>
    </vt:vector>
  </HeadingPairs>
  <TitlesOfParts>
    <vt:vector size="50" baseType="lpstr">
      <vt:lpstr>Arial</vt:lpstr>
      <vt:lpstr>Century Gothic</vt:lpstr>
      <vt:lpstr>Segoe UI</vt:lpstr>
      <vt:lpstr>Amazon Ember Heavy</vt:lpstr>
      <vt:lpstr>Helvetica Neue</vt:lpstr>
      <vt:lpstr>Amazon Ember</vt:lpstr>
      <vt:lpstr>Lucida Console</vt:lpstr>
      <vt:lpstr>Helvetica Neue Light</vt:lpstr>
      <vt:lpstr>Amazon Ember Light</vt:lpstr>
      <vt:lpstr>Amazon Ember Mono</vt:lpstr>
      <vt:lpstr>Amazon Ember Regular</vt:lpstr>
      <vt:lpstr>Calibri</vt:lpstr>
      <vt:lpstr>Wingdings</vt:lpstr>
      <vt:lpstr>Helvetica</vt:lpstr>
      <vt:lpstr>TKO 2020 Template DARK</vt:lpstr>
      <vt:lpstr>4-05853_REINVENT_Template_Dark</vt:lpstr>
      <vt:lpstr>PowerPoint Presentation</vt:lpstr>
      <vt:lpstr>PowerPoint Presentation</vt:lpstr>
      <vt:lpstr>Automate everything: Options and best practices</vt:lpstr>
      <vt:lpstr>Agenda</vt:lpstr>
      <vt:lpstr>Speaking Today</vt:lpstr>
      <vt:lpstr>Why automate?</vt:lpstr>
      <vt:lpstr>Without automation</vt:lpstr>
      <vt:lpstr>Balancing the needs of builders and central cloud IT</vt:lpstr>
      <vt:lpstr>Why Automate – Agility &amp; Control</vt:lpstr>
      <vt:lpstr>What to automate?</vt:lpstr>
      <vt:lpstr>Automate what the Business demands</vt:lpstr>
      <vt:lpstr>AWS Management &amp; Governance</vt:lpstr>
      <vt:lpstr>PowerPoint Presentation</vt:lpstr>
      <vt:lpstr>Enable governance</vt:lpstr>
      <vt:lpstr>Set up an AWS landing zone – AWS Control Tower</vt:lpstr>
      <vt:lpstr>AWS Service Catalog: Secure self-service provisioning</vt:lpstr>
      <vt:lpstr>AWS CloudFormation </vt:lpstr>
      <vt:lpstr>AWS CloudFormation concepts</vt:lpstr>
      <vt:lpstr>AWS CloudFormation concepts</vt:lpstr>
      <vt:lpstr>AWS CloudFormation concepts</vt:lpstr>
      <vt:lpstr>Self-service with preconfigure compliance</vt:lpstr>
      <vt:lpstr>The new state of deployment self-service</vt:lpstr>
      <vt:lpstr>The final handshake</vt:lpstr>
      <vt:lpstr>Self-service account provisioning in AWS Service Catalog</vt:lpstr>
      <vt:lpstr>Enable secure self-service provisioning  </vt:lpstr>
      <vt:lpstr>Automate Governance at Scale </vt:lpstr>
      <vt:lpstr>Management &amp; Governance </vt:lpstr>
      <vt:lpstr>Operate with agility + control</vt:lpstr>
      <vt:lpstr>How to Automate</vt:lpstr>
      <vt:lpstr>Demo 1 - Automate Sharing Portfolios</vt:lpstr>
      <vt:lpstr>Demo 2 – Request Products via Jira Service Desk</vt:lpstr>
      <vt:lpstr>Outcomes</vt:lpstr>
      <vt:lpstr>Call to action [Needs to be Updated]</vt:lpstr>
      <vt:lpstr>Thank you! Please give us your feedback by completing the session survey in the mobile app.</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TKO 2020 Template DARK</dc:title>
  <dc:subject/>
  <dc:creator/>
  <cp:keywords/>
  <dc:description/>
  <cp:lastModifiedBy/>
  <cp:revision>1</cp:revision>
  <dcterms:modified xsi:type="dcterms:W3CDTF">2020-04-08T17:45:50Z</dcterms:modified>
  <cp:category/>
</cp:coreProperties>
</file>